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127B-7D59-4C55-A25D-41F60E6C6B31}" type="datetimeFigureOut">
              <a:rPr lang="es-MX" smtClean="0"/>
              <a:pPr/>
              <a:t>17/06/2019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3FDA-391B-4692-B370-A665649326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871538"/>
            <a:ext cx="69040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es-MX" altLang="es-MX" sz="4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s-MX" altLang="es-MX" sz="32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65175"/>
            <a:ext cx="6505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84663" y="1125538"/>
            <a:ext cx="115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600" b="1"/>
              <a:t>09-20-99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4140200" y="1412875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932363" y="1916113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600" b="1"/>
              <a:t>10-03-2000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4500563" y="2133600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03800" y="270827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600" b="1"/>
              <a:t>11-01-2000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787900" y="2924175"/>
            <a:ext cx="2889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940425" y="4221163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600" b="1"/>
              <a:t>12-14-2000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5580063" y="4437063"/>
            <a:ext cx="5048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11863" y="4581525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400" b="1"/>
              <a:t>12-20-2000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5724525" y="4724400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708400" y="3789363"/>
            <a:ext cx="714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635375" y="3789363"/>
            <a:ext cx="1444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3714744" y="1571612"/>
            <a:ext cx="21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200" dirty="0"/>
              <a:t>x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5580063" y="45815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200"/>
              <a:t>X</a:t>
            </a:r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5580063" y="4508500"/>
            <a:ext cx="28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200"/>
              <a:t>X</a:t>
            </a: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5651500" y="4652963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200" b="1"/>
              <a:t>M</a:t>
            </a:r>
          </a:p>
        </p:txBody>
      </p:sp>
      <p:sp>
        <p:nvSpPr>
          <p:cNvPr id="4117" name="Line 23"/>
          <p:cNvSpPr>
            <a:spLocks noChangeShapeType="1"/>
          </p:cNvSpPr>
          <p:nvPr/>
        </p:nvSpPr>
        <p:spPr bwMode="auto">
          <a:xfrm flipH="1" flipV="1">
            <a:off x="5867400" y="4797425"/>
            <a:ext cx="8651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18" name="Text Box 24"/>
          <p:cNvSpPr txBox="1">
            <a:spLocks noChangeArrowheads="1"/>
          </p:cNvSpPr>
          <p:nvPr/>
        </p:nvSpPr>
        <p:spPr bwMode="auto">
          <a:xfrm>
            <a:off x="6732588" y="4797425"/>
            <a:ext cx="1439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200" b="1"/>
              <a:t>2 mayo 2012</a:t>
            </a:r>
          </a:p>
        </p:txBody>
      </p:sp>
      <p:sp>
        <p:nvSpPr>
          <p:cNvPr id="4119" name="Text Box 25"/>
          <p:cNvSpPr txBox="1">
            <a:spLocks noChangeArrowheads="1"/>
          </p:cNvSpPr>
          <p:nvPr/>
        </p:nvSpPr>
        <p:spPr bwMode="auto">
          <a:xfrm>
            <a:off x="5799138" y="4832350"/>
            <a:ext cx="14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400" b="1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20" name="Text Box 26"/>
          <p:cNvSpPr txBox="1">
            <a:spLocks noChangeArrowheads="1"/>
          </p:cNvSpPr>
          <p:nvPr/>
        </p:nvSpPr>
        <p:spPr bwMode="auto">
          <a:xfrm>
            <a:off x="6732588" y="515778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MX" sz="1400" b="1"/>
              <a:t>7 mayo 2013</a:t>
            </a:r>
          </a:p>
        </p:txBody>
      </p:sp>
      <p:sp>
        <p:nvSpPr>
          <p:cNvPr id="4121" name="Line 27"/>
          <p:cNvSpPr>
            <a:spLocks noChangeShapeType="1"/>
          </p:cNvSpPr>
          <p:nvPr/>
        </p:nvSpPr>
        <p:spPr bwMode="auto">
          <a:xfrm flipH="1" flipV="1">
            <a:off x="5846763" y="4892675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22" name="CuadroTexto 1"/>
          <p:cNvSpPr txBox="1">
            <a:spLocks noChangeArrowheads="1"/>
          </p:cNvSpPr>
          <p:nvPr/>
        </p:nvSpPr>
        <p:spPr bwMode="auto">
          <a:xfrm>
            <a:off x="5353050" y="4598988"/>
            <a:ext cx="312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altLang="es-MX" sz="16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123" name="CuadroTexto 2"/>
          <p:cNvSpPr txBox="1">
            <a:spLocks noChangeArrowheads="1"/>
          </p:cNvSpPr>
          <p:nvPr/>
        </p:nvSpPr>
        <p:spPr bwMode="auto">
          <a:xfrm>
            <a:off x="7258050" y="4157663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altLang="es-MX" sz="1600" b="1"/>
              <a:t>1-08-2016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5499100" y="4389438"/>
            <a:ext cx="1881188" cy="3714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 de flecha"/>
          <p:cNvCxnSpPr/>
          <p:nvPr/>
        </p:nvCxnSpPr>
        <p:spPr>
          <a:xfrm flipV="1">
            <a:off x="6084888" y="4437063"/>
            <a:ext cx="129540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33" idx="1"/>
          </p:cNvCxnSpPr>
          <p:nvPr/>
        </p:nvCxnSpPr>
        <p:spPr>
          <a:xfrm>
            <a:off x="3143240" y="1357298"/>
            <a:ext cx="642942" cy="401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2428860" y="107154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3/06/19</a:t>
            </a:r>
            <a:endParaRPr lang="es-MX" sz="16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786182" y="1643050"/>
            <a:ext cx="14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X</a:t>
            </a:r>
            <a:endParaRPr lang="es-MX" sz="9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428860" y="85723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14/06/2019</a:t>
            </a:r>
            <a:endParaRPr lang="es-MX" sz="1600" dirty="0"/>
          </a:p>
        </p:txBody>
      </p:sp>
      <p:cxnSp>
        <p:nvCxnSpPr>
          <p:cNvPr id="37" name="36 Conector recto de flecha"/>
          <p:cNvCxnSpPr/>
          <p:nvPr/>
        </p:nvCxnSpPr>
        <p:spPr>
          <a:xfrm rot="16200000" flipH="1">
            <a:off x="3321835" y="1178703"/>
            <a:ext cx="50006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0" y="1466850"/>
          <a:ext cx="6096000" cy="3922713"/>
        </p:xfrm>
        <a:graphic>
          <a:graphicData uri="http://schemas.openxmlformats.org/presentationml/2006/ole">
            <p:oleObj spid="_x0000_s1026" name="Imagen de mapa de bits" r:id="rId3" imgW="10926700" imgH="7028571" progId="PBrush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4143372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Relative </a:t>
            </a:r>
            <a:r>
              <a:rPr lang="en-US" sz="900" dirty="0" err="1"/>
              <a:t>Cl</a:t>
            </a:r>
            <a:r>
              <a:rPr lang="en-US" sz="900" dirty="0"/>
              <a:t>, F and SO4 concentrations of ash </a:t>
            </a:r>
            <a:r>
              <a:rPr lang="en-US" sz="900" dirty="0" err="1"/>
              <a:t>leachates</a:t>
            </a:r>
            <a:r>
              <a:rPr lang="en-US" sz="900" dirty="0"/>
              <a:t>. (a) Data for 1994±1995. Numbers </a:t>
            </a:r>
            <a:r>
              <a:rPr lang="en-US" sz="900" dirty="0" smtClean="0"/>
              <a:t>correspond </a:t>
            </a:r>
            <a:r>
              <a:rPr lang="en-US" sz="900" dirty="0"/>
              <a:t>to the following dates: (1) 21/12/94, (2) 23/12/94, (3) 4/01/95, (4) 7/01/95, (5) 13/01/95, (6) </a:t>
            </a:r>
            <a:r>
              <a:rPr lang="en-US" sz="900" dirty="0" smtClean="0"/>
              <a:t>14/01/95</a:t>
            </a:r>
            <a:r>
              <a:rPr lang="en-US" sz="900" dirty="0"/>
              <a:t>, (7) 20/01/95, (8) 2/03/95 and (9) 4/04/95. (b) Data for 1996. Numbers correspond to the </a:t>
            </a:r>
            <a:r>
              <a:rPr lang="en-US" sz="900" dirty="0" smtClean="0"/>
              <a:t>following </a:t>
            </a:r>
            <a:r>
              <a:rPr lang="es-MX" sz="900" dirty="0" smtClean="0"/>
              <a:t>dates</a:t>
            </a:r>
            <a:r>
              <a:rPr lang="es-MX" sz="900" dirty="0"/>
              <a:t>: (1) 5/03/96, (2) 6/03/96, (3) 8/03/96, (4) 9/03/96, (5) 11/03/96, (6) 12/03/96, (7) 14/03/96, (8) </a:t>
            </a:r>
            <a:r>
              <a:rPr lang="es-MX" sz="900" dirty="0" smtClean="0"/>
              <a:t>23/03/96</a:t>
            </a:r>
            <a:r>
              <a:rPr lang="es-MX" sz="900" dirty="0"/>
              <a:t>, (9) 6/04/96, (10) 11/04/96, (11) 20/04/96, (12) 30/04/96, (13) 4/05/96, (14) 5/06/96, (15) 19/06/96</a:t>
            </a:r>
            <a:r>
              <a:rPr lang="es-MX" sz="900" dirty="0" smtClean="0"/>
              <a:t>, </a:t>
            </a:r>
            <a:r>
              <a:rPr lang="en-US" sz="900" dirty="0" smtClean="0"/>
              <a:t>(</a:t>
            </a:r>
            <a:r>
              <a:rPr lang="en-US" sz="900" dirty="0"/>
              <a:t>16) 4/08/96 and (17) 28/11/96. B and M represent the composition of vapors formed from a </a:t>
            </a:r>
            <a:r>
              <a:rPr lang="en-US" sz="900" dirty="0" smtClean="0"/>
              <a:t>basaltic and </a:t>
            </a:r>
            <a:r>
              <a:rPr lang="en-US" sz="900" dirty="0"/>
              <a:t>an andesitic magma, respectively (after </a:t>
            </a:r>
            <a:r>
              <a:rPr lang="en-US" sz="900" dirty="0" err="1"/>
              <a:t>Giggenbach</a:t>
            </a:r>
            <a:r>
              <a:rPr lang="en-US" sz="900" dirty="0"/>
              <a:t>, 1996).</a:t>
            </a:r>
            <a:endParaRPr lang="es-MX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214</Words>
  <Application>Microsoft Office PowerPoint</Application>
  <PresentationFormat>Presentación en pantalla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Imagen de mapa de bits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Armienta</dc:creator>
  <cp:lastModifiedBy>Armienta</cp:lastModifiedBy>
  <cp:revision>7</cp:revision>
  <dcterms:created xsi:type="dcterms:W3CDTF">2019-06-11T18:12:10Z</dcterms:created>
  <dcterms:modified xsi:type="dcterms:W3CDTF">2019-06-17T19:53:43Z</dcterms:modified>
</cp:coreProperties>
</file>