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861" r:id="rId2"/>
    <p:sldId id="1921" r:id="rId3"/>
    <p:sldId id="1922" r:id="rId4"/>
  </p:sldIdLst>
  <p:sldSz cx="12192000" cy="6858000"/>
  <p:notesSz cx="6797675" cy="9926638"/>
  <p:embeddedFontLst>
    <p:embeddedFont>
      <p:font typeface="Montserrat SemiBold" panose="00000700000000000000" pitchFamily="2" charset="0"/>
      <p:bold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uces Rodriguez Oscar" initials="CRO" lastIdx="2" clrIdx="0"/>
  <p:cmAuthor id="2" name="Alvarado Carmona Tania Yuridia" initials="ACTY" lastIdx="1" clrIdx="1"/>
  <p:cmAuthor id="3" name="Paola Estrada Cabrera" initials="PEC" lastIdx="1" clrIdx="2">
    <p:extLst/>
  </p:cmAuthor>
  <p:cmAuthor id="4" name="LUIS ALBERTO ORTEGA VAZQUEZ" initials="LAOV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7F"/>
    <a:srgbClr val="225B4E"/>
    <a:srgbClr val="DFCAAF"/>
    <a:srgbClr val="BE955C"/>
    <a:srgbClr val="A50021"/>
    <a:srgbClr val="006666"/>
    <a:srgbClr val="F04C3C"/>
    <a:srgbClr val="FFE799"/>
    <a:srgbClr val="CCC67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7" autoAdjust="0"/>
    <p:restoredTop sz="95510" autoAdjust="0"/>
  </p:normalViewPr>
  <p:slideViewPr>
    <p:cSldViewPr snapToGrid="0" snapToObjects="1">
      <p:cViewPr>
        <p:scale>
          <a:sx n="91" d="100"/>
          <a:sy n="91" d="100"/>
        </p:scale>
        <p:origin x="-139" y="-10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-3398"/>
    </p:cViewPr>
  </p:sorterViewPr>
  <p:notesViewPr>
    <p:cSldViewPr snapToGrid="0" snapToObjects="1">
      <p:cViewPr varScale="1">
        <p:scale>
          <a:sx n="72" d="100"/>
          <a:sy n="72" d="100"/>
        </p:scale>
        <p:origin x="34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DD244-1D36-4A5E-AC1A-5908BF66A6E2}" type="datetimeFigureOut">
              <a:rPr lang="es-MX" smtClean="0"/>
              <a:t>30/06/2021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024F-F025-4D04-8287-BC4AA1535E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09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30/06/2021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04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0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64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377" y="431749"/>
            <a:ext cx="3994492" cy="4200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1F3394-A44D-5346-8803-2A8855A066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438" y="212626"/>
            <a:ext cx="736880" cy="85834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6595672"/>
            <a:ext cx="12192000" cy="26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20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A6AF709-BD0A-C640-B5AC-E022391620E2}"/>
              </a:ext>
            </a:extLst>
          </p:cNvPr>
          <p:cNvSpPr/>
          <p:nvPr/>
        </p:nvSpPr>
        <p:spPr>
          <a:xfrm>
            <a:off x="9236467" y="3911600"/>
            <a:ext cx="2563737" cy="2715231"/>
          </a:xfrm>
          <a:prstGeom prst="rect">
            <a:avLst/>
          </a:prstGeom>
          <a:solidFill>
            <a:srgbClr val="1F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63661" y="1246615"/>
            <a:ext cx="7264677" cy="1325563"/>
          </a:xfrm>
        </p:spPr>
        <p:txBody>
          <a:bodyPr/>
          <a:lstStyle/>
          <a:p>
            <a:r>
              <a:rPr lang="es-MX" sz="3200" dirty="0"/>
              <a:t>COORDINACIÓN NACIONAL DE PROTECCIÓN CIVIL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5294" y="2541426"/>
            <a:ext cx="11465560" cy="2005654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Centro Nacional de Prevención de Desastres</a:t>
            </a:r>
          </a:p>
          <a:p>
            <a:r>
              <a:rPr lang="es-MX" sz="3600" b="1" i="1" dirty="0" smtClean="0"/>
              <a:t>Dirección de Análisis y Gestión de Riesgos</a:t>
            </a:r>
          </a:p>
          <a:p>
            <a:r>
              <a:rPr lang="es-MX" sz="1600" i="1" dirty="0" smtClean="0"/>
              <a:t>26 de mayo de 2021</a:t>
            </a:r>
            <a:endParaRPr lang="es-MX" sz="1600" i="1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516FB4C-D80E-574A-85E4-0DF8B29E79BF}"/>
              </a:ext>
            </a:extLst>
          </p:cNvPr>
          <p:cNvCxnSpPr>
            <a:cxnSpLocks/>
          </p:cNvCxnSpPr>
          <p:nvPr/>
        </p:nvCxnSpPr>
        <p:spPr>
          <a:xfrm flipV="1">
            <a:off x="2132604" y="2369648"/>
            <a:ext cx="8110940" cy="32358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9923C0E-618D-ED4B-B28D-C6C3B5E117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4" y="5053847"/>
            <a:ext cx="7937500" cy="965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0E37817-7B10-DD41-B630-72D73AB311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975" y="5521418"/>
            <a:ext cx="982879" cy="11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2D9B523B-B029-9949-8E1A-DBBC04B7DF90}"/>
              </a:ext>
            </a:extLst>
          </p:cNvPr>
          <p:cNvSpPr/>
          <p:nvPr/>
        </p:nvSpPr>
        <p:spPr>
          <a:xfrm>
            <a:off x="6775555" y="6642556"/>
            <a:ext cx="5289446" cy="215444"/>
          </a:xfrm>
          <a:prstGeom prst="rect">
            <a:avLst/>
          </a:prstGeom>
          <a:solidFill>
            <a:srgbClr val="FFFFFF">
              <a:alpha val="7921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s-MX" sz="800" i="1" dirty="0">
                <a:solidFill>
                  <a:srgbClr val="235B4E"/>
                </a:solidFill>
                <a:latin typeface="Montserrat" panose="00000500000000000000" pitchFamily="2" charset="0"/>
              </a:rPr>
              <a:t>Fuente: CNPC Misión ECO/ CEPC Tlaxcala</a:t>
            </a:r>
            <a:endParaRPr lang="es-MX" sz="800" i="1" dirty="0">
              <a:solidFill>
                <a:srgbClr val="235B4E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2E89142-9536-B14E-8267-64446B5B5FF8}"/>
              </a:ext>
            </a:extLst>
          </p:cNvPr>
          <p:cNvSpPr/>
          <p:nvPr/>
        </p:nvSpPr>
        <p:spPr>
          <a:xfrm>
            <a:off x="-144640" y="2736709"/>
            <a:ext cx="2080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2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621" y="562708"/>
            <a:ext cx="548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</a:rPr>
              <a:t>Intercambio de información de metodologías para la elaboración de Atlas de peligros y riesgos en municipalidades y </a:t>
            </a:r>
            <a:r>
              <a:rPr lang="es-MX" b="1" dirty="0" smtClean="0">
                <a:latin typeface="Montserrat" panose="00000500000000000000" pitchFamily="2" charset="0"/>
              </a:rPr>
              <a:t>departamentos.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1621" y="2410548"/>
            <a:ext cx="5489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Objetivo general:</a:t>
            </a:r>
            <a:r>
              <a:rPr lang="es-MX" sz="1600" dirty="0">
                <a:latin typeface="Montserrat" panose="00000500000000000000" pitchFamily="2" charset="0"/>
              </a:rPr>
              <a:t> Establecer metodologías para la elaboración de atlas de peligros y </a:t>
            </a:r>
            <a:r>
              <a:rPr lang="es-MX" sz="1600" dirty="0" smtClean="0">
                <a:latin typeface="Montserrat" panose="00000500000000000000" pitchFamily="2" charset="0"/>
              </a:rPr>
              <a:t>riesgos.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b="1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Montserrat" panose="00000500000000000000" pitchFamily="2" charset="0"/>
              </a:rPr>
              <a:t>Alcance</a:t>
            </a:r>
            <a:r>
              <a:rPr lang="es-MX" sz="1600" b="1" dirty="0">
                <a:latin typeface="Montserrat" panose="00000500000000000000" pitchFamily="2" charset="0"/>
              </a:rPr>
              <a:t>:</a:t>
            </a:r>
            <a:r>
              <a:rPr lang="es-MX" sz="1600" dirty="0">
                <a:latin typeface="Montserrat" panose="00000500000000000000" pitchFamily="2" charset="0"/>
              </a:rPr>
              <a:t> Determinar los aspectos básicos para abordar los peligros de origen antrópico, así como la exposición y la vulnerabilidad física para determinar el peligro y riesgo.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b="1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Montserrat" panose="00000500000000000000" pitchFamily="2" charset="0"/>
              </a:rPr>
              <a:t>Duración</a:t>
            </a:r>
            <a:r>
              <a:rPr lang="es-MX" sz="1600" b="1" dirty="0">
                <a:latin typeface="Montserrat" panose="00000500000000000000" pitchFamily="2" charset="0"/>
              </a:rPr>
              <a:t>:</a:t>
            </a:r>
            <a:r>
              <a:rPr lang="es-MX" sz="1600" dirty="0">
                <a:latin typeface="Montserrat" panose="00000500000000000000" pitchFamily="2" charset="0"/>
              </a:rPr>
              <a:t> Dos años</a:t>
            </a:r>
          </a:p>
          <a:p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30" name="Imagen 29"/>
          <p:cNvPicPr/>
          <p:nvPr/>
        </p:nvPicPr>
        <p:blipFill rotWithShape="1">
          <a:blip r:embed="rId3"/>
          <a:srcRect t="12391" r="1354" b="4130"/>
          <a:stretch/>
        </p:blipFill>
        <p:spPr bwMode="auto">
          <a:xfrm>
            <a:off x="6615779" y="1371716"/>
            <a:ext cx="5043602" cy="2496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 descr="D:\ruben\RubenD\2021 Subdirección RQ\Fotos gas LP\2SR volcadura MatPel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79" y="4118708"/>
            <a:ext cx="5043602" cy="232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5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2D9B523B-B029-9949-8E1A-DBBC04B7DF90}"/>
              </a:ext>
            </a:extLst>
          </p:cNvPr>
          <p:cNvSpPr/>
          <p:nvPr/>
        </p:nvSpPr>
        <p:spPr>
          <a:xfrm>
            <a:off x="6775555" y="6642556"/>
            <a:ext cx="5289446" cy="215444"/>
          </a:xfrm>
          <a:prstGeom prst="rect">
            <a:avLst/>
          </a:prstGeom>
          <a:solidFill>
            <a:srgbClr val="FFFFFF">
              <a:alpha val="7921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s-MX" sz="800" i="1" dirty="0">
                <a:solidFill>
                  <a:srgbClr val="235B4E"/>
                </a:solidFill>
                <a:latin typeface="Montserrat" panose="00000500000000000000" pitchFamily="2" charset="0"/>
              </a:rPr>
              <a:t>Fuente: CNPC Misión ECO/ CEPC Tlaxcala</a:t>
            </a:r>
            <a:endParaRPr lang="es-MX" sz="800" i="1" dirty="0">
              <a:solidFill>
                <a:srgbClr val="235B4E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2E89142-9536-B14E-8267-64446B5B5FF8}"/>
              </a:ext>
            </a:extLst>
          </p:cNvPr>
          <p:cNvSpPr/>
          <p:nvPr/>
        </p:nvSpPr>
        <p:spPr>
          <a:xfrm>
            <a:off x="-144640" y="2736709"/>
            <a:ext cx="2080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2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8922" y="2368061"/>
            <a:ext cx="5728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Montserrat" panose="00000500000000000000" pitchFamily="2" charset="0"/>
              </a:rPr>
              <a:t>Objetivo general:</a:t>
            </a:r>
            <a:r>
              <a:rPr lang="es-MX" sz="1600" dirty="0" smtClean="0">
                <a:latin typeface="Montserrat" panose="00000500000000000000" pitchFamily="2" charset="0"/>
              </a:rPr>
              <a:t> </a:t>
            </a:r>
            <a:r>
              <a:rPr lang="es-MX" sz="1600" dirty="0">
                <a:latin typeface="Montserrat" panose="00000500000000000000" pitchFamily="2" charset="0"/>
              </a:rPr>
              <a:t>Asesoría técnica para el desarrollo de un sistema de información geográfico para </a:t>
            </a:r>
            <a:r>
              <a:rPr lang="es-MX" sz="1600" dirty="0" smtClean="0">
                <a:latin typeface="Montserrat" panose="00000500000000000000" pitchFamily="2" charset="0"/>
              </a:rPr>
              <a:t>Guatemala.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Montserrat" panose="00000500000000000000" pitchFamily="2" charset="0"/>
              </a:rPr>
              <a:t>Alcance</a:t>
            </a:r>
            <a:r>
              <a:rPr lang="es-MX" sz="1600" b="1" dirty="0">
                <a:latin typeface="Montserrat" panose="00000500000000000000" pitchFamily="2" charset="0"/>
              </a:rPr>
              <a:t>:</a:t>
            </a:r>
            <a:r>
              <a:rPr lang="es-MX" sz="1600" dirty="0">
                <a:latin typeface="Montserrat" panose="00000500000000000000" pitchFamily="2" charset="0"/>
              </a:rPr>
              <a:t> Asesoramiento para la generación de una herramienta en el que se integre datos geoespaciales acerca de peligros y riesgos de origen natural con el objetivo de visualizar la información por parte de tomadores </a:t>
            </a:r>
            <a:r>
              <a:rPr lang="es-MX" sz="1600" dirty="0" smtClean="0">
                <a:latin typeface="Montserrat" panose="00000500000000000000" pitchFamily="2" charset="0"/>
              </a:rPr>
              <a:t>de decisiones </a:t>
            </a:r>
            <a:r>
              <a:rPr lang="es-MX" sz="1600" dirty="0">
                <a:latin typeface="Montserrat" panose="00000500000000000000" pitchFamily="2" charset="0"/>
              </a:rPr>
              <a:t>en caso de algún desastre</a:t>
            </a:r>
            <a:r>
              <a:rPr lang="es-MX" sz="1600" dirty="0" smtClean="0"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Montserrat" panose="00000500000000000000" pitchFamily="2" charset="0"/>
              </a:rPr>
              <a:t>Duración</a:t>
            </a:r>
            <a:r>
              <a:rPr lang="es-MX" sz="1600" b="1" dirty="0">
                <a:latin typeface="Montserrat" panose="00000500000000000000" pitchFamily="2" charset="0"/>
              </a:rPr>
              <a:t>:</a:t>
            </a:r>
            <a:r>
              <a:rPr lang="es-MX" sz="1600" dirty="0">
                <a:latin typeface="Montserrat" panose="00000500000000000000" pitchFamily="2" charset="0"/>
              </a:rPr>
              <a:t> 1 año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01" y="1235759"/>
            <a:ext cx="4404513" cy="27003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8922" y="702335"/>
            <a:ext cx="44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anose="00000500000000000000" pitchFamily="2" charset="0"/>
              </a:rPr>
              <a:t>Visualizador de información geográfica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01" y="4047995"/>
            <a:ext cx="4404513" cy="25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22129</TotalTime>
  <Words>177</Words>
  <Application>Microsoft Office PowerPoint</Application>
  <PresentationFormat>Personalizado</PresentationFormat>
  <Paragraphs>25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Montserrat SemiBold</vt:lpstr>
      <vt:lpstr>Montserrat</vt:lpstr>
      <vt:lpstr>Calibri</vt:lpstr>
      <vt:lpstr>Tema de Office</vt:lpstr>
      <vt:lpstr>COORDINACIÓN NACIONAL DE PROTECCIÓN CIVIL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GS</dc:title>
  <dc:creator>CNPC</dc:creator>
  <cp:lastModifiedBy>ruben.rivera</cp:lastModifiedBy>
  <cp:revision>1922</cp:revision>
  <cp:lastPrinted>2021-01-20T16:42:04Z</cp:lastPrinted>
  <dcterms:created xsi:type="dcterms:W3CDTF">2021-01-12T00:35:26Z</dcterms:created>
  <dcterms:modified xsi:type="dcterms:W3CDTF">2021-06-30T17:35:45Z</dcterms:modified>
</cp:coreProperties>
</file>