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7.xml" ContentType="application/vnd.openxmlformats-officedocument.themeOverride+xml"/>
  <Override PartName="/ppt/charts/chart12.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3.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6"/>
  </p:notesMasterIdLst>
  <p:handoutMasterIdLst>
    <p:handoutMasterId r:id="rId27"/>
  </p:handoutMasterIdLst>
  <p:sldIdLst>
    <p:sldId id="1465" r:id="rId2"/>
    <p:sldId id="1468" r:id="rId3"/>
    <p:sldId id="332" r:id="rId4"/>
    <p:sldId id="333" r:id="rId5"/>
    <p:sldId id="1474" r:id="rId6"/>
    <p:sldId id="334" r:id="rId7"/>
    <p:sldId id="335" r:id="rId8"/>
    <p:sldId id="336" r:id="rId9"/>
    <p:sldId id="1481" r:id="rId10"/>
    <p:sldId id="337" r:id="rId11"/>
    <p:sldId id="338" r:id="rId12"/>
    <p:sldId id="339" r:id="rId13"/>
    <p:sldId id="340" r:id="rId14"/>
    <p:sldId id="341" r:id="rId15"/>
    <p:sldId id="1479" r:id="rId16"/>
    <p:sldId id="342" r:id="rId17"/>
    <p:sldId id="1469" r:id="rId18"/>
    <p:sldId id="1470" r:id="rId19"/>
    <p:sldId id="1471" r:id="rId20"/>
    <p:sldId id="1472" r:id="rId21"/>
    <p:sldId id="1473" r:id="rId22"/>
    <p:sldId id="343" r:id="rId23"/>
    <p:sldId id="344" r:id="rId24"/>
    <p:sldId id="345" r:id="rId25"/>
  </p:sldIdLst>
  <p:sldSz cx="12192000" cy="6858000"/>
  <p:notesSz cx="7010400" cy="92964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Montserrat" panose="00000500000000000000" pitchFamily="2" charset="0"/>
      <p:regular r:id="rId34"/>
      <p:bold r:id="rId35"/>
      <p:italic r:id="rId36"/>
      <p:boldItalic r:id="rId37"/>
    </p:embeddedFont>
    <p:embeddedFont>
      <p:font typeface="Montserrat SemiBold" panose="00000700000000000000" pitchFamily="2" charset="0"/>
      <p:bold r:id="rId38"/>
      <p:boldItalic r:id="rId39"/>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uces Rodriguez Oscar" initials="CRO" lastIdx="2" clrIdx="0"/>
  <p:cmAuthor id="2" name="Alvarado Carmona Tania Yuridia" initials="ACTY"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143"/>
    <a:srgbClr val="235B4E"/>
    <a:srgbClr val="EDE2D3"/>
    <a:srgbClr val="E4D5BE"/>
    <a:srgbClr val="BC945A"/>
    <a:srgbClr val="009999"/>
    <a:srgbClr val="000000"/>
    <a:srgbClr val="FFFFFF"/>
    <a:srgbClr val="A02141"/>
    <a:srgbClr val="5BCE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7" autoAdjust="0"/>
    <p:restoredTop sz="95153" autoAdjust="0"/>
  </p:normalViewPr>
  <p:slideViewPr>
    <p:cSldViewPr snapToGrid="0" snapToObjects="1">
      <p:cViewPr>
        <p:scale>
          <a:sx n="90" d="100"/>
          <a:sy n="90" d="100"/>
        </p:scale>
        <p:origin x="-1050" y="-480"/>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835"/>
    </p:cViewPr>
  </p:sorterViewPr>
  <p:notesViewPr>
    <p:cSldViewPr snapToGrid="0" snapToObjects="1">
      <p:cViewPr varScale="1">
        <p:scale>
          <a:sx n="53" d="100"/>
          <a:sy n="53" d="100"/>
        </p:scale>
        <p:origin x="280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package" Target="../embeddings/Microsoft_Excel_Worksheet11.xlsx"/><Relationship Id="rId1" Type="http://schemas.openxmlformats.org/officeDocument/2006/relationships/themeOverride" Target="../theme/themeOverride7.xml"/><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package" Target="../embeddings/Microsoft_Excel_Worksheet13.xlsx"/><Relationship Id="rId1" Type="http://schemas.openxmlformats.org/officeDocument/2006/relationships/themeOverride" Target="../theme/themeOverride8.xml"/><Relationship Id="rId4"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3.xlsx"/><Relationship Id="rId1" Type="http://schemas.openxmlformats.org/officeDocument/2006/relationships/themeOverride" Target="../theme/themeOverride2.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Excel_Worksheet4.xlsx"/><Relationship Id="rId1" Type="http://schemas.openxmlformats.org/officeDocument/2006/relationships/themeOverride" Target="../theme/themeOverride3.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5.xlsx"/><Relationship Id="rId1" Type="http://schemas.openxmlformats.org/officeDocument/2006/relationships/themeOverride" Target="../theme/themeOverride4.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chartUserShapes" Target="../drawings/drawing1.xml"/><Relationship Id="rId1" Type="http://schemas.openxmlformats.org/officeDocument/2006/relationships/package" Target="../embeddings/Microsoft_Excel_Worksheet6.xlsx"/><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Excel_Worksheet7.xlsx"/><Relationship Id="rId1" Type="http://schemas.openxmlformats.org/officeDocument/2006/relationships/themeOverride" Target="../theme/themeOverride5.xm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Excel_Worksheet8.xlsx"/><Relationship Id="rId1" Type="http://schemas.openxmlformats.org/officeDocument/2006/relationships/themeOverride" Target="../theme/themeOverride6.xm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trabajados!$F$25:$F$31</c:f>
              <c:strCache>
                <c:ptCount val="7"/>
                <c:pt idx="0">
                  <c:v>45%</c:v>
                </c:pt>
                <c:pt idx="1">
                  <c:v>52%</c:v>
                </c:pt>
                <c:pt idx="2">
                  <c:v>39%</c:v>
                </c:pt>
                <c:pt idx="3">
                  <c:v>90%</c:v>
                </c:pt>
                <c:pt idx="4">
                  <c:v>6%</c:v>
                </c:pt>
                <c:pt idx="5">
                  <c:v>61%</c:v>
                </c:pt>
                <c:pt idx="6">
                  <c:v>52%</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ontserrat" panose="020B060402020202020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trabajados!$C$25:$C$31</c:f>
              <c:strCache>
                <c:ptCount val="7"/>
                <c:pt idx="0">
                  <c:v>Cuenta con una unidad de género</c:v>
                </c:pt>
                <c:pt idx="1">
                  <c:v>Licencia de Paternidad</c:v>
                </c:pt>
                <c:pt idx="2">
                  <c:v>La Licencia de Paternidad excede los 5 días de ley</c:v>
                </c:pt>
                <c:pt idx="3">
                  <c:v>Licencia de Maternidad</c:v>
                </c:pt>
                <c:pt idx="4">
                  <c:v>Sala de lactancia materna</c:v>
                </c:pt>
                <c:pt idx="5">
                  <c:v>Protocolo para la prevención, atención y sanción de casos de hostigamiento y acoso sexual en el ámbito laboral</c:v>
                </c:pt>
                <c:pt idx="6">
                  <c:v>Existe una figura mediadora u ombudsman dentro del mecanismo para prevenir, atender y sancionar las prácticas de discriminación y violencia laboral dentro del centro de trabajo</c:v>
                </c:pt>
              </c:strCache>
            </c:strRef>
          </c:cat>
          <c:val>
            <c:numRef>
              <c:f>trabajados!$F$25:$F$31</c:f>
              <c:numCache>
                <c:formatCode>0%</c:formatCode>
                <c:ptCount val="7"/>
                <c:pt idx="0">
                  <c:v>0.45161290322580644</c:v>
                </c:pt>
                <c:pt idx="1">
                  <c:v>0.5161290322580645</c:v>
                </c:pt>
                <c:pt idx="2">
                  <c:v>0.38709677419354838</c:v>
                </c:pt>
                <c:pt idx="3">
                  <c:v>0.90322580645161288</c:v>
                </c:pt>
                <c:pt idx="4">
                  <c:v>6.4516129032258063E-2</c:v>
                </c:pt>
                <c:pt idx="5">
                  <c:v>0.61290322580645162</c:v>
                </c:pt>
                <c:pt idx="6">
                  <c:v>0.5161290322580645</c:v>
                </c:pt>
              </c:numCache>
            </c:numRef>
          </c:val>
        </c:ser>
        <c:dLbls>
          <c:showLegendKey val="0"/>
          <c:showVal val="1"/>
          <c:showCatName val="0"/>
          <c:showSerName val="0"/>
          <c:showPercent val="0"/>
          <c:showBubbleSize val="0"/>
        </c:dLbls>
        <c:gapWidth val="100"/>
        <c:axId val="83533824"/>
        <c:axId val="34437888"/>
      </c:barChart>
      <c:catAx>
        <c:axId val="83533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ontserrat" panose="020B0604020202020204" charset="0"/>
                <a:ea typeface="+mn-ea"/>
                <a:cs typeface="+mn-cs"/>
              </a:defRPr>
            </a:pPr>
            <a:endParaRPr lang="es-MX"/>
          </a:p>
        </c:txPr>
        <c:crossAx val="34437888"/>
        <c:crosses val="autoZero"/>
        <c:auto val="1"/>
        <c:lblAlgn val="ctr"/>
        <c:lblOffset val="100"/>
        <c:noMultiLvlLbl val="0"/>
      </c:catAx>
      <c:valAx>
        <c:axId val="3443788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ontserrat" panose="020B0604020202020204" charset="0"/>
                <a:ea typeface="+mn-ea"/>
                <a:cs typeface="+mn-cs"/>
              </a:defRPr>
            </a:pPr>
            <a:endParaRPr lang="es-MX"/>
          </a:p>
        </c:txPr>
        <c:crossAx val="83533824"/>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tx1"/>
          </a:solidFill>
          <a:latin typeface="Montserrat" panose="020B0604020202020204" charset="0"/>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'correctiva E v.s P'!$G$21</c:f>
              <c:strCache>
                <c:ptCount val="1"/>
                <c:pt idx="0">
                  <c:v>Grado de cumplimiento Nacional en atención a evidencias programadas  </c:v>
                </c:pt>
              </c:strCache>
            </c:strRef>
          </c:tx>
          <c:spPr>
            <a:solidFill>
              <a:schemeClr val="accent6"/>
            </a:solidFill>
          </c:spPr>
          <c:explosion val="10"/>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1167-4EBF-B59D-D9903287EC0B}"/>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1167-4EBF-B59D-D9903287EC0B}"/>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1167-4EBF-B59D-D9903287EC0B}"/>
              </c:ext>
            </c:extLst>
          </c:dPt>
          <c:dPt>
            <c:idx val="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7-1167-4EBF-B59D-D9903287EC0B}"/>
              </c:ext>
            </c:extLst>
          </c:dPt>
          <c:dPt>
            <c:idx val="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9-1167-4EBF-B59D-D9903287EC0B}"/>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1167-4EBF-B59D-D9903287EC0B}"/>
              </c:ext>
            </c:extLst>
          </c:dPt>
          <c:dPt>
            <c:idx val="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D-1167-4EBF-B59D-D9903287EC0B}"/>
              </c:ext>
            </c:extLst>
          </c:dPt>
          <c:dPt>
            <c:idx val="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F-1167-4EBF-B59D-D9903287EC0B}"/>
              </c:ext>
            </c:extLst>
          </c:dPt>
          <c:dPt>
            <c:idx val="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1-1167-4EBF-B59D-D9903287EC0B}"/>
              </c:ext>
            </c:extLst>
          </c:dPt>
          <c:dPt>
            <c:idx val="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3-1167-4EBF-B59D-D9903287EC0B}"/>
              </c:ext>
            </c:extLst>
          </c:dPt>
          <c:dPt>
            <c:idx val="1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5-1167-4EBF-B59D-D9903287EC0B}"/>
              </c:ext>
            </c:extLst>
          </c:dPt>
          <c:dPt>
            <c:idx val="1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7-1167-4EBF-B59D-D9903287EC0B}"/>
              </c:ext>
            </c:extLst>
          </c:dPt>
          <c:dPt>
            <c:idx val="1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9-1167-4EBF-B59D-D9903287EC0B}"/>
              </c:ext>
            </c:extLst>
          </c:dPt>
          <c:dPt>
            <c:idx val="1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B-1167-4EBF-B59D-D9903287EC0B}"/>
              </c:ext>
            </c:extLst>
          </c:dPt>
          <c:dPt>
            <c:idx val="1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D-1167-4EBF-B59D-D9903287EC0B}"/>
              </c:ext>
            </c:extLst>
          </c:dPt>
          <c:dPt>
            <c:idx val="1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F-1167-4EBF-B59D-D9903287EC0B}"/>
              </c:ext>
            </c:extLst>
          </c:dPt>
          <c:dPt>
            <c:idx val="1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1-1167-4EBF-B59D-D9903287EC0B}"/>
              </c:ext>
            </c:extLst>
          </c:dPt>
          <c:dPt>
            <c:idx val="1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3-1167-4EBF-B59D-D9903287EC0B}"/>
              </c:ext>
            </c:extLst>
          </c:dPt>
          <c:dPt>
            <c:idx val="1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5-1167-4EBF-B59D-D9903287EC0B}"/>
              </c:ext>
            </c:extLst>
          </c:dPt>
          <c:dPt>
            <c:idx val="1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7-1167-4EBF-B59D-D9903287EC0B}"/>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00-A403-4068-B00C-C5A754007E91}"/>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'correctiva E v.s P'!$G$21</c:f>
              <c:strCache>
                <c:ptCount val="1"/>
                <c:pt idx="0">
                  <c:v>Grado de cumplimiento Nacional en atención a evidencias programadas  </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2-A403-4068-B00C-C5A754007E91}"/>
              </c:ext>
            </c:extLst>
          </c:dPt>
          <c:dPt>
            <c:idx val="1"/>
            <c:bubble3D val="0"/>
            <c:spPr>
              <a:solidFill>
                <a:schemeClr val="bg1">
                  <a:alpha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A403-4068-B00C-C5A754007E91}"/>
              </c:ext>
            </c:extLst>
          </c:dPt>
          <c:val>
            <c:numRef>
              <c:f>'correctiva E v.s P'!$H$21:$I$21</c:f>
              <c:numCache>
                <c:formatCode>0.0%</c:formatCode>
                <c:ptCount val="2"/>
                <c:pt idx="0">
                  <c:v>0.22600000000000001</c:v>
                </c:pt>
                <c:pt idx="1">
                  <c:v>0.77400000000000002</c:v>
                </c:pt>
              </c:numCache>
            </c:numRef>
          </c:val>
          <c:extLst xmlns:c16r2="http://schemas.microsoft.com/office/drawing/2015/06/chart">
            <c:ext xmlns:c16="http://schemas.microsoft.com/office/drawing/2014/chart" uri="{C3380CC4-5D6E-409C-BE32-E72D297353CC}">
              <c16:uniqueId val="{00000001-A403-4068-B00C-C5A754007E9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'correctiva E v.s P'!$G$21</c:f>
              <c:strCache>
                <c:ptCount val="1"/>
                <c:pt idx="0">
                  <c:v>Grado de cumplimiento Nacional en atención a evidencias programadas  </c:v>
                </c:pt>
              </c:strCache>
            </c:strRef>
          </c:tx>
          <c:spPr>
            <a:solidFill>
              <a:schemeClr val="accent6"/>
            </a:solidFill>
          </c:spPr>
          <c:explosion val="10"/>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1167-4EBF-B59D-D9903287EC0B}"/>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1167-4EBF-B59D-D9903287EC0B}"/>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1167-4EBF-B59D-D9903287EC0B}"/>
              </c:ext>
            </c:extLst>
          </c:dPt>
          <c:dPt>
            <c:idx val="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7-1167-4EBF-B59D-D9903287EC0B}"/>
              </c:ext>
            </c:extLst>
          </c:dPt>
          <c:dPt>
            <c:idx val="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9-1167-4EBF-B59D-D9903287EC0B}"/>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1167-4EBF-B59D-D9903287EC0B}"/>
              </c:ext>
            </c:extLst>
          </c:dPt>
          <c:dPt>
            <c:idx val="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D-1167-4EBF-B59D-D9903287EC0B}"/>
              </c:ext>
            </c:extLst>
          </c:dPt>
          <c:dPt>
            <c:idx val="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F-1167-4EBF-B59D-D9903287EC0B}"/>
              </c:ext>
            </c:extLst>
          </c:dPt>
          <c:dPt>
            <c:idx val="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1-1167-4EBF-B59D-D9903287EC0B}"/>
              </c:ext>
            </c:extLst>
          </c:dPt>
          <c:dPt>
            <c:idx val="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3-1167-4EBF-B59D-D9903287EC0B}"/>
              </c:ext>
            </c:extLst>
          </c:dPt>
          <c:dPt>
            <c:idx val="1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5-1167-4EBF-B59D-D9903287EC0B}"/>
              </c:ext>
            </c:extLst>
          </c:dPt>
          <c:dPt>
            <c:idx val="1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7-1167-4EBF-B59D-D9903287EC0B}"/>
              </c:ext>
            </c:extLst>
          </c:dPt>
          <c:dPt>
            <c:idx val="1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9-1167-4EBF-B59D-D9903287EC0B}"/>
              </c:ext>
            </c:extLst>
          </c:dPt>
          <c:dPt>
            <c:idx val="1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B-1167-4EBF-B59D-D9903287EC0B}"/>
              </c:ext>
            </c:extLst>
          </c:dPt>
          <c:dPt>
            <c:idx val="1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D-1167-4EBF-B59D-D9903287EC0B}"/>
              </c:ext>
            </c:extLst>
          </c:dPt>
          <c:dPt>
            <c:idx val="1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F-1167-4EBF-B59D-D9903287EC0B}"/>
              </c:ext>
            </c:extLst>
          </c:dPt>
          <c:dPt>
            <c:idx val="1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1-1167-4EBF-B59D-D9903287EC0B}"/>
              </c:ext>
            </c:extLst>
          </c:dPt>
          <c:dPt>
            <c:idx val="1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3-1167-4EBF-B59D-D9903287EC0B}"/>
              </c:ext>
            </c:extLst>
          </c:dPt>
          <c:dPt>
            <c:idx val="1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5-1167-4EBF-B59D-D9903287EC0B}"/>
              </c:ext>
            </c:extLst>
          </c:dPt>
          <c:dPt>
            <c:idx val="1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7-1167-4EBF-B59D-D9903287EC0B}"/>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00-A403-4068-B00C-C5A754007E91}"/>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'correctiva E v.s P'!$G$21</c:f>
              <c:strCache>
                <c:ptCount val="1"/>
                <c:pt idx="0">
                  <c:v>Grado de cumplimiento Nacional en atención a evidencias programadas  </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2-A403-4068-B00C-C5A754007E91}"/>
              </c:ext>
            </c:extLst>
          </c:dPt>
          <c:dPt>
            <c:idx val="1"/>
            <c:bubble3D val="0"/>
            <c:spPr>
              <a:solidFill>
                <a:schemeClr val="bg1">
                  <a:alpha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A403-4068-B00C-C5A754007E91}"/>
              </c:ext>
            </c:extLst>
          </c:dPt>
          <c:val>
            <c:numRef>
              <c:f>'correctiva E v.s P'!$H$21:$I$21</c:f>
              <c:numCache>
                <c:formatCode>0.0%</c:formatCode>
                <c:ptCount val="2"/>
                <c:pt idx="0" formatCode="0%">
                  <c:v>0.48</c:v>
                </c:pt>
                <c:pt idx="1">
                  <c:v>0.52</c:v>
                </c:pt>
              </c:numCache>
            </c:numRef>
          </c:val>
          <c:extLst xmlns:c16r2="http://schemas.microsoft.com/office/drawing/2015/06/chart">
            <c:ext xmlns:c16="http://schemas.microsoft.com/office/drawing/2014/chart" uri="{C3380CC4-5D6E-409C-BE32-E72D297353CC}">
              <c16:uniqueId val="{00000001-A403-4068-B00C-C5A754007E9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s-MX"/>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'correctiva E v.s P'!$G$21</c:f>
              <c:strCache>
                <c:ptCount val="1"/>
                <c:pt idx="0">
                  <c:v>Grado de cumplimiento Nacional en atención a evidencias programadas  </c:v>
                </c:pt>
              </c:strCache>
            </c:strRef>
          </c:tx>
          <c:spPr>
            <a:solidFill>
              <a:schemeClr val="accent6"/>
            </a:solidFill>
          </c:spPr>
          <c:explosion val="10"/>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1167-4EBF-B59D-D9903287EC0B}"/>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1167-4EBF-B59D-D9903287EC0B}"/>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1167-4EBF-B59D-D9903287EC0B}"/>
              </c:ext>
            </c:extLst>
          </c:dPt>
          <c:dPt>
            <c:idx val="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7-1167-4EBF-B59D-D9903287EC0B}"/>
              </c:ext>
            </c:extLst>
          </c:dPt>
          <c:dPt>
            <c:idx val="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9-1167-4EBF-B59D-D9903287EC0B}"/>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1167-4EBF-B59D-D9903287EC0B}"/>
              </c:ext>
            </c:extLst>
          </c:dPt>
          <c:dPt>
            <c:idx val="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D-1167-4EBF-B59D-D9903287EC0B}"/>
              </c:ext>
            </c:extLst>
          </c:dPt>
          <c:dPt>
            <c:idx val="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F-1167-4EBF-B59D-D9903287EC0B}"/>
              </c:ext>
            </c:extLst>
          </c:dPt>
          <c:dPt>
            <c:idx val="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1-1167-4EBF-B59D-D9903287EC0B}"/>
              </c:ext>
            </c:extLst>
          </c:dPt>
          <c:dPt>
            <c:idx val="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3-1167-4EBF-B59D-D9903287EC0B}"/>
              </c:ext>
            </c:extLst>
          </c:dPt>
          <c:dPt>
            <c:idx val="1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5-1167-4EBF-B59D-D9903287EC0B}"/>
              </c:ext>
            </c:extLst>
          </c:dPt>
          <c:dPt>
            <c:idx val="1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7-1167-4EBF-B59D-D9903287EC0B}"/>
              </c:ext>
            </c:extLst>
          </c:dPt>
          <c:dPt>
            <c:idx val="1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9-1167-4EBF-B59D-D9903287EC0B}"/>
              </c:ext>
            </c:extLst>
          </c:dPt>
          <c:dPt>
            <c:idx val="1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B-1167-4EBF-B59D-D9903287EC0B}"/>
              </c:ext>
            </c:extLst>
          </c:dPt>
          <c:dPt>
            <c:idx val="1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D-1167-4EBF-B59D-D9903287EC0B}"/>
              </c:ext>
            </c:extLst>
          </c:dPt>
          <c:dPt>
            <c:idx val="1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F-1167-4EBF-B59D-D9903287EC0B}"/>
              </c:ext>
            </c:extLst>
          </c:dPt>
          <c:dPt>
            <c:idx val="1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1-1167-4EBF-B59D-D9903287EC0B}"/>
              </c:ext>
            </c:extLst>
          </c:dPt>
          <c:dPt>
            <c:idx val="1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3-1167-4EBF-B59D-D9903287EC0B}"/>
              </c:ext>
            </c:extLst>
          </c:dPt>
          <c:dPt>
            <c:idx val="1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5-1167-4EBF-B59D-D9903287EC0B}"/>
              </c:ext>
            </c:extLst>
          </c:dPt>
          <c:dPt>
            <c:idx val="1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7-1167-4EBF-B59D-D9903287EC0B}"/>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00-A403-4068-B00C-C5A754007E91}"/>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'correctiva E v.s P'!$G$21</c:f>
              <c:strCache>
                <c:ptCount val="1"/>
                <c:pt idx="0">
                  <c:v>Grado de cumplimiento Nacional en atención a evidencias programadas  </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2-A403-4068-B00C-C5A754007E91}"/>
              </c:ext>
            </c:extLst>
          </c:dPt>
          <c:dPt>
            <c:idx val="1"/>
            <c:bubble3D val="0"/>
            <c:spPr>
              <a:solidFill>
                <a:schemeClr val="bg1">
                  <a:alpha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A403-4068-B00C-C5A754007E91}"/>
              </c:ext>
            </c:extLst>
          </c:dPt>
          <c:val>
            <c:numRef>
              <c:f>'correctiva E v.s P'!$H$21:$I$21</c:f>
              <c:numCache>
                <c:formatCode>0.0%</c:formatCode>
                <c:ptCount val="2"/>
                <c:pt idx="0" formatCode="0%">
                  <c:v>0.16</c:v>
                </c:pt>
                <c:pt idx="1">
                  <c:v>0.84</c:v>
                </c:pt>
              </c:numCache>
            </c:numRef>
          </c:val>
          <c:extLst xmlns:c16r2="http://schemas.microsoft.com/office/drawing/2015/06/chart">
            <c:ext xmlns:c16="http://schemas.microsoft.com/office/drawing/2014/chart" uri="{C3380CC4-5D6E-409C-BE32-E72D297353CC}">
              <c16:uniqueId val="{00000001-A403-4068-B00C-C5A754007E9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ontserrat" panose="020B060402020202020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SI´S!$CC$13:$CC$43</c:f>
              <c:strCache>
                <c:ptCount val="31"/>
                <c:pt idx="0">
                  <c:v>Guanajuato</c:v>
                </c:pt>
                <c:pt idx="1">
                  <c:v>Guerrero</c:v>
                </c:pt>
                <c:pt idx="2">
                  <c:v>Campeche</c:v>
                </c:pt>
                <c:pt idx="3">
                  <c:v>Estado de México</c:v>
                </c:pt>
                <c:pt idx="4">
                  <c:v>Aguascalientes</c:v>
                </c:pt>
                <c:pt idx="5">
                  <c:v>Chihuahua</c:v>
                </c:pt>
                <c:pt idx="6">
                  <c:v>Chiapas</c:v>
                </c:pt>
                <c:pt idx="7">
                  <c:v>Querétaro</c:v>
                </c:pt>
                <c:pt idx="8">
                  <c:v>Quintana Roo</c:v>
                </c:pt>
                <c:pt idx="9">
                  <c:v>Tamaulipas</c:v>
                </c:pt>
                <c:pt idx="10">
                  <c:v>Nuevo Léon</c:v>
                </c:pt>
                <c:pt idx="11">
                  <c:v>Oaxaca</c:v>
                </c:pt>
                <c:pt idx="12">
                  <c:v>Veracruz</c:v>
                </c:pt>
                <c:pt idx="13">
                  <c:v>Yucatán</c:v>
                </c:pt>
                <c:pt idx="14">
                  <c:v>Sinaloa</c:v>
                </c:pt>
                <c:pt idx="15">
                  <c:v>Coahuila</c:v>
                </c:pt>
                <c:pt idx="16">
                  <c:v>Durango</c:v>
                </c:pt>
                <c:pt idx="17">
                  <c:v>Zacatecas</c:v>
                </c:pt>
                <c:pt idx="18">
                  <c:v>Hidalgo</c:v>
                </c:pt>
                <c:pt idx="19">
                  <c:v>Nayarit</c:v>
                </c:pt>
                <c:pt idx="20">
                  <c:v>Jalisco</c:v>
                </c:pt>
                <c:pt idx="21">
                  <c:v>San Luis Potosí</c:v>
                </c:pt>
                <c:pt idx="22">
                  <c:v>Baja California Sur</c:v>
                </c:pt>
                <c:pt idx="23">
                  <c:v>Ciudad de México</c:v>
                </c:pt>
                <c:pt idx="24">
                  <c:v>Tabasco</c:v>
                </c:pt>
                <c:pt idx="25">
                  <c:v>Tlaxcala</c:v>
                </c:pt>
                <c:pt idx="26">
                  <c:v>Baja California</c:v>
                </c:pt>
                <c:pt idx="27">
                  <c:v>Colima</c:v>
                </c:pt>
                <c:pt idx="28">
                  <c:v>Puebla</c:v>
                </c:pt>
                <c:pt idx="29">
                  <c:v>Sonora</c:v>
                </c:pt>
                <c:pt idx="30">
                  <c:v>Morelos</c:v>
                </c:pt>
              </c:strCache>
            </c:strRef>
          </c:cat>
          <c:val>
            <c:numRef>
              <c:f>SI´S!$CD$13:$CD$43</c:f>
              <c:numCache>
                <c:formatCode>General</c:formatCode>
                <c:ptCount val="31"/>
                <c:pt idx="0">
                  <c:v>57</c:v>
                </c:pt>
                <c:pt idx="1">
                  <c:v>48</c:v>
                </c:pt>
                <c:pt idx="2">
                  <c:v>48</c:v>
                </c:pt>
                <c:pt idx="3">
                  <c:v>47</c:v>
                </c:pt>
                <c:pt idx="4">
                  <c:v>47</c:v>
                </c:pt>
                <c:pt idx="5">
                  <c:v>47</c:v>
                </c:pt>
                <c:pt idx="6">
                  <c:v>46</c:v>
                </c:pt>
                <c:pt idx="7">
                  <c:v>46</c:v>
                </c:pt>
                <c:pt idx="8">
                  <c:v>40</c:v>
                </c:pt>
                <c:pt idx="9">
                  <c:v>39</c:v>
                </c:pt>
                <c:pt idx="10">
                  <c:v>38</c:v>
                </c:pt>
                <c:pt idx="11">
                  <c:v>37</c:v>
                </c:pt>
                <c:pt idx="12">
                  <c:v>36</c:v>
                </c:pt>
                <c:pt idx="13">
                  <c:v>36</c:v>
                </c:pt>
                <c:pt idx="14">
                  <c:v>35</c:v>
                </c:pt>
                <c:pt idx="15">
                  <c:v>35</c:v>
                </c:pt>
                <c:pt idx="16">
                  <c:v>34</c:v>
                </c:pt>
                <c:pt idx="17">
                  <c:v>34</c:v>
                </c:pt>
                <c:pt idx="18">
                  <c:v>33</c:v>
                </c:pt>
                <c:pt idx="19">
                  <c:v>33</c:v>
                </c:pt>
                <c:pt idx="20">
                  <c:v>32</c:v>
                </c:pt>
                <c:pt idx="21">
                  <c:v>32</c:v>
                </c:pt>
                <c:pt idx="22">
                  <c:v>32</c:v>
                </c:pt>
                <c:pt idx="23">
                  <c:v>30</c:v>
                </c:pt>
                <c:pt idx="24">
                  <c:v>25</c:v>
                </c:pt>
                <c:pt idx="25">
                  <c:v>24</c:v>
                </c:pt>
                <c:pt idx="26">
                  <c:v>20</c:v>
                </c:pt>
                <c:pt idx="27">
                  <c:v>20</c:v>
                </c:pt>
                <c:pt idx="28">
                  <c:v>19</c:v>
                </c:pt>
                <c:pt idx="29">
                  <c:v>17</c:v>
                </c:pt>
                <c:pt idx="30">
                  <c:v>9</c:v>
                </c:pt>
              </c:numCache>
            </c:numRef>
          </c:val>
        </c:ser>
        <c:dLbls>
          <c:showLegendKey val="0"/>
          <c:showVal val="1"/>
          <c:showCatName val="0"/>
          <c:showSerName val="0"/>
          <c:showPercent val="0"/>
          <c:showBubbleSize val="0"/>
        </c:dLbls>
        <c:gapWidth val="100"/>
        <c:axId val="128705536"/>
        <c:axId val="34495232"/>
      </c:barChart>
      <c:catAx>
        <c:axId val="128705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20B0604020202020204" charset="0"/>
                <a:ea typeface="+mn-ea"/>
                <a:cs typeface="+mn-cs"/>
              </a:defRPr>
            </a:pPr>
            <a:endParaRPr lang="es-MX"/>
          </a:p>
        </c:txPr>
        <c:crossAx val="34495232"/>
        <c:crosses val="autoZero"/>
        <c:auto val="1"/>
        <c:lblAlgn val="ctr"/>
        <c:lblOffset val="100"/>
        <c:noMultiLvlLbl val="0"/>
      </c:catAx>
      <c:valAx>
        <c:axId val="34495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20B0604020202020204" charset="0"/>
                <a:ea typeface="+mn-ea"/>
                <a:cs typeface="+mn-cs"/>
              </a:defRPr>
            </a:pPr>
            <a:endParaRPr lang="es-MX"/>
          </a:p>
        </c:txPr>
        <c:crossAx val="128705536"/>
        <c:crosses val="autoZero"/>
        <c:crossBetween val="between"/>
      </c:valAx>
      <c:spPr>
        <a:noFill/>
        <a:ln>
          <a:noFill/>
        </a:ln>
        <a:effectLst/>
      </c:spPr>
    </c:plotArea>
    <c:plotVisOnly val="1"/>
    <c:dispBlanksAs val="gap"/>
    <c:showDLblsOverMax val="0"/>
  </c:chart>
  <c:spPr>
    <a:noFill/>
    <a:ln>
      <a:noFill/>
    </a:ln>
    <a:effectLst/>
  </c:spPr>
  <c:txPr>
    <a:bodyPr/>
    <a:lstStyle/>
    <a:p>
      <a:pPr>
        <a:defRPr sz="1000" b="1">
          <a:solidFill>
            <a:schemeClr val="tx1"/>
          </a:solidFill>
          <a:latin typeface="Montserrat" panose="020B0604020202020204" charset="0"/>
        </a:defRPr>
      </a:pPr>
      <a:endParaRPr lang="es-MX"/>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ontserrat" panose="020B060402020202020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trabajados!$B$125:$B$130</c:f>
              <c:strCache>
                <c:ptCount val="6"/>
                <c:pt idx="0">
                  <c:v>a. Acciones para prevenir y/o atender la violencia contra las mujeres y las niñas</c:v>
                </c:pt>
                <c:pt idx="1">
                  <c:v>b. Acciones para la atención y/o cuidado de la salud sexual y reproductiva</c:v>
                </c:pt>
                <c:pt idx="2">
                  <c:v>c. Estrategia o acciones para la asignación equitativa del trabajo de cuidado de niños y niñas, personas adultas mayores, personas con discapacidad o preparación de alimentos</c:v>
                </c:pt>
                <c:pt idx="3">
                  <c:v>d. Intérpretes en lengua de señas, e. Intérpretes en lengua indígena</c:v>
                </c:pt>
                <c:pt idx="4">
                  <c:v>e. Intérpretes en lengua indígena</c:v>
                </c:pt>
                <c:pt idx="5">
                  <c:v> f. Equipo de apoyo para la atención de personas con discapacidad</c:v>
                </c:pt>
              </c:strCache>
            </c:strRef>
          </c:cat>
          <c:val>
            <c:numRef>
              <c:f>trabajados!$D$125:$D$130</c:f>
              <c:numCache>
                <c:formatCode>0%</c:formatCode>
                <c:ptCount val="6"/>
                <c:pt idx="0">
                  <c:v>0.45161290322580644</c:v>
                </c:pt>
                <c:pt idx="1">
                  <c:v>0.19354838709677419</c:v>
                </c:pt>
                <c:pt idx="2">
                  <c:v>0.38709677419354838</c:v>
                </c:pt>
                <c:pt idx="3">
                  <c:v>0.16129032258064516</c:v>
                </c:pt>
                <c:pt idx="4">
                  <c:v>0.25806451612903225</c:v>
                </c:pt>
                <c:pt idx="5">
                  <c:v>0.5161290322580645</c:v>
                </c:pt>
              </c:numCache>
            </c:numRef>
          </c:val>
        </c:ser>
        <c:dLbls>
          <c:showLegendKey val="0"/>
          <c:showVal val="1"/>
          <c:showCatName val="0"/>
          <c:showSerName val="0"/>
          <c:showPercent val="0"/>
          <c:showBubbleSize val="0"/>
        </c:dLbls>
        <c:gapWidth val="100"/>
        <c:axId val="111664640"/>
        <c:axId val="45216256"/>
      </c:barChart>
      <c:catAx>
        <c:axId val="11166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ontserrat" panose="020B0604020202020204" charset="0"/>
                <a:ea typeface="+mn-ea"/>
                <a:cs typeface="+mn-cs"/>
              </a:defRPr>
            </a:pPr>
            <a:endParaRPr lang="es-MX"/>
          </a:p>
        </c:txPr>
        <c:crossAx val="45216256"/>
        <c:crosses val="autoZero"/>
        <c:auto val="1"/>
        <c:lblAlgn val="ctr"/>
        <c:lblOffset val="100"/>
        <c:noMultiLvlLbl val="0"/>
      </c:catAx>
      <c:valAx>
        <c:axId val="4521625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ontserrat" panose="020B0604020202020204" charset="0"/>
                <a:ea typeface="+mn-ea"/>
                <a:cs typeface="+mn-cs"/>
              </a:defRPr>
            </a:pPr>
            <a:endParaRPr lang="es-MX"/>
          </a:p>
        </c:txPr>
        <c:crossAx val="111664640"/>
        <c:crosses val="autoZero"/>
        <c:crossBetween val="between"/>
      </c:valAx>
      <c:spPr>
        <a:noFill/>
        <a:ln>
          <a:noFill/>
        </a:ln>
        <a:effectLst/>
      </c:spPr>
    </c:plotArea>
    <c:plotVisOnly val="1"/>
    <c:dispBlanksAs val="gap"/>
    <c:showDLblsOverMax val="0"/>
  </c:chart>
  <c:spPr>
    <a:noFill/>
    <a:ln>
      <a:noFill/>
    </a:ln>
    <a:effectLst/>
  </c:spPr>
  <c:txPr>
    <a:bodyPr/>
    <a:lstStyle/>
    <a:p>
      <a:pPr>
        <a:defRPr sz="1050" b="1">
          <a:solidFill>
            <a:schemeClr val="tx1"/>
          </a:solidFill>
          <a:latin typeface="Montserrat" panose="020B0604020202020204" charset="0"/>
        </a:defRPr>
      </a:pPr>
      <a:endParaRPr lang="es-MX"/>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pattFill prst="narVert">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ontserrat" panose="020B060402020202020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trabajados!$B$191:$B$195</c:f>
              <c:strCache>
                <c:ptCount val="5"/>
                <c:pt idx="0">
                  <c:v>a) Gestionan el acceso a servicios básicos</c:v>
                </c:pt>
                <c:pt idx="1">
                  <c:v>b) Participan activamente en las reuniones con autoridades locales</c:v>
                </c:pt>
                <c:pt idx="2">
                  <c:v>c) Se encargan de la preparación de alimentos</c:v>
                </c:pt>
                <c:pt idx="3">
                  <c:v>d) Forman parte de las brigadas de capacitación en GIR</c:v>
                </c:pt>
                <c:pt idx="4">
                  <c:v>e) Recogen y sistematizan las necesidades de la comunidad</c:v>
                </c:pt>
              </c:strCache>
            </c:strRef>
          </c:cat>
          <c:val>
            <c:numRef>
              <c:f>trabajados!$D$191:$D$195</c:f>
              <c:numCache>
                <c:formatCode>0%</c:formatCode>
                <c:ptCount val="5"/>
                <c:pt idx="0">
                  <c:v>0.48</c:v>
                </c:pt>
                <c:pt idx="1">
                  <c:v>0.84</c:v>
                </c:pt>
                <c:pt idx="2">
                  <c:v>0.4</c:v>
                </c:pt>
                <c:pt idx="3">
                  <c:v>0.52</c:v>
                </c:pt>
                <c:pt idx="4">
                  <c:v>0.52</c:v>
                </c:pt>
              </c:numCache>
            </c:numRef>
          </c:val>
        </c:ser>
        <c:dLbls>
          <c:showLegendKey val="0"/>
          <c:showVal val="1"/>
          <c:showCatName val="0"/>
          <c:showSerName val="0"/>
          <c:showPercent val="0"/>
          <c:showBubbleSize val="0"/>
        </c:dLbls>
        <c:gapWidth val="227"/>
        <c:overlap val="-48"/>
        <c:axId val="110814208"/>
        <c:axId val="87755584"/>
      </c:barChart>
      <c:catAx>
        <c:axId val="110814208"/>
        <c:scaling>
          <c:orientation val="maxMin"/>
        </c:scaling>
        <c:delete val="0"/>
        <c:axPos val="r"/>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20B0604020202020204" charset="0"/>
                <a:ea typeface="+mn-ea"/>
                <a:cs typeface="+mn-cs"/>
              </a:defRPr>
            </a:pPr>
            <a:endParaRPr lang="es-MX"/>
          </a:p>
        </c:txPr>
        <c:crossAx val="87755584"/>
        <c:crosses val="autoZero"/>
        <c:auto val="1"/>
        <c:lblAlgn val="ctr"/>
        <c:lblOffset val="100"/>
        <c:noMultiLvlLbl val="0"/>
      </c:catAx>
      <c:valAx>
        <c:axId val="87755584"/>
        <c:scaling>
          <c:orientation val="maxMin"/>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20B0604020202020204" charset="0"/>
                <a:ea typeface="+mn-ea"/>
                <a:cs typeface="+mn-cs"/>
              </a:defRPr>
            </a:pPr>
            <a:endParaRPr lang="es-MX"/>
          </a:p>
        </c:txPr>
        <c:crossAx val="110814208"/>
        <c:crosses val="autoZero"/>
        <c:crossBetween val="between"/>
      </c:valAx>
      <c:spPr>
        <a:noFill/>
        <a:ln>
          <a:noFill/>
        </a:ln>
        <a:effectLst/>
      </c:spPr>
    </c:plotArea>
    <c:plotVisOnly val="1"/>
    <c:dispBlanksAs val="gap"/>
    <c:showDLblsOverMax val="0"/>
  </c:chart>
  <c:spPr>
    <a:noFill/>
    <a:ln>
      <a:noFill/>
    </a:ln>
    <a:effectLst/>
  </c:spPr>
  <c:txPr>
    <a:bodyPr/>
    <a:lstStyle/>
    <a:p>
      <a:pPr>
        <a:defRPr sz="1000" b="1">
          <a:solidFill>
            <a:schemeClr val="tx1"/>
          </a:solidFill>
          <a:latin typeface="Montserrat" panose="020B0604020202020204" charset="0"/>
        </a:defRPr>
      </a:pPr>
      <a:endParaRPr lang="es-MX"/>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ontserrat" panose="020B060402020202020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trabajados!$B$246:$B$256</c:f>
              <c:strCache>
                <c:ptCount val="11"/>
                <c:pt idx="0">
                  <c:v>Espacios destinados a mujeres embarazadas y/o recién nacidos (lactancia)</c:v>
                </c:pt>
                <c:pt idx="1">
                  <c:v>Actividades que distribuyan las tareas de cuidado, limpieza, alimentos, entre todos los integrantes</c:v>
                </c:pt>
                <c:pt idx="2">
                  <c:v>Baños diferenciados: hombres, mujeres y personas con discapacidad</c:v>
                </c:pt>
                <c:pt idx="3">
                  <c:v>Baños neutros o unisex</c:v>
                </c:pt>
                <c:pt idx="4">
                  <c:v>Dormitorios para mujeres y/o niños- niñas y jóvenes</c:v>
                </c:pt>
                <c:pt idx="5">
                  <c:v>Adecuaciones y apoyos para la accesibilidad de las mujeres con discapacidad a los espacios</c:v>
                </c:pt>
                <c:pt idx="6">
                  <c:v>Adecuaciones y apoyos para la accesibilidad de las mujeres indígenas información y comunicación (ej. Intérpretes en lengua indígena o intérpretes en Lengua de Señas</c:v>
                </c:pt>
                <c:pt idx="7">
                  <c:v>Salas de juego y lectura para niñas y niños</c:v>
                </c:pt>
                <c:pt idx="8">
                  <c:v>Espacios o facilidades para la atención o promoción de la salud mental</c:v>
                </c:pt>
                <c:pt idx="9">
                  <c:v>Espacios o facilidades para la atención o promoción de la salud sexual y reproductiva</c:v>
                </c:pt>
                <c:pt idx="10">
                  <c:v>Espacios o facilidades para la atención de situaciones de violencia y discriminación hacia a mujeres, niños, niñas, adultos mayores, personas LGBTTIQ, personas con discapacidad, personas de pueblos originarios</c:v>
                </c:pt>
              </c:strCache>
            </c:strRef>
          </c:cat>
          <c:val>
            <c:numRef>
              <c:f>trabajados!$D$246:$D$256</c:f>
              <c:numCache>
                <c:formatCode>0%</c:formatCode>
                <c:ptCount val="11"/>
                <c:pt idx="0">
                  <c:v>0.64516129032258063</c:v>
                </c:pt>
                <c:pt idx="1">
                  <c:v>0.80645161290322576</c:v>
                </c:pt>
                <c:pt idx="2">
                  <c:v>0.83870967741935487</c:v>
                </c:pt>
                <c:pt idx="3">
                  <c:v>0.25806451612903225</c:v>
                </c:pt>
                <c:pt idx="4">
                  <c:v>0.67741935483870963</c:v>
                </c:pt>
                <c:pt idx="5">
                  <c:v>0.61290322580645162</c:v>
                </c:pt>
                <c:pt idx="6">
                  <c:v>0.32258064516129031</c:v>
                </c:pt>
                <c:pt idx="7">
                  <c:v>0.25806451612903225</c:v>
                </c:pt>
                <c:pt idx="8">
                  <c:v>0.4838709677419355</c:v>
                </c:pt>
                <c:pt idx="9">
                  <c:v>0.29032258064516131</c:v>
                </c:pt>
                <c:pt idx="10">
                  <c:v>0.38709677419354838</c:v>
                </c:pt>
              </c:numCache>
            </c:numRef>
          </c:val>
        </c:ser>
        <c:dLbls>
          <c:showLegendKey val="0"/>
          <c:showVal val="1"/>
          <c:showCatName val="0"/>
          <c:showSerName val="0"/>
          <c:showPercent val="0"/>
          <c:showBubbleSize val="0"/>
        </c:dLbls>
        <c:gapWidth val="269"/>
        <c:overlap val="-58"/>
        <c:axId val="110813696"/>
        <c:axId val="87757888"/>
      </c:barChart>
      <c:catAx>
        <c:axId val="1108136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tx1"/>
                </a:solidFill>
                <a:latin typeface="Montserrat" panose="020B0604020202020204" charset="0"/>
                <a:ea typeface="+mn-ea"/>
                <a:cs typeface="+mn-cs"/>
              </a:defRPr>
            </a:pPr>
            <a:endParaRPr lang="es-MX"/>
          </a:p>
        </c:txPr>
        <c:crossAx val="87757888"/>
        <c:crosses val="autoZero"/>
        <c:auto val="1"/>
        <c:lblAlgn val="ctr"/>
        <c:lblOffset val="100"/>
        <c:noMultiLvlLbl val="0"/>
      </c:catAx>
      <c:valAx>
        <c:axId val="8775788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20B0604020202020204" charset="0"/>
                <a:ea typeface="+mn-ea"/>
                <a:cs typeface="+mn-cs"/>
              </a:defRPr>
            </a:pPr>
            <a:endParaRPr lang="es-MX"/>
          </a:p>
        </c:txPr>
        <c:crossAx val="110813696"/>
        <c:crosses val="autoZero"/>
        <c:crossBetween val="between"/>
      </c:valAx>
      <c:spPr>
        <a:noFill/>
        <a:ln>
          <a:noFill/>
        </a:ln>
        <a:effectLst/>
      </c:spPr>
    </c:plotArea>
    <c:plotVisOnly val="1"/>
    <c:dispBlanksAs val="gap"/>
    <c:showDLblsOverMax val="0"/>
  </c:chart>
  <c:spPr>
    <a:noFill/>
    <a:ln>
      <a:noFill/>
    </a:ln>
    <a:effectLst/>
  </c:spPr>
  <c:txPr>
    <a:bodyPr/>
    <a:lstStyle/>
    <a:p>
      <a:pPr>
        <a:defRPr sz="1000" b="1">
          <a:solidFill>
            <a:schemeClr val="tx1"/>
          </a:solidFill>
          <a:latin typeface="Montserrat" panose="020B0604020202020204" charset="0"/>
        </a:defRPr>
      </a:pPr>
      <a:endParaRPr lang="es-MX"/>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ontserrat" panose="020B060402020202020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trabajados!$B$327:$B$331</c:f>
              <c:strCache>
                <c:ptCount val="5"/>
                <c:pt idx="0">
                  <c:v>a. Difusión impresa (volantes, carteles, espectaculares)</c:v>
                </c:pt>
                <c:pt idx="1">
                  <c:v>b. Perifoneo en las calles</c:v>
                </c:pt>
                <c:pt idx="2">
                  <c:v>c. Difusión en medios masivos (televisión y radio)</c:v>
                </c:pt>
                <c:pt idx="3">
                  <c:v>d. Difusión digital (web, correo electrónico y redes sociales)</c:v>
                </c:pt>
                <c:pt idx="4">
                  <c:v>e. Difusión en foros o actividades especiales.</c:v>
                </c:pt>
              </c:strCache>
            </c:strRef>
          </c:cat>
          <c:val>
            <c:numRef>
              <c:f>trabajados!$D$327:$D$331</c:f>
              <c:numCache>
                <c:formatCode>0%</c:formatCode>
                <c:ptCount val="5"/>
                <c:pt idx="0">
                  <c:v>0.74193548387096775</c:v>
                </c:pt>
                <c:pt idx="1">
                  <c:v>0.19354838709677419</c:v>
                </c:pt>
                <c:pt idx="2">
                  <c:v>0.58064516129032262</c:v>
                </c:pt>
                <c:pt idx="3">
                  <c:v>0.87096774193548387</c:v>
                </c:pt>
                <c:pt idx="4">
                  <c:v>0.29032258064516131</c:v>
                </c:pt>
              </c:numCache>
            </c:numRef>
          </c:val>
        </c:ser>
        <c:dLbls>
          <c:showLegendKey val="0"/>
          <c:showVal val="1"/>
          <c:showCatName val="0"/>
          <c:showSerName val="0"/>
          <c:showPercent val="0"/>
          <c:showBubbleSize val="0"/>
        </c:dLbls>
        <c:gapWidth val="115"/>
        <c:overlap val="-20"/>
        <c:axId val="116802560"/>
        <c:axId val="87760192"/>
      </c:barChart>
      <c:catAx>
        <c:axId val="116802560"/>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20B0604020202020204" charset="0"/>
                <a:ea typeface="+mn-ea"/>
                <a:cs typeface="+mn-cs"/>
              </a:defRPr>
            </a:pPr>
            <a:endParaRPr lang="es-MX"/>
          </a:p>
        </c:txPr>
        <c:crossAx val="87760192"/>
        <c:crosses val="autoZero"/>
        <c:auto val="1"/>
        <c:lblAlgn val="ctr"/>
        <c:lblOffset val="100"/>
        <c:noMultiLvlLbl val="0"/>
      </c:catAx>
      <c:valAx>
        <c:axId val="8776019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20B0604020202020204" charset="0"/>
                <a:ea typeface="+mn-ea"/>
                <a:cs typeface="+mn-cs"/>
              </a:defRPr>
            </a:pPr>
            <a:endParaRPr lang="es-MX"/>
          </a:p>
        </c:txPr>
        <c:crossAx val="116802560"/>
        <c:crosses val="autoZero"/>
        <c:crossBetween val="between"/>
      </c:valAx>
      <c:spPr>
        <a:noFill/>
        <a:ln>
          <a:noFill/>
        </a:ln>
        <a:effectLst/>
      </c:spPr>
    </c:plotArea>
    <c:plotVisOnly val="1"/>
    <c:dispBlanksAs val="gap"/>
    <c:showDLblsOverMax val="0"/>
  </c:chart>
  <c:spPr>
    <a:noFill/>
    <a:ln>
      <a:noFill/>
    </a:ln>
    <a:effectLst/>
  </c:spPr>
  <c:txPr>
    <a:bodyPr/>
    <a:lstStyle/>
    <a:p>
      <a:pPr>
        <a:defRPr sz="1000" b="1">
          <a:solidFill>
            <a:schemeClr val="tx1"/>
          </a:solidFill>
          <a:latin typeface="Montserrat" panose="020B0604020202020204" charset="0"/>
        </a:defRPr>
      </a:pPr>
      <a:endParaRPr lang="es-MX"/>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'EVI MN'!$B$39</c:f>
              <c:strCache>
                <c:ptCount val="1"/>
                <c:pt idx="0">
                  <c:v>Promedio Nacional en atención a Marco Legal/Normativo </c:v>
                </c:pt>
              </c:strCache>
            </c:strRef>
          </c:tx>
          <c:spPr>
            <a:solidFill>
              <a:schemeClr val="accent6"/>
            </a:solidFill>
          </c:spPr>
          <c:explosion val="10"/>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447B-4C4F-B159-DE7030D99D7C}"/>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447B-4C4F-B159-DE7030D99D7C}"/>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2-6C59-4871-A9D1-0C28C4503524}"/>
              </c:ext>
            </c:extLst>
          </c:dPt>
          <c:dPt>
            <c:idx val="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7-447B-4C4F-B159-DE7030D99D7C}"/>
              </c:ext>
            </c:extLst>
          </c:dPt>
          <c:dPt>
            <c:idx val="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9-447B-4C4F-B159-DE7030D99D7C}"/>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447B-4C4F-B159-DE7030D99D7C}"/>
              </c:ext>
            </c:extLst>
          </c:dPt>
          <c:dPt>
            <c:idx val="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D-447B-4C4F-B159-DE7030D99D7C}"/>
              </c:ext>
            </c:extLst>
          </c:dPt>
          <c:dPt>
            <c:idx val="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F-447B-4C4F-B159-DE7030D99D7C}"/>
              </c:ext>
            </c:extLst>
          </c:dPt>
          <c:dPt>
            <c:idx val="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1-447B-4C4F-B159-DE7030D99D7C}"/>
              </c:ext>
            </c:extLst>
          </c:dPt>
          <c:dPt>
            <c:idx val="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3-447B-4C4F-B159-DE7030D99D7C}"/>
              </c:ext>
            </c:extLst>
          </c:dPt>
          <c:dPt>
            <c:idx val="1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5-447B-4C4F-B159-DE7030D99D7C}"/>
              </c:ext>
            </c:extLst>
          </c:dPt>
          <c:dPt>
            <c:idx val="1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7-447B-4C4F-B159-DE7030D99D7C}"/>
              </c:ext>
            </c:extLst>
          </c:dPt>
          <c:dPt>
            <c:idx val="1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9-447B-4C4F-B159-DE7030D99D7C}"/>
              </c:ext>
            </c:extLst>
          </c:dPt>
          <c:dPt>
            <c:idx val="1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B-447B-4C4F-B159-DE7030D99D7C}"/>
              </c:ext>
            </c:extLst>
          </c:dPt>
          <c:dPt>
            <c:idx val="1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D-447B-4C4F-B159-DE7030D99D7C}"/>
              </c:ext>
            </c:extLst>
          </c:dPt>
          <c:dPt>
            <c:idx val="1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F-447B-4C4F-B159-DE7030D99D7C}"/>
              </c:ext>
            </c:extLst>
          </c:dPt>
          <c:dPt>
            <c:idx val="1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1-447B-4C4F-B159-DE7030D99D7C}"/>
              </c:ext>
            </c:extLst>
          </c:dPt>
          <c:dPt>
            <c:idx val="1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3-447B-4C4F-B159-DE7030D99D7C}"/>
              </c:ext>
            </c:extLst>
          </c:dPt>
          <c:dPt>
            <c:idx val="1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5-447B-4C4F-B159-DE7030D99D7C}"/>
              </c:ext>
            </c:extLst>
          </c:dPt>
          <c:dPt>
            <c:idx val="1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7-447B-4C4F-B159-DE7030D99D7C}"/>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01-6C59-4871-A9D1-0C28C4503524}"/>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'EVI MN'!$B$38</c:f>
              <c:strCache>
                <c:ptCount val="1"/>
                <c:pt idx="0">
                  <c:v>Acciones correctivas en proceso de atención</c:v>
                </c:pt>
              </c:strCache>
            </c:strRef>
          </c:tx>
          <c:spPr>
            <a:noFill/>
          </c:spPr>
          <c:dPt>
            <c:idx val="0"/>
            <c:bubble3D val="0"/>
            <c:spPr>
              <a:solidFill>
                <a:schemeClr val="bg1">
                  <a:alpha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6-6C59-4871-A9D1-0C28C4503524}"/>
              </c:ext>
            </c:extLst>
          </c:dPt>
          <c:dPt>
            <c:idx val="1"/>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2B-447B-4C4F-B159-DE7030D99D7C}"/>
              </c:ext>
            </c:extLst>
          </c:dPt>
          <c:val>
            <c:numRef>
              <c:f>'EVI MN'!$C$39:$D$39</c:f>
              <c:numCache>
                <c:formatCode>0.0%</c:formatCode>
                <c:ptCount val="2"/>
                <c:pt idx="0">
                  <c:v>0.32300000000000001</c:v>
                </c:pt>
                <c:pt idx="1">
                  <c:v>0.67700000000000005</c:v>
                </c:pt>
              </c:numCache>
            </c:numRef>
          </c:val>
          <c:extLst xmlns:c16r2="http://schemas.microsoft.com/office/drawing/2015/06/chart">
            <c:ext xmlns:c16="http://schemas.microsoft.com/office/drawing/2014/chart" uri="{C3380CC4-5D6E-409C-BE32-E72D297353CC}">
              <c16:uniqueId val="{00000003-6C59-4871-A9D1-0C28C450352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'correctiva E v.s P'!$G$21</c:f>
              <c:strCache>
                <c:ptCount val="1"/>
                <c:pt idx="0">
                  <c:v>Grado de cumplimiento Nacional en atención a evidencias programadas  </c:v>
                </c:pt>
              </c:strCache>
            </c:strRef>
          </c:tx>
          <c:spPr>
            <a:solidFill>
              <a:schemeClr val="accent6"/>
            </a:solidFill>
          </c:spPr>
          <c:explosion val="10"/>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1167-4EBF-B59D-D9903287EC0B}"/>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1167-4EBF-B59D-D9903287EC0B}"/>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1167-4EBF-B59D-D9903287EC0B}"/>
              </c:ext>
            </c:extLst>
          </c:dPt>
          <c:dPt>
            <c:idx val="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7-1167-4EBF-B59D-D9903287EC0B}"/>
              </c:ext>
            </c:extLst>
          </c:dPt>
          <c:dPt>
            <c:idx val="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9-1167-4EBF-B59D-D9903287EC0B}"/>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1167-4EBF-B59D-D9903287EC0B}"/>
              </c:ext>
            </c:extLst>
          </c:dPt>
          <c:dPt>
            <c:idx val="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D-1167-4EBF-B59D-D9903287EC0B}"/>
              </c:ext>
            </c:extLst>
          </c:dPt>
          <c:dPt>
            <c:idx val="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F-1167-4EBF-B59D-D9903287EC0B}"/>
              </c:ext>
            </c:extLst>
          </c:dPt>
          <c:dPt>
            <c:idx val="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1-1167-4EBF-B59D-D9903287EC0B}"/>
              </c:ext>
            </c:extLst>
          </c:dPt>
          <c:dPt>
            <c:idx val="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3-1167-4EBF-B59D-D9903287EC0B}"/>
              </c:ext>
            </c:extLst>
          </c:dPt>
          <c:dPt>
            <c:idx val="1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5-1167-4EBF-B59D-D9903287EC0B}"/>
              </c:ext>
            </c:extLst>
          </c:dPt>
          <c:dPt>
            <c:idx val="1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7-1167-4EBF-B59D-D9903287EC0B}"/>
              </c:ext>
            </c:extLst>
          </c:dPt>
          <c:dPt>
            <c:idx val="1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9-1167-4EBF-B59D-D9903287EC0B}"/>
              </c:ext>
            </c:extLst>
          </c:dPt>
          <c:dPt>
            <c:idx val="1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B-1167-4EBF-B59D-D9903287EC0B}"/>
              </c:ext>
            </c:extLst>
          </c:dPt>
          <c:dPt>
            <c:idx val="1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D-1167-4EBF-B59D-D9903287EC0B}"/>
              </c:ext>
            </c:extLst>
          </c:dPt>
          <c:dPt>
            <c:idx val="1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F-1167-4EBF-B59D-D9903287EC0B}"/>
              </c:ext>
            </c:extLst>
          </c:dPt>
          <c:dPt>
            <c:idx val="16"/>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1-1167-4EBF-B59D-D9903287EC0B}"/>
              </c:ext>
            </c:extLst>
          </c:dPt>
          <c:dPt>
            <c:idx val="17"/>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3-1167-4EBF-B59D-D9903287EC0B}"/>
              </c:ext>
            </c:extLst>
          </c:dPt>
          <c:dPt>
            <c:idx val="18"/>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5-1167-4EBF-B59D-D9903287EC0B}"/>
              </c:ext>
            </c:extLst>
          </c:dPt>
          <c:dPt>
            <c:idx val="19"/>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7-1167-4EBF-B59D-D9903287EC0B}"/>
              </c:ext>
            </c:extLst>
          </c:dPt>
          <c:val>
            <c:numLit>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Lit>
          </c:val>
          <c:extLst xmlns:c16r2="http://schemas.microsoft.com/office/drawing/2015/06/chart">
            <c:ext xmlns:c16="http://schemas.microsoft.com/office/drawing/2014/chart" uri="{C3380CC4-5D6E-409C-BE32-E72D297353CC}">
              <c16:uniqueId val="{00000000-A403-4068-B00C-C5A754007E91}"/>
            </c:ext>
          </c:extLst>
        </c:ser>
        <c:dLbls>
          <c:showLegendKey val="0"/>
          <c:showVal val="0"/>
          <c:showCatName val="0"/>
          <c:showSerName val="0"/>
          <c:showPercent val="0"/>
          <c:showBubbleSize val="0"/>
          <c:showLeaderLines val="1"/>
        </c:dLbls>
        <c:firstSliceAng val="0"/>
        <c:holeSize val="60"/>
      </c:doughnutChart>
      <c:doughnutChart>
        <c:varyColors val="1"/>
        <c:ser>
          <c:idx val="1"/>
          <c:order val="1"/>
          <c:tx>
            <c:strRef>
              <c:f>'correctiva E v.s P'!$G$21</c:f>
              <c:strCache>
                <c:ptCount val="1"/>
                <c:pt idx="0">
                  <c:v>Grado de cumplimiento Nacional en atención a evidencias programadas  </c:v>
                </c:pt>
              </c:strCache>
            </c:strRef>
          </c:tx>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2-A403-4068-B00C-C5A754007E91}"/>
              </c:ext>
            </c:extLst>
          </c:dPt>
          <c:dPt>
            <c:idx val="1"/>
            <c:bubble3D val="0"/>
            <c:spPr>
              <a:solidFill>
                <a:schemeClr val="bg1">
                  <a:alpha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A403-4068-B00C-C5A754007E91}"/>
              </c:ext>
            </c:extLst>
          </c:dPt>
          <c:val>
            <c:numRef>
              <c:f>'correctiva E v.s P'!$H$21:$I$21</c:f>
              <c:numCache>
                <c:formatCode>0.0%</c:formatCode>
                <c:ptCount val="2"/>
                <c:pt idx="0" formatCode="0%">
                  <c:v>0.84</c:v>
                </c:pt>
                <c:pt idx="1">
                  <c:v>0.16</c:v>
                </c:pt>
              </c:numCache>
            </c:numRef>
          </c:val>
          <c:extLst xmlns:c16r2="http://schemas.microsoft.com/office/drawing/2015/06/chart">
            <c:ext xmlns:c16="http://schemas.microsoft.com/office/drawing/2014/chart" uri="{C3380CC4-5D6E-409C-BE32-E72D297353CC}">
              <c16:uniqueId val="{00000001-A403-4068-B00C-C5A754007E9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s-MX"/>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925327453545514E-2"/>
          <c:y val="1.5971513654920905E-2"/>
          <c:w val="0.95607467254645451"/>
          <c:h val="0.69816371890155993"/>
        </c:manualLayout>
      </c:layout>
      <c:barChart>
        <c:barDir val="col"/>
        <c:grouping val="clustered"/>
        <c:varyColors val="0"/>
        <c:ser>
          <c:idx val="0"/>
          <c:order val="0"/>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trabajados!$C$376:$C$398</c:f>
              <c:strCache>
                <c:ptCount val="23"/>
                <c:pt idx="0">
                  <c:v>Baja California</c:v>
                </c:pt>
                <c:pt idx="1">
                  <c:v>Tlaxcala</c:v>
                </c:pt>
                <c:pt idx="2">
                  <c:v>Colima</c:v>
                </c:pt>
                <c:pt idx="3">
                  <c:v>Durango</c:v>
                </c:pt>
                <c:pt idx="4">
                  <c:v>Sonora</c:v>
                </c:pt>
                <c:pt idx="5">
                  <c:v>Guerrero</c:v>
                </c:pt>
                <c:pt idx="6">
                  <c:v>Campeche</c:v>
                </c:pt>
                <c:pt idx="7">
                  <c:v>Quintana Roo</c:v>
                </c:pt>
                <c:pt idx="8">
                  <c:v>Tamaulipas</c:v>
                </c:pt>
                <c:pt idx="9">
                  <c:v>Jalisco</c:v>
                </c:pt>
                <c:pt idx="10">
                  <c:v>Aguascalientes</c:v>
                </c:pt>
                <c:pt idx="11">
                  <c:v>San Luis Potosí</c:v>
                </c:pt>
                <c:pt idx="12">
                  <c:v>Sinaloa</c:v>
                </c:pt>
                <c:pt idx="13">
                  <c:v>Yucatán</c:v>
                </c:pt>
                <c:pt idx="14">
                  <c:v>Zacatecas</c:v>
                </c:pt>
                <c:pt idx="15">
                  <c:v>Veracruz</c:v>
                </c:pt>
                <c:pt idx="16">
                  <c:v>Oaxaca</c:v>
                </c:pt>
                <c:pt idx="17">
                  <c:v>Guanajuato</c:v>
                </c:pt>
                <c:pt idx="18">
                  <c:v>Chiapas</c:v>
                </c:pt>
                <c:pt idx="19">
                  <c:v>Tabasco</c:v>
                </c:pt>
                <c:pt idx="20">
                  <c:v>Ciudad de México</c:v>
                </c:pt>
                <c:pt idx="21">
                  <c:v>Estado de México</c:v>
                </c:pt>
                <c:pt idx="22">
                  <c:v>Chihuahua</c:v>
                </c:pt>
              </c:strCache>
            </c:strRef>
          </c:cat>
          <c:val>
            <c:numRef>
              <c:f>trabajados!$D$376:$D$398</c:f>
              <c:numCache>
                <c:formatCode>General</c:formatCode>
                <c:ptCount val="23"/>
                <c:pt idx="0">
                  <c:v>1</c:v>
                </c:pt>
                <c:pt idx="1">
                  <c:v>1</c:v>
                </c:pt>
                <c:pt idx="2">
                  <c:v>3</c:v>
                </c:pt>
                <c:pt idx="3">
                  <c:v>3</c:v>
                </c:pt>
                <c:pt idx="4">
                  <c:v>5</c:v>
                </c:pt>
                <c:pt idx="5">
                  <c:v>10</c:v>
                </c:pt>
                <c:pt idx="6">
                  <c:v>10</c:v>
                </c:pt>
                <c:pt idx="7">
                  <c:v>10</c:v>
                </c:pt>
                <c:pt idx="8">
                  <c:v>13</c:v>
                </c:pt>
                <c:pt idx="9">
                  <c:v>15</c:v>
                </c:pt>
                <c:pt idx="10">
                  <c:v>15</c:v>
                </c:pt>
                <c:pt idx="11">
                  <c:v>17.5</c:v>
                </c:pt>
                <c:pt idx="12">
                  <c:v>20</c:v>
                </c:pt>
                <c:pt idx="13">
                  <c:v>20</c:v>
                </c:pt>
                <c:pt idx="14">
                  <c:v>20</c:v>
                </c:pt>
                <c:pt idx="15">
                  <c:v>27</c:v>
                </c:pt>
                <c:pt idx="16">
                  <c:v>30</c:v>
                </c:pt>
                <c:pt idx="17">
                  <c:v>40</c:v>
                </c:pt>
                <c:pt idx="18">
                  <c:v>40</c:v>
                </c:pt>
                <c:pt idx="19">
                  <c:v>40</c:v>
                </c:pt>
                <c:pt idx="20">
                  <c:v>46</c:v>
                </c:pt>
                <c:pt idx="21">
                  <c:v>50</c:v>
                </c:pt>
                <c:pt idx="22">
                  <c:v>50</c:v>
                </c:pt>
              </c:numCache>
            </c:numRef>
          </c:val>
        </c:ser>
        <c:dLbls>
          <c:dLblPos val="outEnd"/>
          <c:showLegendKey val="0"/>
          <c:showVal val="1"/>
          <c:showCatName val="0"/>
          <c:showSerName val="0"/>
          <c:showPercent val="0"/>
          <c:showBubbleSize val="0"/>
        </c:dLbls>
        <c:gapWidth val="164"/>
        <c:overlap val="-22"/>
        <c:axId val="116805120"/>
        <c:axId val="112868096"/>
      </c:barChart>
      <c:catAx>
        <c:axId val="11680512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12868096"/>
        <c:crosses val="autoZero"/>
        <c:auto val="1"/>
        <c:lblAlgn val="ctr"/>
        <c:lblOffset val="100"/>
        <c:noMultiLvlLbl val="0"/>
      </c:catAx>
      <c:valAx>
        <c:axId val="1128680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1680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ontserrat" panose="020B060402020202020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trabajados!$G$415:$G$432</c:f>
              <c:strCache>
                <c:ptCount val="18"/>
                <c:pt idx="0">
                  <c:v>Tlaxcala</c:v>
                </c:pt>
                <c:pt idx="1">
                  <c:v>Yucatán</c:v>
                </c:pt>
                <c:pt idx="2">
                  <c:v>Querétaro</c:v>
                </c:pt>
                <c:pt idx="3">
                  <c:v>Chihuahua</c:v>
                </c:pt>
                <c:pt idx="4">
                  <c:v>Sonora</c:v>
                </c:pt>
                <c:pt idx="5">
                  <c:v>Morelos</c:v>
                </c:pt>
                <c:pt idx="6">
                  <c:v>Veracruz</c:v>
                </c:pt>
                <c:pt idx="7">
                  <c:v>Quintana Roo</c:v>
                </c:pt>
                <c:pt idx="8">
                  <c:v>Colima</c:v>
                </c:pt>
                <c:pt idx="9">
                  <c:v>Guerrero</c:v>
                </c:pt>
                <c:pt idx="10">
                  <c:v>Nuevo Léon</c:v>
                </c:pt>
                <c:pt idx="11">
                  <c:v>Estado de México</c:v>
                </c:pt>
                <c:pt idx="12">
                  <c:v>Puebla</c:v>
                </c:pt>
                <c:pt idx="13">
                  <c:v>Campeche</c:v>
                </c:pt>
                <c:pt idx="14">
                  <c:v>Oaxaca</c:v>
                </c:pt>
                <c:pt idx="15">
                  <c:v>Tabasco</c:v>
                </c:pt>
                <c:pt idx="16">
                  <c:v>Jalisco</c:v>
                </c:pt>
                <c:pt idx="17">
                  <c:v>Ciudad de México</c:v>
                </c:pt>
              </c:strCache>
            </c:strRef>
          </c:cat>
          <c:val>
            <c:numRef>
              <c:f>trabajados!$J$415:$J$432</c:f>
              <c:numCache>
                <c:formatCode>0.0%</c:formatCode>
                <c:ptCount val="18"/>
                <c:pt idx="0">
                  <c:v>7.1428571428571425E-2</c:v>
                </c:pt>
                <c:pt idx="1">
                  <c:v>6.6666666666666666E-2</c:v>
                </c:pt>
                <c:pt idx="2">
                  <c:v>5.6603773584905662E-2</c:v>
                </c:pt>
                <c:pt idx="3">
                  <c:v>4.1666666666666664E-2</c:v>
                </c:pt>
                <c:pt idx="4">
                  <c:v>2.8985507246376812E-2</c:v>
                </c:pt>
                <c:pt idx="5">
                  <c:v>2.8571428571428571E-2</c:v>
                </c:pt>
                <c:pt idx="6">
                  <c:v>2.8225806451612902E-2</c:v>
                </c:pt>
                <c:pt idx="7">
                  <c:v>2.6315789473684209E-2</c:v>
                </c:pt>
                <c:pt idx="8">
                  <c:v>2.3809523809523808E-2</c:v>
                </c:pt>
                <c:pt idx="9">
                  <c:v>1.7578125E-2</c:v>
                </c:pt>
                <c:pt idx="10">
                  <c:v>1.6129032258064516E-2</c:v>
                </c:pt>
                <c:pt idx="11">
                  <c:v>1.6E-2</c:v>
                </c:pt>
                <c:pt idx="12">
                  <c:v>1.2987012987012988E-2</c:v>
                </c:pt>
                <c:pt idx="13">
                  <c:v>1.0309278350515464E-2</c:v>
                </c:pt>
                <c:pt idx="14">
                  <c:v>7.874015748031496E-3</c:v>
                </c:pt>
                <c:pt idx="15">
                  <c:v>7.7220077220077222E-3</c:v>
                </c:pt>
                <c:pt idx="16">
                  <c:v>6.1349693251533744E-3</c:v>
                </c:pt>
                <c:pt idx="17">
                  <c:v>5.9347181008902079E-3</c:v>
                </c:pt>
              </c:numCache>
            </c:numRef>
          </c:val>
        </c:ser>
        <c:dLbls>
          <c:showLegendKey val="0"/>
          <c:showVal val="1"/>
          <c:showCatName val="0"/>
          <c:showSerName val="0"/>
          <c:showPercent val="0"/>
          <c:showBubbleSize val="0"/>
        </c:dLbls>
        <c:gapWidth val="100"/>
        <c:axId val="122919424"/>
        <c:axId val="34490048"/>
      </c:barChart>
      <c:catAx>
        <c:axId val="122919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ontserrat" panose="020B0604020202020204" charset="0"/>
                <a:ea typeface="+mn-ea"/>
                <a:cs typeface="+mn-cs"/>
              </a:defRPr>
            </a:pPr>
            <a:endParaRPr lang="es-MX"/>
          </a:p>
        </c:txPr>
        <c:crossAx val="34490048"/>
        <c:crosses val="autoZero"/>
        <c:auto val="1"/>
        <c:lblAlgn val="ctr"/>
        <c:lblOffset val="100"/>
        <c:noMultiLvlLbl val="0"/>
      </c:catAx>
      <c:valAx>
        <c:axId val="3449004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ontserrat" panose="020B0604020202020204" charset="0"/>
                <a:ea typeface="+mn-ea"/>
                <a:cs typeface="+mn-cs"/>
              </a:defRPr>
            </a:pPr>
            <a:endParaRPr lang="es-MX"/>
          </a:p>
        </c:txPr>
        <c:crossAx val="122919424"/>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tx1"/>
          </a:solidFill>
          <a:latin typeface="Montserrat" panose="020B0604020202020204" charset="0"/>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2">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91185-A990-4210-9BB3-BF8D33D6428A}" type="doc">
      <dgm:prSet loTypeId="urn:microsoft.com/office/officeart/2005/8/layout/equation1" loCatId="process" qsTypeId="urn:microsoft.com/office/officeart/2005/8/quickstyle/simple1" qsCatId="simple" csTypeId="urn:microsoft.com/office/officeart/2005/8/colors/accent6_1" csCatId="accent6" phldr="1"/>
      <dgm:spPr/>
      <dgm:t>
        <a:bodyPr/>
        <a:lstStyle/>
        <a:p>
          <a:endParaRPr lang="es-MX"/>
        </a:p>
      </dgm:t>
    </dgm:pt>
    <dgm:pt modelId="{EA60A30D-89B9-4F22-AA58-49E335861898}">
      <dgm:prSet phldrT="[Texto]" custT="1"/>
      <dgm:spPr/>
      <dgm:t>
        <a:bodyPr/>
        <a:lstStyle/>
        <a:p>
          <a:r>
            <a:rPr lang="es-MX" sz="2000" b="1" dirty="0" smtClean="0">
              <a:latin typeface="Montserrat" panose="00000500000000000000" pitchFamily="2" charset="0"/>
            </a:rPr>
            <a:t>55 %</a:t>
          </a:r>
        </a:p>
        <a:p>
          <a:r>
            <a:rPr lang="es-MX" sz="1400" b="1" dirty="0" smtClean="0">
              <a:latin typeface="Montserrat" panose="00000500000000000000" pitchFamily="2" charset="0"/>
            </a:rPr>
            <a:t> Si </a:t>
          </a:r>
          <a:r>
            <a:rPr lang="es-MX" sz="1000" dirty="0" smtClean="0">
              <a:latin typeface="Montserrat" panose="00000500000000000000" pitchFamily="2" charset="0"/>
            </a:rPr>
            <a:t>conocen el marco legal nacional y/o internacional sobre derechos de las mujeres</a:t>
          </a:r>
          <a:endParaRPr lang="es-MX" sz="1000" dirty="0">
            <a:latin typeface="Montserrat" panose="00000500000000000000" pitchFamily="2" charset="0"/>
          </a:endParaRPr>
        </a:p>
      </dgm:t>
    </dgm:pt>
    <dgm:pt modelId="{5ED04ADD-244B-4EE6-9DBD-6A84C54BC950}" type="parTrans" cxnId="{48D9F15C-A142-4596-9EE0-A44A4D483FD1}">
      <dgm:prSet/>
      <dgm:spPr/>
      <dgm:t>
        <a:bodyPr/>
        <a:lstStyle/>
        <a:p>
          <a:endParaRPr lang="es-MX" sz="1000">
            <a:latin typeface="Montserrat" panose="00000500000000000000" pitchFamily="2" charset="0"/>
          </a:endParaRPr>
        </a:p>
      </dgm:t>
    </dgm:pt>
    <dgm:pt modelId="{12FF248F-3F2B-4C0F-88A5-FB4489973846}" type="sibTrans" cxnId="{48D9F15C-A142-4596-9EE0-A44A4D483FD1}">
      <dgm:prSet custT="1"/>
      <dgm:spPr/>
      <dgm:t>
        <a:bodyPr/>
        <a:lstStyle/>
        <a:p>
          <a:endParaRPr lang="es-MX" sz="1000">
            <a:latin typeface="Montserrat" panose="00000500000000000000" pitchFamily="2" charset="0"/>
          </a:endParaRPr>
        </a:p>
      </dgm:t>
    </dgm:pt>
    <dgm:pt modelId="{26468AB3-9E16-44A9-A560-A52474B0B08E}">
      <dgm:prSet phldrT="[Texto]" custT="1"/>
      <dgm:spPr/>
      <dgm:t>
        <a:bodyPr/>
        <a:lstStyle/>
        <a:p>
          <a:r>
            <a:rPr lang="es-MX" sz="1800" b="1" dirty="0" smtClean="0">
              <a:latin typeface="Montserrat" panose="00000500000000000000" pitchFamily="2" charset="0"/>
            </a:rPr>
            <a:t>77 %</a:t>
          </a:r>
        </a:p>
        <a:p>
          <a:r>
            <a:rPr lang="es-MX" sz="1000" dirty="0" smtClean="0">
              <a:latin typeface="Montserrat" panose="00000500000000000000" pitchFamily="2" charset="0"/>
            </a:rPr>
            <a:t> El marco normativo y operativo (en cuanto a funciones, atribuciones y manual de procedimientos) del lugar de trabajo de los encuestados </a:t>
          </a:r>
          <a:r>
            <a:rPr lang="es-MX" sz="1400" b="1" dirty="0" smtClean="0">
              <a:latin typeface="Montserrat" panose="00000500000000000000" pitchFamily="2" charset="0"/>
            </a:rPr>
            <a:t>no </a:t>
          </a:r>
          <a:r>
            <a:rPr lang="es-MX" sz="1000" dirty="0" smtClean="0">
              <a:latin typeface="Montserrat" panose="00000500000000000000" pitchFamily="2" charset="0"/>
            </a:rPr>
            <a:t>ha sido validado por alguna Institución especializada en temas de género</a:t>
          </a:r>
          <a:endParaRPr lang="es-MX" sz="1000" dirty="0">
            <a:latin typeface="Montserrat" panose="00000500000000000000" pitchFamily="2" charset="0"/>
          </a:endParaRPr>
        </a:p>
      </dgm:t>
    </dgm:pt>
    <dgm:pt modelId="{BC1CE588-1BCE-4B5A-ADEB-FB45506CBD62}" type="parTrans" cxnId="{07E3A890-CB35-4184-AEE0-ED4F64DD8000}">
      <dgm:prSet/>
      <dgm:spPr/>
      <dgm:t>
        <a:bodyPr/>
        <a:lstStyle/>
        <a:p>
          <a:endParaRPr lang="es-MX" sz="1000">
            <a:latin typeface="Montserrat" panose="00000500000000000000" pitchFamily="2" charset="0"/>
          </a:endParaRPr>
        </a:p>
      </dgm:t>
    </dgm:pt>
    <dgm:pt modelId="{05CD5DB1-EA66-4BF6-A248-A94E54988289}" type="sibTrans" cxnId="{07E3A890-CB35-4184-AEE0-ED4F64DD8000}">
      <dgm:prSet/>
      <dgm:spPr/>
      <dgm:t>
        <a:bodyPr/>
        <a:lstStyle/>
        <a:p>
          <a:endParaRPr lang="es-MX" sz="1000">
            <a:latin typeface="Montserrat" panose="00000500000000000000" pitchFamily="2" charset="0"/>
          </a:endParaRPr>
        </a:p>
      </dgm:t>
    </dgm:pt>
    <dgm:pt modelId="{5B13814A-02DE-4BB4-9738-D2147D82EDB8}">
      <dgm:prSet phldrT="[Texto]" custT="1"/>
      <dgm:spPr/>
      <dgm:t>
        <a:bodyPr/>
        <a:lstStyle/>
        <a:p>
          <a:r>
            <a:rPr lang="es-MX" sz="1800" b="1" dirty="0" smtClean="0">
              <a:latin typeface="Montserrat" panose="00000500000000000000" pitchFamily="2" charset="0"/>
            </a:rPr>
            <a:t>74 </a:t>
          </a:r>
          <a:r>
            <a:rPr lang="es-MX" sz="1800" b="1" dirty="0">
              <a:latin typeface="Montserrat" panose="00000500000000000000" pitchFamily="2" charset="0"/>
            </a:rPr>
            <a:t>% </a:t>
          </a:r>
          <a:endParaRPr lang="es-MX" sz="1800" b="1" dirty="0" smtClean="0">
            <a:latin typeface="Montserrat" panose="00000500000000000000" pitchFamily="2" charset="0"/>
          </a:endParaRPr>
        </a:p>
        <a:p>
          <a:r>
            <a:rPr lang="es-MX" sz="1000" dirty="0" smtClean="0">
              <a:latin typeface="Montserrat" panose="00000500000000000000" pitchFamily="2" charset="0"/>
            </a:rPr>
            <a:t> </a:t>
          </a:r>
          <a:r>
            <a:rPr lang="es-MX" sz="1400" b="1" dirty="0" smtClean="0">
              <a:latin typeface="Montserrat" panose="00000500000000000000" pitchFamily="2" charset="0"/>
            </a:rPr>
            <a:t>Si </a:t>
          </a:r>
          <a:r>
            <a:rPr lang="es-MX" sz="1000" dirty="0" smtClean="0">
              <a:latin typeface="Montserrat" panose="00000500000000000000" pitchFamily="2" charset="0"/>
            </a:rPr>
            <a:t>tiene vinculación de acciones, acompañamiento, formación con el Instituto Nacional de las Mujeres, o con alguna Instancia de la Mujer en el Estado o Municipio o alguna organización de la Sociedad Civil o persona experta que promueva los Derechos de las Mujeres</a:t>
          </a:r>
          <a:endParaRPr lang="es-MX" sz="1000" dirty="0">
            <a:latin typeface="Montserrat" panose="00000500000000000000" pitchFamily="2" charset="0"/>
          </a:endParaRPr>
        </a:p>
      </dgm:t>
    </dgm:pt>
    <dgm:pt modelId="{8139A983-FE3B-4982-AE07-2427050F2FE0}" type="sibTrans" cxnId="{60E44A47-9246-42C7-8285-C542131A8DD3}">
      <dgm:prSet custT="1"/>
      <dgm:spPr/>
      <dgm:t>
        <a:bodyPr/>
        <a:lstStyle/>
        <a:p>
          <a:endParaRPr lang="es-MX" sz="1000">
            <a:latin typeface="Montserrat" panose="00000500000000000000" pitchFamily="2" charset="0"/>
          </a:endParaRPr>
        </a:p>
      </dgm:t>
    </dgm:pt>
    <dgm:pt modelId="{60981AAE-375A-46E9-8984-11162D9A9A11}" type="parTrans" cxnId="{60E44A47-9246-42C7-8285-C542131A8DD3}">
      <dgm:prSet/>
      <dgm:spPr/>
      <dgm:t>
        <a:bodyPr/>
        <a:lstStyle/>
        <a:p>
          <a:endParaRPr lang="es-MX" sz="1000">
            <a:latin typeface="Montserrat" panose="00000500000000000000" pitchFamily="2" charset="0"/>
          </a:endParaRPr>
        </a:p>
      </dgm:t>
    </dgm:pt>
    <dgm:pt modelId="{66D60526-0653-45FB-A7A6-F8929BCD77B6}" type="pres">
      <dgm:prSet presAssocID="{B8091185-A990-4210-9BB3-BF8D33D6428A}" presName="linearFlow" presStyleCnt="0">
        <dgm:presLayoutVars>
          <dgm:dir/>
          <dgm:resizeHandles val="exact"/>
        </dgm:presLayoutVars>
      </dgm:prSet>
      <dgm:spPr/>
      <dgm:t>
        <a:bodyPr/>
        <a:lstStyle/>
        <a:p>
          <a:endParaRPr lang="es-MX"/>
        </a:p>
      </dgm:t>
    </dgm:pt>
    <dgm:pt modelId="{AF2FA38A-C431-43C5-BE78-3C21DAC5673E}" type="pres">
      <dgm:prSet presAssocID="{EA60A30D-89B9-4F22-AA58-49E335861898}" presName="node" presStyleLbl="node1" presStyleIdx="0" presStyleCnt="3">
        <dgm:presLayoutVars>
          <dgm:bulletEnabled val="1"/>
        </dgm:presLayoutVars>
      </dgm:prSet>
      <dgm:spPr/>
      <dgm:t>
        <a:bodyPr/>
        <a:lstStyle/>
        <a:p>
          <a:endParaRPr lang="es-MX"/>
        </a:p>
      </dgm:t>
    </dgm:pt>
    <dgm:pt modelId="{73E5C443-18A1-4922-927B-69A1F850D754}" type="pres">
      <dgm:prSet presAssocID="{12FF248F-3F2B-4C0F-88A5-FB4489973846}" presName="spacerL" presStyleCnt="0"/>
      <dgm:spPr/>
      <dgm:t>
        <a:bodyPr/>
        <a:lstStyle/>
        <a:p>
          <a:endParaRPr lang="es-MX"/>
        </a:p>
      </dgm:t>
    </dgm:pt>
    <dgm:pt modelId="{B712CD56-ABF4-43D8-A8CF-FF3BA17254F6}" type="pres">
      <dgm:prSet presAssocID="{12FF248F-3F2B-4C0F-88A5-FB4489973846}" presName="sibTrans" presStyleLbl="sibTrans2D1" presStyleIdx="0" presStyleCnt="2" custFlipHor="1" custScaleX="25591" custScaleY="38567"/>
      <dgm:spPr/>
      <dgm:t>
        <a:bodyPr/>
        <a:lstStyle/>
        <a:p>
          <a:endParaRPr lang="es-MX"/>
        </a:p>
      </dgm:t>
    </dgm:pt>
    <dgm:pt modelId="{DAD9651B-C99A-4FB4-85C0-501CE9243D12}" type="pres">
      <dgm:prSet presAssocID="{12FF248F-3F2B-4C0F-88A5-FB4489973846}" presName="spacerR" presStyleCnt="0"/>
      <dgm:spPr/>
      <dgm:t>
        <a:bodyPr/>
        <a:lstStyle/>
        <a:p>
          <a:endParaRPr lang="es-MX"/>
        </a:p>
      </dgm:t>
    </dgm:pt>
    <dgm:pt modelId="{DA594B71-E457-47DB-AA6F-DC058A7D193F}" type="pres">
      <dgm:prSet presAssocID="{5B13814A-02DE-4BB4-9738-D2147D82EDB8}" presName="node" presStyleLbl="node1" presStyleIdx="1" presStyleCnt="3">
        <dgm:presLayoutVars>
          <dgm:bulletEnabled val="1"/>
        </dgm:presLayoutVars>
      </dgm:prSet>
      <dgm:spPr/>
      <dgm:t>
        <a:bodyPr/>
        <a:lstStyle/>
        <a:p>
          <a:endParaRPr lang="es-MX"/>
        </a:p>
      </dgm:t>
    </dgm:pt>
    <dgm:pt modelId="{5C5D25FC-0B47-4798-994A-B8628B36B54E}" type="pres">
      <dgm:prSet presAssocID="{8139A983-FE3B-4982-AE07-2427050F2FE0}" presName="spacerL" presStyleCnt="0"/>
      <dgm:spPr/>
      <dgm:t>
        <a:bodyPr/>
        <a:lstStyle/>
        <a:p>
          <a:endParaRPr lang="es-MX"/>
        </a:p>
      </dgm:t>
    </dgm:pt>
    <dgm:pt modelId="{7F17487A-5D29-4F2A-936D-7C4CEF0A66F5}" type="pres">
      <dgm:prSet presAssocID="{8139A983-FE3B-4982-AE07-2427050F2FE0}" presName="sibTrans" presStyleLbl="sibTrans2D1" presStyleIdx="1" presStyleCnt="2" custScaleX="28759" custScaleY="28830"/>
      <dgm:spPr/>
      <dgm:t>
        <a:bodyPr/>
        <a:lstStyle/>
        <a:p>
          <a:endParaRPr lang="es-MX"/>
        </a:p>
      </dgm:t>
    </dgm:pt>
    <dgm:pt modelId="{65F6C623-23AA-4C14-B969-B27C9B898CBB}" type="pres">
      <dgm:prSet presAssocID="{8139A983-FE3B-4982-AE07-2427050F2FE0}" presName="spacerR" presStyleCnt="0"/>
      <dgm:spPr/>
      <dgm:t>
        <a:bodyPr/>
        <a:lstStyle/>
        <a:p>
          <a:endParaRPr lang="es-MX"/>
        </a:p>
      </dgm:t>
    </dgm:pt>
    <dgm:pt modelId="{35DF3D50-6844-4C51-94D3-91CC7022B13F}" type="pres">
      <dgm:prSet presAssocID="{26468AB3-9E16-44A9-A560-A52474B0B08E}" presName="node" presStyleLbl="node1" presStyleIdx="2" presStyleCnt="3">
        <dgm:presLayoutVars>
          <dgm:bulletEnabled val="1"/>
        </dgm:presLayoutVars>
      </dgm:prSet>
      <dgm:spPr/>
      <dgm:t>
        <a:bodyPr/>
        <a:lstStyle/>
        <a:p>
          <a:endParaRPr lang="es-MX"/>
        </a:p>
      </dgm:t>
    </dgm:pt>
  </dgm:ptLst>
  <dgm:cxnLst>
    <dgm:cxn modelId="{3CC1527F-AF22-414F-9B00-66C5143B1EF4}" type="presOf" srcId="{B8091185-A990-4210-9BB3-BF8D33D6428A}" destId="{66D60526-0653-45FB-A7A6-F8929BCD77B6}" srcOrd="0" destOrd="0" presId="urn:microsoft.com/office/officeart/2005/8/layout/equation1"/>
    <dgm:cxn modelId="{DD74CCAC-39FD-41DF-A502-F3730DBB6423}" type="presOf" srcId="{26468AB3-9E16-44A9-A560-A52474B0B08E}" destId="{35DF3D50-6844-4C51-94D3-91CC7022B13F}" srcOrd="0" destOrd="0" presId="urn:microsoft.com/office/officeart/2005/8/layout/equation1"/>
    <dgm:cxn modelId="{6E882397-68A7-4E86-A1F8-89FA0F95A23F}" type="presOf" srcId="{8139A983-FE3B-4982-AE07-2427050F2FE0}" destId="{7F17487A-5D29-4F2A-936D-7C4CEF0A66F5}" srcOrd="0" destOrd="0" presId="urn:microsoft.com/office/officeart/2005/8/layout/equation1"/>
    <dgm:cxn modelId="{206065C8-1BA1-47A5-AC44-065E19D0DF84}" type="presOf" srcId="{5B13814A-02DE-4BB4-9738-D2147D82EDB8}" destId="{DA594B71-E457-47DB-AA6F-DC058A7D193F}" srcOrd="0" destOrd="0" presId="urn:microsoft.com/office/officeart/2005/8/layout/equation1"/>
    <dgm:cxn modelId="{48D9F15C-A142-4596-9EE0-A44A4D483FD1}" srcId="{B8091185-A990-4210-9BB3-BF8D33D6428A}" destId="{EA60A30D-89B9-4F22-AA58-49E335861898}" srcOrd="0" destOrd="0" parTransId="{5ED04ADD-244B-4EE6-9DBD-6A84C54BC950}" sibTransId="{12FF248F-3F2B-4C0F-88A5-FB4489973846}"/>
    <dgm:cxn modelId="{60E44A47-9246-42C7-8285-C542131A8DD3}" srcId="{B8091185-A990-4210-9BB3-BF8D33D6428A}" destId="{5B13814A-02DE-4BB4-9738-D2147D82EDB8}" srcOrd="1" destOrd="0" parTransId="{60981AAE-375A-46E9-8984-11162D9A9A11}" sibTransId="{8139A983-FE3B-4982-AE07-2427050F2FE0}"/>
    <dgm:cxn modelId="{07E3A890-CB35-4184-AEE0-ED4F64DD8000}" srcId="{B8091185-A990-4210-9BB3-BF8D33D6428A}" destId="{26468AB3-9E16-44A9-A560-A52474B0B08E}" srcOrd="2" destOrd="0" parTransId="{BC1CE588-1BCE-4B5A-ADEB-FB45506CBD62}" sibTransId="{05CD5DB1-EA66-4BF6-A248-A94E54988289}"/>
    <dgm:cxn modelId="{E6B234A0-8290-4329-AEE8-AAB38A40DA2E}" type="presOf" srcId="{EA60A30D-89B9-4F22-AA58-49E335861898}" destId="{AF2FA38A-C431-43C5-BE78-3C21DAC5673E}" srcOrd="0" destOrd="0" presId="urn:microsoft.com/office/officeart/2005/8/layout/equation1"/>
    <dgm:cxn modelId="{EAF26270-01B1-486C-B2C3-B775BA37A1EA}" type="presOf" srcId="{12FF248F-3F2B-4C0F-88A5-FB4489973846}" destId="{B712CD56-ABF4-43D8-A8CF-FF3BA17254F6}" srcOrd="0" destOrd="0" presId="urn:microsoft.com/office/officeart/2005/8/layout/equation1"/>
    <dgm:cxn modelId="{CBD65251-C9E6-4B16-813C-39637D97E20B}" type="presParOf" srcId="{66D60526-0653-45FB-A7A6-F8929BCD77B6}" destId="{AF2FA38A-C431-43C5-BE78-3C21DAC5673E}" srcOrd="0" destOrd="0" presId="urn:microsoft.com/office/officeart/2005/8/layout/equation1"/>
    <dgm:cxn modelId="{958EC5AB-17A6-4C0E-8CB7-0CEAAD7785B2}" type="presParOf" srcId="{66D60526-0653-45FB-A7A6-F8929BCD77B6}" destId="{73E5C443-18A1-4922-927B-69A1F850D754}" srcOrd="1" destOrd="0" presId="urn:microsoft.com/office/officeart/2005/8/layout/equation1"/>
    <dgm:cxn modelId="{5BB04BD6-E547-48C6-BAD1-362FB8672F3E}" type="presParOf" srcId="{66D60526-0653-45FB-A7A6-F8929BCD77B6}" destId="{B712CD56-ABF4-43D8-A8CF-FF3BA17254F6}" srcOrd="2" destOrd="0" presId="urn:microsoft.com/office/officeart/2005/8/layout/equation1"/>
    <dgm:cxn modelId="{B24F4774-AA9C-4E58-A99D-D4CF4F4F3D19}" type="presParOf" srcId="{66D60526-0653-45FB-A7A6-F8929BCD77B6}" destId="{DAD9651B-C99A-4FB4-85C0-501CE9243D12}" srcOrd="3" destOrd="0" presId="urn:microsoft.com/office/officeart/2005/8/layout/equation1"/>
    <dgm:cxn modelId="{A10A9553-0825-4BAB-B6D0-A56584BCCA97}" type="presParOf" srcId="{66D60526-0653-45FB-A7A6-F8929BCD77B6}" destId="{DA594B71-E457-47DB-AA6F-DC058A7D193F}" srcOrd="4" destOrd="0" presId="urn:microsoft.com/office/officeart/2005/8/layout/equation1"/>
    <dgm:cxn modelId="{21B27FD3-BC1A-403B-A270-97C46E904CB2}" type="presParOf" srcId="{66D60526-0653-45FB-A7A6-F8929BCD77B6}" destId="{5C5D25FC-0B47-4798-994A-B8628B36B54E}" srcOrd="5" destOrd="0" presId="urn:microsoft.com/office/officeart/2005/8/layout/equation1"/>
    <dgm:cxn modelId="{72C5B14A-479A-4ADA-809C-D8B7343BF62B}" type="presParOf" srcId="{66D60526-0653-45FB-A7A6-F8929BCD77B6}" destId="{7F17487A-5D29-4F2A-936D-7C4CEF0A66F5}" srcOrd="6" destOrd="0" presId="urn:microsoft.com/office/officeart/2005/8/layout/equation1"/>
    <dgm:cxn modelId="{BDFD91EC-C8FA-43F6-90DD-3CD96882A40E}" type="presParOf" srcId="{66D60526-0653-45FB-A7A6-F8929BCD77B6}" destId="{65F6C623-23AA-4C14-B969-B27C9B898CBB}" srcOrd="7" destOrd="0" presId="urn:microsoft.com/office/officeart/2005/8/layout/equation1"/>
    <dgm:cxn modelId="{8F926448-B94C-4BE4-B586-79BF97CFBD6C}" type="presParOf" srcId="{66D60526-0653-45FB-A7A6-F8929BCD77B6}" destId="{35DF3D50-6844-4C51-94D3-91CC7022B13F}"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A684BB-4631-4074-AD34-F6058E8966D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MX"/>
        </a:p>
      </dgm:t>
    </dgm:pt>
    <dgm:pt modelId="{AE68E2F1-87F7-4052-A9B9-EBE9A498F7DB}">
      <dgm:prSet phldrT="[Texto]"/>
      <dgm:spPr/>
      <dgm:t>
        <a:bodyPr/>
        <a:lstStyle/>
        <a:p>
          <a:r>
            <a:rPr lang="es-MX" dirty="0">
              <a:latin typeface="Montserrat" panose="00000500000000000000" pitchFamily="2" charset="0"/>
            </a:rPr>
            <a:t>Mensajes en formatos accesibles</a:t>
          </a:r>
        </a:p>
      </dgm:t>
    </dgm:pt>
    <dgm:pt modelId="{C70D3C07-5462-4B0A-89E6-67660EA1122F}" type="parTrans" cxnId="{CEBEAC8D-C3DC-4DBC-904D-F7462B3AFE8E}">
      <dgm:prSet/>
      <dgm:spPr/>
      <dgm:t>
        <a:bodyPr/>
        <a:lstStyle/>
        <a:p>
          <a:endParaRPr lang="es-MX">
            <a:latin typeface="Montserrat" panose="00000500000000000000" pitchFamily="2" charset="0"/>
          </a:endParaRPr>
        </a:p>
      </dgm:t>
    </dgm:pt>
    <dgm:pt modelId="{320F302A-2A29-47A8-A112-45D6905E049C}" type="sibTrans" cxnId="{CEBEAC8D-C3DC-4DBC-904D-F7462B3AFE8E}">
      <dgm:prSet/>
      <dgm:spPr/>
      <dgm:t>
        <a:bodyPr/>
        <a:lstStyle/>
        <a:p>
          <a:endParaRPr lang="es-MX">
            <a:latin typeface="Montserrat" panose="00000500000000000000" pitchFamily="2" charset="0"/>
          </a:endParaRPr>
        </a:p>
      </dgm:t>
    </dgm:pt>
    <dgm:pt modelId="{2C853DFE-04C7-4193-BC4B-B14C3867B6CE}">
      <dgm:prSet phldrT="[Texto]"/>
      <dgm:spPr/>
      <dgm:t>
        <a:bodyPr/>
        <a:lstStyle/>
        <a:p>
          <a:r>
            <a:rPr lang="es-MX" dirty="0" smtClean="0">
              <a:latin typeface="Montserrat" panose="00000500000000000000" pitchFamily="2" charset="0"/>
            </a:rPr>
            <a:t>93.5% </a:t>
          </a:r>
          <a:r>
            <a:rPr lang="es-MX" dirty="0">
              <a:latin typeface="Montserrat" panose="00000500000000000000" pitchFamily="2" charset="0"/>
            </a:rPr>
            <a:t>Interna</a:t>
          </a:r>
        </a:p>
      </dgm:t>
    </dgm:pt>
    <dgm:pt modelId="{5C911202-509D-44D6-80A6-6D595F7431F4}" type="parTrans" cxnId="{E8435706-BDC7-4E0A-BCF9-FA49CED47069}">
      <dgm:prSet/>
      <dgm:spPr/>
      <dgm:t>
        <a:bodyPr/>
        <a:lstStyle/>
        <a:p>
          <a:endParaRPr lang="es-MX">
            <a:latin typeface="Montserrat" panose="00000500000000000000" pitchFamily="2" charset="0"/>
          </a:endParaRPr>
        </a:p>
      </dgm:t>
    </dgm:pt>
    <dgm:pt modelId="{7559B950-5F99-43B6-94E8-05E75AA7EB4B}" type="sibTrans" cxnId="{E8435706-BDC7-4E0A-BCF9-FA49CED47069}">
      <dgm:prSet/>
      <dgm:spPr/>
      <dgm:t>
        <a:bodyPr/>
        <a:lstStyle/>
        <a:p>
          <a:endParaRPr lang="es-MX">
            <a:latin typeface="Montserrat" panose="00000500000000000000" pitchFamily="2" charset="0"/>
          </a:endParaRPr>
        </a:p>
      </dgm:t>
    </dgm:pt>
    <dgm:pt modelId="{1741C59B-2B0E-404D-A927-30A0D48C2EAA}">
      <dgm:prSet phldrT="[Texto]"/>
      <dgm:spPr/>
      <dgm:t>
        <a:bodyPr/>
        <a:lstStyle/>
        <a:p>
          <a:r>
            <a:rPr lang="es-MX" dirty="0" smtClean="0">
              <a:latin typeface="Montserrat" panose="00000500000000000000" pitchFamily="2" charset="0"/>
            </a:rPr>
            <a:t>77.4% </a:t>
          </a:r>
          <a:r>
            <a:rPr lang="es-MX" dirty="0">
              <a:latin typeface="Montserrat" panose="00000500000000000000" pitchFamily="2" charset="0"/>
            </a:rPr>
            <a:t>Externa</a:t>
          </a:r>
        </a:p>
      </dgm:t>
    </dgm:pt>
    <dgm:pt modelId="{1DF98BAC-68C0-4FE4-8979-3619212E230E}" type="parTrans" cxnId="{C5448A88-743B-47F8-98B6-28BBBA5BD0E2}">
      <dgm:prSet/>
      <dgm:spPr/>
      <dgm:t>
        <a:bodyPr/>
        <a:lstStyle/>
        <a:p>
          <a:endParaRPr lang="es-MX">
            <a:latin typeface="Montserrat" panose="00000500000000000000" pitchFamily="2" charset="0"/>
          </a:endParaRPr>
        </a:p>
      </dgm:t>
    </dgm:pt>
    <dgm:pt modelId="{31F634F1-0889-437E-BD31-B75B36AB24C7}" type="sibTrans" cxnId="{C5448A88-743B-47F8-98B6-28BBBA5BD0E2}">
      <dgm:prSet/>
      <dgm:spPr/>
      <dgm:t>
        <a:bodyPr/>
        <a:lstStyle/>
        <a:p>
          <a:endParaRPr lang="es-MX">
            <a:latin typeface="Montserrat" panose="00000500000000000000" pitchFamily="2" charset="0"/>
          </a:endParaRPr>
        </a:p>
      </dgm:t>
    </dgm:pt>
    <dgm:pt modelId="{E671ED9A-CF19-4FDF-9E6F-2A510498207F}">
      <dgm:prSet phldrT="[Texto]"/>
      <dgm:spPr/>
      <dgm:t>
        <a:bodyPr/>
        <a:lstStyle/>
        <a:p>
          <a:r>
            <a:rPr lang="es-MX" dirty="0">
              <a:latin typeface="Montserrat" panose="00000500000000000000" pitchFamily="2" charset="0"/>
            </a:rPr>
            <a:t>Mensajes dirigidos a mujeres</a:t>
          </a:r>
        </a:p>
      </dgm:t>
    </dgm:pt>
    <dgm:pt modelId="{442EB61A-F27F-420D-9A55-D2F4E941EF68}" type="parTrans" cxnId="{AD47A702-E166-4F88-B7E4-0DE969149DFE}">
      <dgm:prSet/>
      <dgm:spPr/>
      <dgm:t>
        <a:bodyPr/>
        <a:lstStyle/>
        <a:p>
          <a:endParaRPr lang="es-MX">
            <a:latin typeface="Montserrat" panose="00000500000000000000" pitchFamily="2" charset="0"/>
          </a:endParaRPr>
        </a:p>
      </dgm:t>
    </dgm:pt>
    <dgm:pt modelId="{0BE40344-2223-4B91-9E07-0231C6599920}" type="sibTrans" cxnId="{AD47A702-E166-4F88-B7E4-0DE969149DFE}">
      <dgm:prSet/>
      <dgm:spPr/>
      <dgm:t>
        <a:bodyPr/>
        <a:lstStyle/>
        <a:p>
          <a:endParaRPr lang="es-MX">
            <a:latin typeface="Montserrat" panose="00000500000000000000" pitchFamily="2" charset="0"/>
          </a:endParaRPr>
        </a:p>
      </dgm:t>
    </dgm:pt>
    <dgm:pt modelId="{EBB59774-7BE6-4B8B-A818-54C47BD064DF}">
      <dgm:prSet phldrT="[Texto]"/>
      <dgm:spPr/>
      <dgm:t>
        <a:bodyPr/>
        <a:lstStyle/>
        <a:p>
          <a:r>
            <a:rPr lang="es-MX" dirty="0" smtClean="0">
              <a:latin typeface="Montserrat" panose="00000500000000000000" pitchFamily="2" charset="0"/>
            </a:rPr>
            <a:t>54.8% </a:t>
          </a:r>
          <a:r>
            <a:rPr lang="es-MX" dirty="0">
              <a:latin typeface="Montserrat" panose="00000500000000000000" pitchFamily="2" charset="0"/>
            </a:rPr>
            <a:t>Interna</a:t>
          </a:r>
        </a:p>
      </dgm:t>
    </dgm:pt>
    <dgm:pt modelId="{83C0DBD7-99A0-4F41-86F9-A78D6639D7FD}" type="parTrans" cxnId="{F313F4EB-EC68-45FE-BB51-3CF221F8FC04}">
      <dgm:prSet/>
      <dgm:spPr/>
      <dgm:t>
        <a:bodyPr/>
        <a:lstStyle/>
        <a:p>
          <a:endParaRPr lang="es-MX">
            <a:latin typeface="Montserrat" panose="00000500000000000000" pitchFamily="2" charset="0"/>
          </a:endParaRPr>
        </a:p>
      </dgm:t>
    </dgm:pt>
    <dgm:pt modelId="{07D2B2EE-4823-4956-AAC5-F843CB33AC74}" type="sibTrans" cxnId="{F313F4EB-EC68-45FE-BB51-3CF221F8FC04}">
      <dgm:prSet/>
      <dgm:spPr/>
      <dgm:t>
        <a:bodyPr/>
        <a:lstStyle/>
        <a:p>
          <a:endParaRPr lang="es-MX">
            <a:latin typeface="Montserrat" panose="00000500000000000000" pitchFamily="2" charset="0"/>
          </a:endParaRPr>
        </a:p>
      </dgm:t>
    </dgm:pt>
    <dgm:pt modelId="{8D81CCFB-A133-4262-BB81-5FC84566F6C6}">
      <dgm:prSet phldrT="[Texto]"/>
      <dgm:spPr/>
      <dgm:t>
        <a:bodyPr/>
        <a:lstStyle/>
        <a:p>
          <a:r>
            <a:rPr lang="es-MX" dirty="0" smtClean="0">
              <a:latin typeface="Montserrat" panose="00000500000000000000" pitchFamily="2" charset="0"/>
            </a:rPr>
            <a:t>45.2% </a:t>
          </a:r>
          <a:r>
            <a:rPr lang="es-MX" dirty="0">
              <a:latin typeface="Montserrat" panose="00000500000000000000" pitchFamily="2" charset="0"/>
            </a:rPr>
            <a:t>Externa</a:t>
          </a:r>
        </a:p>
      </dgm:t>
    </dgm:pt>
    <dgm:pt modelId="{6FC325FE-8DBC-4839-B008-86F36AAB199A}" type="parTrans" cxnId="{E6AD4D5E-E21F-45DA-99A9-A23E0998A58D}">
      <dgm:prSet/>
      <dgm:spPr/>
      <dgm:t>
        <a:bodyPr/>
        <a:lstStyle/>
        <a:p>
          <a:endParaRPr lang="es-MX">
            <a:latin typeface="Montserrat" panose="00000500000000000000" pitchFamily="2" charset="0"/>
          </a:endParaRPr>
        </a:p>
      </dgm:t>
    </dgm:pt>
    <dgm:pt modelId="{A85F80CF-8696-45B3-85D4-5E82CA896B8A}" type="sibTrans" cxnId="{E6AD4D5E-E21F-45DA-99A9-A23E0998A58D}">
      <dgm:prSet/>
      <dgm:spPr/>
      <dgm:t>
        <a:bodyPr/>
        <a:lstStyle/>
        <a:p>
          <a:endParaRPr lang="es-MX">
            <a:latin typeface="Montserrat" panose="00000500000000000000" pitchFamily="2" charset="0"/>
          </a:endParaRPr>
        </a:p>
      </dgm:t>
    </dgm:pt>
    <dgm:pt modelId="{47792410-1CDC-4F85-9FDD-5ECF782B59BB}" type="pres">
      <dgm:prSet presAssocID="{6DA684BB-4631-4074-AD34-F6058E8966D5}" presName="list" presStyleCnt="0">
        <dgm:presLayoutVars>
          <dgm:dir/>
          <dgm:animLvl val="lvl"/>
        </dgm:presLayoutVars>
      </dgm:prSet>
      <dgm:spPr/>
      <dgm:t>
        <a:bodyPr/>
        <a:lstStyle/>
        <a:p>
          <a:endParaRPr lang="es-MX"/>
        </a:p>
      </dgm:t>
    </dgm:pt>
    <dgm:pt modelId="{3327FE72-0C35-4B76-94C4-576A2DCFF741}" type="pres">
      <dgm:prSet presAssocID="{AE68E2F1-87F7-4052-A9B9-EBE9A498F7DB}" presName="posSpace" presStyleCnt="0"/>
      <dgm:spPr/>
    </dgm:pt>
    <dgm:pt modelId="{44D67D88-E241-4B8C-A4EA-72E86436268C}" type="pres">
      <dgm:prSet presAssocID="{AE68E2F1-87F7-4052-A9B9-EBE9A498F7DB}" presName="vertFlow" presStyleCnt="0"/>
      <dgm:spPr/>
    </dgm:pt>
    <dgm:pt modelId="{B8D3FE3E-2FBC-434F-B360-2ECD6781D065}" type="pres">
      <dgm:prSet presAssocID="{AE68E2F1-87F7-4052-A9B9-EBE9A498F7DB}" presName="topSpace" presStyleCnt="0"/>
      <dgm:spPr/>
    </dgm:pt>
    <dgm:pt modelId="{84A43C6E-FC99-4E98-A87D-FC7DE5425D1A}" type="pres">
      <dgm:prSet presAssocID="{AE68E2F1-87F7-4052-A9B9-EBE9A498F7DB}" presName="firstComp" presStyleCnt="0"/>
      <dgm:spPr/>
    </dgm:pt>
    <dgm:pt modelId="{B54D0D6E-ACBE-40ED-907E-5C64E9A6F16B}" type="pres">
      <dgm:prSet presAssocID="{AE68E2F1-87F7-4052-A9B9-EBE9A498F7DB}" presName="firstChild" presStyleLbl="bgAccFollowNode1" presStyleIdx="0" presStyleCnt="4"/>
      <dgm:spPr/>
      <dgm:t>
        <a:bodyPr/>
        <a:lstStyle/>
        <a:p>
          <a:endParaRPr lang="es-MX"/>
        </a:p>
      </dgm:t>
    </dgm:pt>
    <dgm:pt modelId="{0202E01F-1D93-456C-ADEF-C19549FE3F6A}" type="pres">
      <dgm:prSet presAssocID="{AE68E2F1-87F7-4052-A9B9-EBE9A498F7DB}" presName="firstChildTx" presStyleLbl="bgAccFollowNode1" presStyleIdx="0" presStyleCnt="4">
        <dgm:presLayoutVars>
          <dgm:bulletEnabled val="1"/>
        </dgm:presLayoutVars>
      </dgm:prSet>
      <dgm:spPr/>
      <dgm:t>
        <a:bodyPr/>
        <a:lstStyle/>
        <a:p>
          <a:endParaRPr lang="es-MX"/>
        </a:p>
      </dgm:t>
    </dgm:pt>
    <dgm:pt modelId="{6F0FEE28-EA37-447C-B438-1A7951756BB2}" type="pres">
      <dgm:prSet presAssocID="{1741C59B-2B0E-404D-A927-30A0D48C2EAA}" presName="comp" presStyleCnt="0"/>
      <dgm:spPr/>
    </dgm:pt>
    <dgm:pt modelId="{C2CCA472-AFA1-44ED-845A-B4F5547B1E69}" type="pres">
      <dgm:prSet presAssocID="{1741C59B-2B0E-404D-A927-30A0D48C2EAA}" presName="child" presStyleLbl="bgAccFollowNode1" presStyleIdx="1" presStyleCnt="4"/>
      <dgm:spPr/>
      <dgm:t>
        <a:bodyPr/>
        <a:lstStyle/>
        <a:p>
          <a:endParaRPr lang="es-MX"/>
        </a:p>
      </dgm:t>
    </dgm:pt>
    <dgm:pt modelId="{C4CF5386-A2D5-4743-8FCC-4CD0DE5E11E0}" type="pres">
      <dgm:prSet presAssocID="{1741C59B-2B0E-404D-A927-30A0D48C2EAA}" presName="childTx" presStyleLbl="bgAccFollowNode1" presStyleIdx="1" presStyleCnt="4">
        <dgm:presLayoutVars>
          <dgm:bulletEnabled val="1"/>
        </dgm:presLayoutVars>
      </dgm:prSet>
      <dgm:spPr/>
      <dgm:t>
        <a:bodyPr/>
        <a:lstStyle/>
        <a:p>
          <a:endParaRPr lang="es-MX"/>
        </a:p>
      </dgm:t>
    </dgm:pt>
    <dgm:pt modelId="{19688531-DDF0-4EAB-9039-5252C3F7883D}" type="pres">
      <dgm:prSet presAssocID="{AE68E2F1-87F7-4052-A9B9-EBE9A498F7DB}" presName="negSpace" presStyleCnt="0"/>
      <dgm:spPr/>
    </dgm:pt>
    <dgm:pt modelId="{76661855-971E-40FA-A53C-50EEF544A425}" type="pres">
      <dgm:prSet presAssocID="{AE68E2F1-87F7-4052-A9B9-EBE9A498F7DB}" presName="circle" presStyleLbl="node1" presStyleIdx="0" presStyleCnt="2"/>
      <dgm:spPr/>
      <dgm:t>
        <a:bodyPr/>
        <a:lstStyle/>
        <a:p>
          <a:endParaRPr lang="es-MX"/>
        </a:p>
      </dgm:t>
    </dgm:pt>
    <dgm:pt modelId="{388F987B-4D44-4C03-B526-C7173290ACB0}" type="pres">
      <dgm:prSet presAssocID="{320F302A-2A29-47A8-A112-45D6905E049C}" presName="transSpace" presStyleCnt="0"/>
      <dgm:spPr/>
    </dgm:pt>
    <dgm:pt modelId="{3274BE29-E170-48EA-B343-EED8D3F37733}" type="pres">
      <dgm:prSet presAssocID="{E671ED9A-CF19-4FDF-9E6F-2A510498207F}" presName="posSpace" presStyleCnt="0"/>
      <dgm:spPr/>
    </dgm:pt>
    <dgm:pt modelId="{03150D0F-D0F5-41F6-9B48-5D979218ABAF}" type="pres">
      <dgm:prSet presAssocID="{E671ED9A-CF19-4FDF-9E6F-2A510498207F}" presName="vertFlow" presStyleCnt="0"/>
      <dgm:spPr/>
    </dgm:pt>
    <dgm:pt modelId="{E637D3E7-97C0-4EF1-B497-3DC90CA57771}" type="pres">
      <dgm:prSet presAssocID="{E671ED9A-CF19-4FDF-9E6F-2A510498207F}" presName="topSpace" presStyleCnt="0"/>
      <dgm:spPr/>
    </dgm:pt>
    <dgm:pt modelId="{1ACBCB12-E2B9-48AF-9D49-3274C8346445}" type="pres">
      <dgm:prSet presAssocID="{E671ED9A-CF19-4FDF-9E6F-2A510498207F}" presName="firstComp" presStyleCnt="0"/>
      <dgm:spPr/>
    </dgm:pt>
    <dgm:pt modelId="{B8F81462-B9D1-4FEB-9F78-666D5C44CCA7}" type="pres">
      <dgm:prSet presAssocID="{E671ED9A-CF19-4FDF-9E6F-2A510498207F}" presName="firstChild" presStyleLbl="bgAccFollowNode1" presStyleIdx="2" presStyleCnt="4"/>
      <dgm:spPr/>
      <dgm:t>
        <a:bodyPr/>
        <a:lstStyle/>
        <a:p>
          <a:endParaRPr lang="es-MX"/>
        </a:p>
      </dgm:t>
    </dgm:pt>
    <dgm:pt modelId="{32BD83BA-54D7-4F8B-B649-374A126967D2}" type="pres">
      <dgm:prSet presAssocID="{E671ED9A-CF19-4FDF-9E6F-2A510498207F}" presName="firstChildTx" presStyleLbl="bgAccFollowNode1" presStyleIdx="2" presStyleCnt="4">
        <dgm:presLayoutVars>
          <dgm:bulletEnabled val="1"/>
        </dgm:presLayoutVars>
      </dgm:prSet>
      <dgm:spPr/>
      <dgm:t>
        <a:bodyPr/>
        <a:lstStyle/>
        <a:p>
          <a:endParaRPr lang="es-MX"/>
        </a:p>
      </dgm:t>
    </dgm:pt>
    <dgm:pt modelId="{1E175BFA-0734-418D-B786-2715ADA52921}" type="pres">
      <dgm:prSet presAssocID="{8D81CCFB-A133-4262-BB81-5FC84566F6C6}" presName="comp" presStyleCnt="0"/>
      <dgm:spPr/>
    </dgm:pt>
    <dgm:pt modelId="{CA752F15-8B2F-43CC-87BC-F369565027CB}" type="pres">
      <dgm:prSet presAssocID="{8D81CCFB-A133-4262-BB81-5FC84566F6C6}" presName="child" presStyleLbl="bgAccFollowNode1" presStyleIdx="3" presStyleCnt="4"/>
      <dgm:spPr/>
      <dgm:t>
        <a:bodyPr/>
        <a:lstStyle/>
        <a:p>
          <a:endParaRPr lang="es-MX"/>
        </a:p>
      </dgm:t>
    </dgm:pt>
    <dgm:pt modelId="{5647DB90-4049-4139-9FE5-135795B767C3}" type="pres">
      <dgm:prSet presAssocID="{8D81CCFB-A133-4262-BB81-5FC84566F6C6}" presName="childTx" presStyleLbl="bgAccFollowNode1" presStyleIdx="3" presStyleCnt="4">
        <dgm:presLayoutVars>
          <dgm:bulletEnabled val="1"/>
        </dgm:presLayoutVars>
      </dgm:prSet>
      <dgm:spPr/>
      <dgm:t>
        <a:bodyPr/>
        <a:lstStyle/>
        <a:p>
          <a:endParaRPr lang="es-MX"/>
        </a:p>
      </dgm:t>
    </dgm:pt>
    <dgm:pt modelId="{C682DEEB-D061-4F27-BE8C-8A1127906640}" type="pres">
      <dgm:prSet presAssocID="{E671ED9A-CF19-4FDF-9E6F-2A510498207F}" presName="negSpace" presStyleCnt="0"/>
      <dgm:spPr/>
    </dgm:pt>
    <dgm:pt modelId="{F65884EF-818E-4605-B880-9922B135D018}" type="pres">
      <dgm:prSet presAssocID="{E671ED9A-CF19-4FDF-9E6F-2A510498207F}" presName="circle" presStyleLbl="node1" presStyleIdx="1" presStyleCnt="2"/>
      <dgm:spPr/>
      <dgm:t>
        <a:bodyPr/>
        <a:lstStyle/>
        <a:p>
          <a:endParaRPr lang="es-MX"/>
        </a:p>
      </dgm:t>
    </dgm:pt>
  </dgm:ptLst>
  <dgm:cxnLst>
    <dgm:cxn modelId="{9254DB42-45CB-442B-A5AC-C323C4CF122A}" type="presOf" srcId="{8D81CCFB-A133-4262-BB81-5FC84566F6C6}" destId="{CA752F15-8B2F-43CC-87BC-F369565027CB}" srcOrd="0" destOrd="0" presId="urn:microsoft.com/office/officeart/2005/8/layout/hList9"/>
    <dgm:cxn modelId="{2A5F35EC-7040-4654-A2AF-5818317147EF}" type="presOf" srcId="{6DA684BB-4631-4074-AD34-F6058E8966D5}" destId="{47792410-1CDC-4F85-9FDD-5ECF782B59BB}" srcOrd="0" destOrd="0" presId="urn:microsoft.com/office/officeart/2005/8/layout/hList9"/>
    <dgm:cxn modelId="{755232ED-5D2C-4666-9A92-064A48D3DF0A}" type="presOf" srcId="{1741C59B-2B0E-404D-A927-30A0D48C2EAA}" destId="{C4CF5386-A2D5-4743-8FCC-4CD0DE5E11E0}" srcOrd="1" destOrd="0" presId="urn:microsoft.com/office/officeart/2005/8/layout/hList9"/>
    <dgm:cxn modelId="{FE215231-628C-4072-AD1C-1DB5E5791F31}" type="presOf" srcId="{2C853DFE-04C7-4193-BC4B-B14C3867B6CE}" destId="{0202E01F-1D93-456C-ADEF-C19549FE3F6A}" srcOrd="1" destOrd="0" presId="urn:microsoft.com/office/officeart/2005/8/layout/hList9"/>
    <dgm:cxn modelId="{E8435706-BDC7-4E0A-BCF9-FA49CED47069}" srcId="{AE68E2F1-87F7-4052-A9B9-EBE9A498F7DB}" destId="{2C853DFE-04C7-4193-BC4B-B14C3867B6CE}" srcOrd="0" destOrd="0" parTransId="{5C911202-509D-44D6-80A6-6D595F7431F4}" sibTransId="{7559B950-5F99-43B6-94E8-05E75AA7EB4B}"/>
    <dgm:cxn modelId="{6E04CCCD-6E6E-4EC8-8754-282E68AC4426}" type="presOf" srcId="{AE68E2F1-87F7-4052-A9B9-EBE9A498F7DB}" destId="{76661855-971E-40FA-A53C-50EEF544A425}" srcOrd="0" destOrd="0" presId="urn:microsoft.com/office/officeart/2005/8/layout/hList9"/>
    <dgm:cxn modelId="{DB675D23-55EA-4E06-B481-15AD733525BE}" type="presOf" srcId="{8D81CCFB-A133-4262-BB81-5FC84566F6C6}" destId="{5647DB90-4049-4139-9FE5-135795B767C3}" srcOrd="1" destOrd="0" presId="urn:microsoft.com/office/officeart/2005/8/layout/hList9"/>
    <dgm:cxn modelId="{F48D0E0B-ACB1-4029-B34E-59B21CC65287}" type="presOf" srcId="{EBB59774-7BE6-4B8B-A818-54C47BD064DF}" destId="{B8F81462-B9D1-4FEB-9F78-666D5C44CCA7}" srcOrd="0" destOrd="0" presId="urn:microsoft.com/office/officeart/2005/8/layout/hList9"/>
    <dgm:cxn modelId="{C5448A88-743B-47F8-98B6-28BBBA5BD0E2}" srcId="{AE68E2F1-87F7-4052-A9B9-EBE9A498F7DB}" destId="{1741C59B-2B0E-404D-A927-30A0D48C2EAA}" srcOrd="1" destOrd="0" parTransId="{1DF98BAC-68C0-4FE4-8979-3619212E230E}" sibTransId="{31F634F1-0889-437E-BD31-B75B36AB24C7}"/>
    <dgm:cxn modelId="{F0738646-B21C-4FF5-BA0B-E6B48010E517}" type="presOf" srcId="{E671ED9A-CF19-4FDF-9E6F-2A510498207F}" destId="{F65884EF-818E-4605-B880-9922B135D018}" srcOrd="0" destOrd="0" presId="urn:microsoft.com/office/officeart/2005/8/layout/hList9"/>
    <dgm:cxn modelId="{F7E9C9DC-2439-4A17-85D9-189EE6D2C3C8}" type="presOf" srcId="{2C853DFE-04C7-4193-BC4B-B14C3867B6CE}" destId="{B54D0D6E-ACBE-40ED-907E-5C64E9A6F16B}" srcOrd="0" destOrd="0" presId="urn:microsoft.com/office/officeart/2005/8/layout/hList9"/>
    <dgm:cxn modelId="{4B02AD3B-71DD-45CA-8B89-585A0AB2A1C1}" type="presOf" srcId="{1741C59B-2B0E-404D-A927-30A0D48C2EAA}" destId="{C2CCA472-AFA1-44ED-845A-B4F5547B1E69}" srcOrd="0" destOrd="0" presId="urn:microsoft.com/office/officeart/2005/8/layout/hList9"/>
    <dgm:cxn modelId="{CEBEAC8D-C3DC-4DBC-904D-F7462B3AFE8E}" srcId="{6DA684BB-4631-4074-AD34-F6058E8966D5}" destId="{AE68E2F1-87F7-4052-A9B9-EBE9A498F7DB}" srcOrd="0" destOrd="0" parTransId="{C70D3C07-5462-4B0A-89E6-67660EA1122F}" sibTransId="{320F302A-2A29-47A8-A112-45D6905E049C}"/>
    <dgm:cxn modelId="{F313F4EB-EC68-45FE-BB51-3CF221F8FC04}" srcId="{E671ED9A-CF19-4FDF-9E6F-2A510498207F}" destId="{EBB59774-7BE6-4B8B-A818-54C47BD064DF}" srcOrd="0" destOrd="0" parTransId="{83C0DBD7-99A0-4F41-86F9-A78D6639D7FD}" sibTransId="{07D2B2EE-4823-4956-AAC5-F843CB33AC74}"/>
    <dgm:cxn modelId="{AD47A702-E166-4F88-B7E4-0DE969149DFE}" srcId="{6DA684BB-4631-4074-AD34-F6058E8966D5}" destId="{E671ED9A-CF19-4FDF-9E6F-2A510498207F}" srcOrd="1" destOrd="0" parTransId="{442EB61A-F27F-420D-9A55-D2F4E941EF68}" sibTransId="{0BE40344-2223-4B91-9E07-0231C6599920}"/>
    <dgm:cxn modelId="{D5C32807-987A-4C86-B95F-B40513DCBE3D}" type="presOf" srcId="{EBB59774-7BE6-4B8B-A818-54C47BD064DF}" destId="{32BD83BA-54D7-4F8B-B649-374A126967D2}" srcOrd="1" destOrd="0" presId="urn:microsoft.com/office/officeart/2005/8/layout/hList9"/>
    <dgm:cxn modelId="{E6AD4D5E-E21F-45DA-99A9-A23E0998A58D}" srcId="{E671ED9A-CF19-4FDF-9E6F-2A510498207F}" destId="{8D81CCFB-A133-4262-BB81-5FC84566F6C6}" srcOrd="1" destOrd="0" parTransId="{6FC325FE-8DBC-4839-B008-86F36AAB199A}" sibTransId="{A85F80CF-8696-45B3-85D4-5E82CA896B8A}"/>
    <dgm:cxn modelId="{327D2F83-0153-44CD-A869-956C00463C0D}" type="presParOf" srcId="{47792410-1CDC-4F85-9FDD-5ECF782B59BB}" destId="{3327FE72-0C35-4B76-94C4-576A2DCFF741}" srcOrd="0" destOrd="0" presId="urn:microsoft.com/office/officeart/2005/8/layout/hList9"/>
    <dgm:cxn modelId="{BD260999-8C58-4937-B414-A0348DDC4341}" type="presParOf" srcId="{47792410-1CDC-4F85-9FDD-5ECF782B59BB}" destId="{44D67D88-E241-4B8C-A4EA-72E86436268C}" srcOrd="1" destOrd="0" presId="urn:microsoft.com/office/officeart/2005/8/layout/hList9"/>
    <dgm:cxn modelId="{BC05B474-7CD7-48F7-A465-0C511226B57C}" type="presParOf" srcId="{44D67D88-E241-4B8C-A4EA-72E86436268C}" destId="{B8D3FE3E-2FBC-434F-B360-2ECD6781D065}" srcOrd="0" destOrd="0" presId="urn:microsoft.com/office/officeart/2005/8/layout/hList9"/>
    <dgm:cxn modelId="{CEF38964-6CD8-48B2-BA3E-6FD19019AABC}" type="presParOf" srcId="{44D67D88-E241-4B8C-A4EA-72E86436268C}" destId="{84A43C6E-FC99-4E98-A87D-FC7DE5425D1A}" srcOrd="1" destOrd="0" presId="urn:microsoft.com/office/officeart/2005/8/layout/hList9"/>
    <dgm:cxn modelId="{2CEF4AB9-E7EE-4EB4-976E-8985D8A456B1}" type="presParOf" srcId="{84A43C6E-FC99-4E98-A87D-FC7DE5425D1A}" destId="{B54D0D6E-ACBE-40ED-907E-5C64E9A6F16B}" srcOrd="0" destOrd="0" presId="urn:microsoft.com/office/officeart/2005/8/layout/hList9"/>
    <dgm:cxn modelId="{94FDD1A8-6A4F-4C64-9BEE-2E3CB6AC612B}" type="presParOf" srcId="{84A43C6E-FC99-4E98-A87D-FC7DE5425D1A}" destId="{0202E01F-1D93-456C-ADEF-C19549FE3F6A}" srcOrd="1" destOrd="0" presId="urn:microsoft.com/office/officeart/2005/8/layout/hList9"/>
    <dgm:cxn modelId="{BE6A7FEE-6E2B-4AA4-80ED-7F49B45374F4}" type="presParOf" srcId="{44D67D88-E241-4B8C-A4EA-72E86436268C}" destId="{6F0FEE28-EA37-447C-B438-1A7951756BB2}" srcOrd="2" destOrd="0" presId="urn:microsoft.com/office/officeart/2005/8/layout/hList9"/>
    <dgm:cxn modelId="{9926EBD9-72F8-499A-B074-D2B1A3FD53EC}" type="presParOf" srcId="{6F0FEE28-EA37-447C-B438-1A7951756BB2}" destId="{C2CCA472-AFA1-44ED-845A-B4F5547B1E69}" srcOrd="0" destOrd="0" presId="urn:microsoft.com/office/officeart/2005/8/layout/hList9"/>
    <dgm:cxn modelId="{0715750C-6884-4CC8-809A-AACF8B8311BF}" type="presParOf" srcId="{6F0FEE28-EA37-447C-B438-1A7951756BB2}" destId="{C4CF5386-A2D5-4743-8FCC-4CD0DE5E11E0}" srcOrd="1" destOrd="0" presId="urn:microsoft.com/office/officeart/2005/8/layout/hList9"/>
    <dgm:cxn modelId="{23144B77-89AB-47F5-8FCB-CE3606752345}" type="presParOf" srcId="{47792410-1CDC-4F85-9FDD-5ECF782B59BB}" destId="{19688531-DDF0-4EAB-9039-5252C3F7883D}" srcOrd="2" destOrd="0" presId="urn:microsoft.com/office/officeart/2005/8/layout/hList9"/>
    <dgm:cxn modelId="{DFF9740B-003D-4DB6-A33B-9DA0E0BBA21F}" type="presParOf" srcId="{47792410-1CDC-4F85-9FDD-5ECF782B59BB}" destId="{76661855-971E-40FA-A53C-50EEF544A425}" srcOrd="3" destOrd="0" presId="urn:microsoft.com/office/officeart/2005/8/layout/hList9"/>
    <dgm:cxn modelId="{1C7D2F65-590A-4E63-87F6-9335C02280E8}" type="presParOf" srcId="{47792410-1CDC-4F85-9FDD-5ECF782B59BB}" destId="{388F987B-4D44-4C03-B526-C7173290ACB0}" srcOrd="4" destOrd="0" presId="urn:microsoft.com/office/officeart/2005/8/layout/hList9"/>
    <dgm:cxn modelId="{103646C9-11C9-4A2E-9592-E28C952C2AE4}" type="presParOf" srcId="{47792410-1CDC-4F85-9FDD-5ECF782B59BB}" destId="{3274BE29-E170-48EA-B343-EED8D3F37733}" srcOrd="5" destOrd="0" presId="urn:microsoft.com/office/officeart/2005/8/layout/hList9"/>
    <dgm:cxn modelId="{78820F4D-1767-45AE-825D-6779DADFF831}" type="presParOf" srcId="{47792410-1CDC-4F85-9FDD-5ECF782B59BB}" destId="{03150D0F-D0F5-41F6-9B48-5D979218ABAF}" srcOrd="6" destOrd="0" presId="urn:microsoft.com/office/officeart/2005/8/layout/hList9"/>
    <dgm:cxn modelId="{E1E6A740-448C-498D-9325-E5C42B3872CB}" type="presParOf" srcId="{03150D0F-D0F5-41F6-9B48-5D979218ABAF}" destId="{E637D3E7-97C0-4EF1-B497-3DC90CA57771}" srcOrd="0" destOrd="0" presId="urn:microsoft.com/office/officeart/2005/8/layout/hList9"/>
    <dgm:cxn modelId="{AEBC5556-0E28-40A4-8645-B3156767B1AC}" type="presParOf" srcId="{03150D0F-D0F5-41F6-9B48-5D979218ABAF}" destId="{1ACBCB12-E2B9-48AF-9D49-3274C8346445}" srcOrd="1" destOrd="0" presId="urn:microsoft.com/office/officeart/2005/8/layout/hList9"/>
    <dgm:cxn modelId="{0F57B44F-4797-4D9D-9B72-B8B0EB094237}" type="presParOf" srcId="{1ACBCB12-E2B9-48AF-9D49-3274C8346445}" destId="{B8F81462-B9D1-4FEB-9F78-666D5C44CCA7}" srcOrd="0" destOrd="0" presId="urn:microsoft.com/office/officeart/2005/8/layout/hList9"/>
    <dgm:cxn modelId="{99E2831C-7E26-4078-A35B-EC5327744A08}" type="presParOf" srcId="{1ACBCB12-E2B9-48AF-9D49-3274C8346445}" destId="{32BD83BA-54D7-4F8B-B649-374A126967D2}" srcOrd="1" destOrd="0" presId="urn:microsoft.com/office/officeart/2005/8/layout/hList9"/>
    <dgm:cxn modelId="{54339494-EA68-4A76-BF92-2FE3DD842AD2}" type="presParOf" srcId="{03150D0F-D0F5-41F6-9B48-5D979218ABAF}" destId="{1E175BFA-0734-418D-B786-2715ADA52921}" srcOrd="2" destOrd="0" presId="urn:microsoft.com/office/officeart/2005/8/layout/hList9"/>
    <dgm:cxn modelId="{341C4F81-D3D6-4501-9D13-37B7AE7CC32B}" type="presParOf" srcId="{1E175BFA-0734-418D-B786-2715ADA52921}" destId="{CA752F15-8B2F-43CC-87BC-F369565027CB}" srcOrd="0" destOrd="0" presId="urn:microsoft.com/office/officeart/2005/8/layout/hList9"/>
    <dgm:cxn modelId="{35B099FD-5F7B-4961-93AE-9264C8CFA375}" type="presParOf" srcId="{1E175BFA-0734-418D-B786-2715ADA52921}" destId="{5647DB90-4049-4139-9FE5-135795B767C3}" srcOrd="1" destOrd="0" presId="urn:microsoft.com/office/officeart/2005/8/layout/hList9"/>
    <dgm:cxn modelId="{D2A3E503-AA65-4A60-82E4-30F2DBB856C6}" type="presParOf" srcId="{47792410-1CDC-4F85-9FDD-5ECF782B59BB}" destId="{C682DEEB-D061-4F27-BE8C-8A1127906640}" srcOrd="7" destOrd="0" presId="urn:microsoft.com/office/officeart/2005/8/layout/hList9"/>
    <dgm:cxn modelId="{6950F5AD-8148-4215-BD94-3C2168726A0E}" type="presParOf" srcId="{47792410-1CDC-4F85-9FDD-5ECF782B59BB}" destId="{F65884EF-818E-4605-B880-9922B135D018}" srcOrd="8"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A684BB-4631-4074-AD34-F6058E8966D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MX"/>
        </a:p>
      </dgm:t>
    </dgm:pt>
    <dgm:pt modelId="{AE68E2F1-87F7-4052-A9B9-EBE9A498F7DB}">
      <dgm:prSet phldrT="[Texto]"/>
      <dgm:spPr/>
      <dgm:t>
        <a:bodyPr/>
        <a:lstStyle/>
        <a:p>
          <a:r>
            <a:rPr lang="es-MX" dirty="0">
              <a:latin typeface="Montserrat" panose="00000500000000000000" pitchFamily="2" charset="0"/>
            </a:rPr>
            <a:t>Mensajes dirigidos a personas con alguna discapacidad</a:t>
          </a:r>
        </a:p>
      </dgm:t>
    </dgm:pt>
    <dgm:pt modelId="{C70D3C07-5462-4B0A-89E6-67660EA1122F}" type="parTrans" cxnId="{CEBEAC8D-C3DC-4DBC-904D-F7462B3AFE8E}">
      <dgm:prSet/>
      <dgm:spPr/>
      <dgm:t>
        <a:bodyPr/>
        <a:lstStyle/>
        <a:p>
          <a:endParaRPr lang="es-MX">
            <a:latin typeface="Montserrat" panose="00000500000000000000" pitchFamily="2" charset="0"/>
          </a:endParaRPr>
        </a:p>
      </dgm:t>
    </dgm:pt>
    <dgm:pt modelId="{320F302A-2A29-47A8-A112-45D6905E049C}" type="sibTrans" cxnId="{CEBEAC8D-C3DC-4DBC-904D-F7462B3AFE8E}">
      <dgm:prSet/>
      <dgm:spPr/>
      <dgm:t>
        <a:bodyPr/>
        <a:lstStyle/>
        <a:p>
          <a:endParaRPr lang="es-MX">
            <a:latin typeface="Montserrat" panose="00000500000000000000" pitchFamily="2" charset="0"/>
          </a:endParaRPr>
        </a:p>
      </dgm:t>
    </dgm:pt>
    <dgm:pt modelId="{2C853DFE-04C7-4193-BC4B-B14C3867B6CE}">
      <dgm:prSet phldrT="[Texto]"/>
      <dgm:spPr/>
      <dgm:t>
        <a:bodyPr/>
        <a:lstStyle/>
        <a:p>
          <a:r>
            <a:rPr lang="es-MX" dirty="0" smtClean="0">
              <a:latin typeface="Montserrat" panose="00000500000000000000" pitchFamily="2" charset="0"/>
            </a:rPr>
            <a:t>48.4% </a:t>
          </a:r>
          <a:r>
            <a:rPr lang="es-MX" dirty="0">
              <a:latin typeface="Montserrat" panose="00000500000000000000" pitchFamily="2" charset="0"/>
            </a:rPr>
            <a:t>Interna</a:t>
          </a:r>
        </a:p>
      </dgm:t>
    </dgm:pt>
    <dgm:pt modelId="{5C911202-509D-44D6-80A6-6D595F7431F4}" type="parTrans" cxnId="{E8435706-BDC7-4E0A-BCF9-FA49CED47069}">
      <dgm:prSet/>
      <dgm:spPr/>
      <dgm:t>
        <a:bodyPr/>
        <a:lstStyle/>
        <a:p>
          <a:endParaRPr lang="es-MX">
            <a:latin typeface="Montserrat" panose="00000500000000000000" pitchFamily="2" charset="0"/>
          </a:endParaRPr>
        </a:p>
      </dgm:t>
    </dgm:pt>
    <dgm:pt modelId="{7559B950-5F99-43B6-94E8-05E75AA7EB4B}" type="sibTrans" cxnId="{E8435706-BDC7-4E0A-BCF9-FA49CED47069}">
      <dgm:prSet/>
      <dgm:spPr/>
      <dgm:t>
        <a:bodyPr/>
        <a:lstStyle/>
        <a:p>
          <a:endParaRPr lang="es-MX">
            <a:latin typeface="Montserrat" panose="00000500000000000000" pitchFamily="2" charset="0"/>
          </a:endParaRPr>
        </a:p>
      </dgm:t>
    </dgm:pt>
    <dgm:pt modelId="{1741C59B-2B0E-404D-A927-30A0D48C2EAA}">
      <dgm:prSet phldrT="[Texto]"/>
      <dgm:spPr/>
      <dgm:t>
        <a:bodyPr/>
        <a:lstStyle/>
        <a:p>
          <a:r>
            <a:rPr lang="es-MX" dirty="0" smtClean="0">
              <a:latin typeface="Montserrat" panose="00000500000000000000" pitchFamily="2" charset="0"/>
            </a:rPr>
            <a:t>35.5% </a:t>
          </a:r>
          <a:r>
            <a:rPr lang="es-MX" dirty="0">
              <a:latin typeface="Montserrat" panose="00000500000000000000" pitchFamily="2" charset="0"/>
            </a:rPr>
            <a:t>Externa</a:t>
          </a:r>
        </a:p>
      </dgm:t>
    </dgm:pt>
    <dgm:pt modelId="{1DF98BAC-68C0-4FE4-8979-3619212E230E}" type="parTrans" cxnId="{C5448A88-743B-47F8-98B6-28BBBA5BD0E2}">
      <dgm:prSet/>
      <dgm:spPr/>
      <dgm:t>
        <a:bodyPr/>
        <a:lstStyle/>
        <a:p>
          <a:endParaRPr lang="es-MX">
            <a:latin typeface="Montserrat" panose="00000500000000000000" pitchFamily="2" charset="0"/>
          </a:endParaRPr>
        </a:p>
      </dgm:t>
    </dgm:pt>
    <dgm:pt modelId="{31F634F1-0889-437E-BD31-B75B36AB24C7}" type="sibTrans" cxnId="{C5448A88-743B-47F8-98B6-28BBBA5BD0E2}">
      <dgm:prSet/>
      <dgm:spPr/>
      <dgm:t>
        <a:bodyPr/>
        <a:lstStyle/>
        <a:p>
          <a:endParaRPr lang="es-MX">
            <a:latin typeface="Montserrat" panose="00000500000000000000" pitchFamily="2" charset="0"/>
          </a:endParaRPr>
        </a:p>
      </dgm:t>
    </dgm:pt>
    <dgm:pt modelId="{E671ED9A-CF19-4FDF-9E6F-2A510498207F}">
      <dgm:prSet phldrT="[Texto]"/>
      <dgm:spPr/>
      <dgm:t>
        <a:bodyPr/>
        <a:lstStyle/>
        <a:p>
          <a:r>
            <a:rPr lang="es-MX" dirty="0">
              <a:latin typeface="Montserrat" panose="00000500000000000000" pitchFamily="2" charset="0"/>
            </a:rPr>
            <a:t>Mensajes dirigidos a personas de la diversidad sexual </a:t>
          </a:r>
        </a:p>
      </dgm:t>
    </dgm:pt>
    <dgm:pt modelId="{442EB61A-F27F-420D-9A55-D2F4E941EF68}" type="parTrans" cxnId="{AD47A702-E166-4F88-B7E4-0DE969149DFE}">
      <dgm:prSet/>
      <dgm:spPr/>
      <dgm:t>
        <a:bodyPr/>
        <a:lstStyle/>
        <a:p>
          <a:endParaRPr lang="es-MX">
            <a:latin typeface="Montserrat" panose="00000500000000000000" pitchFamily="2" charset="0"/>
          </a:endParaRPr>
        </a:p>
      </dgm:t>
    </dgm:pt>
    <dgm:pt modelId="{0BE40344-2223-4B91-9E07-0231C6599920}" type="sibTrans" cxnId="{AD47A702-E166-4F88-B7E4-0DE969149DFE}">
      <dgm:prSet/>
      <dgm:spPr/>
      <dgm:t>
        <a:bodyPr/>
        <a:lstStyle/>
        <a:p>
          <a:endParaRPr lang="es-MX">
            <a:latin typeface="Montserrat" panose="00000500000000000000" pitchFamily="2" charset="0"/>
          </a:endParaRPr>
        </a:p>
      </dgm:t>
    </dgm:pt>
    <dgm:pt modelId="{EBB59774-7BE6-4B8B-A818-54C47BD064DF}">
      <dgm:prSet phldrT="[Texto]"/>
      <dgm:spPr/>
      <dgm:t>
        <a:bodyPr/>
        <a:lstStyle/>
        <a:p>
          <a:r>
            <a:rPr lang="es-MX" dirty="0" smtClean="0">
              <a:latin typeface="Montserrat" panose="00000500000000000000" pitchFamily="2" charset="0"/>
            </a:rPr>
            <a:t>22.6% </a:t>
          </a:r>
          <a:r>
            <a:rPr lang="es-MX" dirty="0">
              <a:latin typeface="Montserrat" panose="00000500000000000000" pitchFamily="2" charset="0"/>
            </a:rPr>
            <a:t>Interna</a:t>
          </a:r>
        </a:p>
      </dgm:t>
    </dgm:pt>
    <dgm:pt modelId="{83C0DBD7-99A0-4F41-86F9-A78D6639D7FD}" type="parTrans" cxnId="{F313F4EB-EC68-45FE-BB51-3CF221F8FC04}">
      <dgm:prSet/>
      <dgm:spPr/>
      <dgm:t>
        <a:bodyPr/>
        <a:lstStyle/>
        <a:p>
          <a:endParaRPr lang="es-MX">
            <a:latin typeface="Montserrat" panose="00000500000000000000" pitchFamily="2" charset="0"/>
          </a:endParaRPr>
        </a:p>
      </dgm:t>
    </dgm:pt>
    <dgm:pt modelId="{07D2B2EE-4823-4956-AAC5-F843CB33AC74}" type="sibTrans" cxnId="{F313F4EB-EC68-45FE-BB51-3CF221F8FC04}">
      <dgm:prSet/>
      <dgm:spPr/>
      <dgm:t>
        <a:bodyPr/>
        <a:lstStyle/>
        <a:p>
          <a:endParaRPr lang="es-MX">
            <a:latin typeface="Montserrat" panose="00000500000000000000" pitchFamily="2" charset="0"/>
          </a:endParaRPr>
        </a:p>
      </dgm:t>
    </dgm:pt>
    <dgm:pt modelId="{8D81CCFB-A133-4262-BB81-5FC84566F6C6}">
      <dgm:prSet phldrT="[Texto]"/>
      <dgm:spPr/>
      <dgm:t>
        <a:bodyPr/>
        <a:lstStyle/>
        <a:p>
          <a:r>
            <a:rPr lang="es-MX" dirty="0" smtClean="0">
              <a:latin typeface="Montserrat" panose="00000500000000000000" pitchFamily="2" charset="0"/>
            </a:rPr>
            <a:t>9.7% </a:t>
          </a:r>
          <a:r>
            <a:rPr lang="es-MX" dirty="0">
              <a:latin typeface="Montserrat" panose="00000500000000000000" pitchFamily="2" charset="0"/>
            </a:rPr>
            <a:t>Externa</a:t>
          </a:r>
        </a:p>
      </dgm:t>
    </dgm:pt>
    <dgm:pt modelId="{6FC325FE-8DBC-4839-B008-86F36AAB199A}" type="parTrans" cxnId="{E6AD4D5E-E21F-45DA-99A9-A23E0998A58D}">
      <dgm:prSet/>
      <dgm:spPr/>
      <dgm:t>
        <a:bodyPr/>
        <a:lstStyle/>
        <a:p>
          <a:endParaRPr lang="es-MX">
            <a:latin typeface="Montserrat" panose="00000500000000000000" pitchFamily="2" charset="0"/>
          </a:endParaRPr>
        </a:p>
      </dgm:t>
    </dgm:pt>
    <dgm:pt modelId="{A85F80CF-8696-45B3-85D4-5E82CA896B8A}" type="sibTrans" cxnId="{E6AD4D5E-E21F-45DA-99A9-A23E0998A58D}">
      <dgm:prSet/>
      <dgm:spPr/>
      <dgm:t>
        <a:bodyPr/>
        <a:lstStyle/>
        <a:p>
          <a:endParaRPr lang="es-MX">
            <a:latin typeface="Montserrat" panose="00000500000000000000" pitchFamily="2" charset="0"/>
          </a:endParaRPr>
        </a:p>
      </dgm:t>
    </dgm:pt>
    <dgm:pt modelId="{47792410-1CDC-4F85-9FDD-5ECF782B59BB}" type="pres">
      <dgm:prSet presAssocID="{6DA684BB-4631-4074-AD34-F6058E8966D5}" presName="list" presStyleCnt="0">
        <dgm:presLayoutVars>
          <dgm:dir/>
          <dgm:animLvl val="lvl"/>
        </dgm:presLayoutVars>
      </dgm:prSet>
      <dgm:spPr/>
      <dgm:t>
        <a:bodyPr/>
        <a:lstStyle/>
        <a:p>
          <a:endParaRPr lang="es-MX"/>
        </a:p>
      </dgm:t>
    </dgm:pt>
    <dgm:pt modelId="{3327FE72-0C35-4B76-94C4-576A2DCFF741}" type="pres">
      <dgm:prSet presAssocID="{AE68E2F1-87F7-4052-A9B9-EBE9A498F7DB}" presName="posSpace" presStyleCnt="0"/>
      <dgm:spPr/>
    </dgm:pt>
    <dgm:pt modelId="{44D67D88-E241-4B8C-A4EA-72E86436268C}" type="pres">
      <dgm:prSet presAssocID="{AE68E2F1-87F7-4052-A9B9-EBE9A498F7DB}" presName="vertFlow" presStyleCnt="0"/>
      <dgm:spPr/>
    </dgm:pt>
    <dgm:pt modelId="{B8D3FE3E-2FBC-434F-B360-2ECD6781D065}" type="pres">
      <dgm:prSet presAssocID="{AE68E2F1-87F7-4052-A9B9-EBE9A498F7DB}" presName="topSpace" presStyleCnt="0"/>
      <dgm:spPr/>
    </dgm:pt>
    <dgm:pt modelId="{84A43C6E-FC99-4E98-A87D-FC7DE5425D1A}" type="pres">
      <dgm:prSet presAssocID="{AE68E2F1-87F7-4052-A9B9-EBE9A498F7DB}" presName="firstComp" presStyleCnt="0"/>
      <dgm:spPr/>
    </dgm:pt>
    <dgm:pt modelId="{B54D0D6E-ACBE-40ED-907E-5C64E9A6F16B}" type="pres">
      <dgm:prSet presAssocID="{AE68E2F1-87F7-4052-A9B9-EBE9A498F7DB}" presName="firstChild" presStyleLbl="bgAccFollowNode1" presStyleIdx="0" presStyleCnt="4"/>
      <dgm:spPr/>
      <dgm:t>
        <a:bodyPr/>
        <a:lstStyle/>
        <a:p>
          <a:endParaRPr lang="es-MX"/>
        </a:p>
      </dgm:t>
    </dgm:pt>
    <dgm:pt modelId="{0202E01F-1D93-456C-ADEF-C19549FE3F6A}" type="pres">
      <dgm:prSet presAssocID="{AE68E2F1-87F7-4052-A9B9-EBE9A498F7DB}" presName="firstChildTx" presStyleLbl="bgAccFollowNode1" presStyleIdx="0" presStyleCnt="4">
        <dgm:presLayoutVars>
          <dgm:bulletEnabled val="1"/>
        </dgm:presLayoutVars>
      </dgm:prSet>
      <dgm:spPr/>
      <dgm:t>
        <a:bodyPr/>
        <a:lstStyle/>
        <a:p>
          <a:endParaRPr lang="es-MX"/>
        </a:p>
      </dgm:t>
    </dgm:pt>
    <dgm:pt modelId="{6F0FEE28-EA37-447C-B438-1A7951756BB2}" type="pres">
      <dgm:prSet presAssocID="{1741C59B-2B0E-404D-A927-30A0D48C2EAA}" presName="comp" presStyleCnt="0"/>
      <dgm:spPr/>
    </dgm:pt>
    <dgm:pt modelId="{C2CCA472-AFA1-44ED-845A-B4F5547B1E69}" type="pres">
      <dgm:prSet presAssocID="{1741C59B-2B0E-404D-A927-30A0D48C2EAA}" presName="child" presStyleLbl="bgAccFollowNode1" presStyleIdx="1" presStyleCnt="4"/>
      <dgm:spPr/>
      <dgm:t>
        <a:bodyPr/>
        <a:lstStyle/>
        <a:p>
          <a:endParaRPr lang="es-MX"/>
        </a:p>
      </dgm:t>
    </dgm:pt>
    <dgm:pt modelId="{C4CF5386-A2D5-4743-8FCC-4CD0DE5E11E0}" type="pres">
      <dgm:prSet presAssocID="{1741C59B-2B0E-404D-A927-30A0D48C2EAA}" presName="childTx" presStyleLbl="bgAccFollowNode1" presStyleIdx="1" presStyleCnt="4">
        <dgm:presLayoutVars>
          <dgm:bulletEnabled val="1"/>
        </dgm:presLayoutVars>
      </dgm:prSet>
      <dgm:spPr/>
      <dgm:t>
        <a:bodyPr/>
        <a:lstStyle/>
        <a:p>
          <a:endParaRPr lang="es-MX"/>
        </a:p>
      </dgm:t>
    </dgm:pt>
    <dgm:pt modelId="{19688531-DDF0-4EAB-9039-5252C3F7883D}" type="pres">
      <dgm:prSet presAssocID="{AE68E2F1-87F7-4052-A9B9-EBE9A498F7DB}" presName="negSpace" presStyleCnt="0"/>
      <dgm:spPr/>
    </dgm:pt>
    <dgm:pt modelId="{76661855-971E-40FA-A53C-50EEF544A425}" type="pres">
      <dgm:prSet presAssocID="{AE68E2F1-87F7-4052-A9B9-EBE9A498F7DB}" presName="circle" presStyleLbl="node1" presStyleIdx="0" presStyleCnt="2"/>
      <dgm:spPr/>
      <dgm:t>
        <a:bodyPr/>
        <a:lstStyle/>
        <a:p>
          <a:endParaRPr lang="es-MX"/>
        </a:p>
      </dgm:t>
    </dgm:pt>
    <dgm:pt modelId="{388F987B-4D44-4C03-B526-C7173290ACB0}" type="pres">
      <dgm:prSet presAssocID="{320F302A-2A29-47A8-A112-45D6905E049C}" presName="transSpace" presStyleCnt="0"/>
      <dgm:spPr/>
    </dgm:pt>
    <dgm:pt modelId="{3274BE29-E170-48EA-B343-EED8D3F37733}" type="pres">
      <dgm:prSet presAssocID="{E671ED9A-CF19-4FDF-9E6F-2A510498207F}" presName="posSpace" presStyleCnt="0"/>
      <dgm:spPr/>
    </dgm:pt>
    <dgm:pt modelId="{03150D0F-D0F5-41F6-9B48-5D979218ABAF}" type="pres">
      <dgm:prSet presAssocID="{E671ED9A-CF19-4FDF-9E6F-2A510498207F}" presName="vertFlow" presStyleCnt="0"/>
      <dgm:spPr/>
    </dgm:pt>
    <dgm:pt modelId="{E637D3E7-97C0-4EF1-B497-3DC90CA57771}" type="pres">
      <dgm:prSet presAssocID="{E671ED9A-CF19-4FDF-9E6F-2A510498207F}" presName="topSpace" presStyleCnt="0"/>
      <dgm:spPr/>
    </dgm:pt>
    <dgm:pt modelId="{1ACBCB12-E2B9-48AF-9D49-3274C8346445}" type="pres">
      <dgm:prSet presAssocID="{E671ED9A-CF19-4FDF-9E6F-2A510498207F}" presName="firstComp" presStyleCnt="0"/>
      <dgm:spPr/>
    </dgm:pt>
    <dgm:pt modelId="{B8F81462-B9D1-4FEB-9F78-666D5C44CCA7}" type="pres">
      <dgm:prSet presAssocID="{E671ED9A-CF19-4FDF-9E6F-2A510498207F}" presName="firstChild" presStyleLbl="bgAccFollowNode1" presStyleIdx="2" presStyleCnt="4"/>
      <dgm:spPr/>
      <dgm:t>
        <a:bodyPr/>
        <a:lstStyle/>
        <a:p>
          <a:endParaRPr lang="es-MX"/>
        </a:p>
      </dgm:t>
    </dgm:pt>
    <dgm:pt modelId="{32BD83BA-54D7-4F8B-B649-374A126967D2}" type="pres">
      <dgm:prSet presAssocID="{E671ED9A-CF19-4FDF-9E6F-2A510498207F}" presName="firstChildTx" presStyleLbl="bgAccFollowNode1" presStyleIdx="2" presStyleCnt="4">
        <dgm:presLayoutVars>
          <dgm:bulletEnabled val="1"/>
        </dgm:presLayoutVars>
      </dgm:prSet>
      <dgm:spPr/>
      <dgm:t>
        <a:bodyPr/>
        <a:lstStyle/>
        <a:p>
          <a:endParaRPr lang="es-MX"/>
        </a:p>
      </dgm:t>
    </dgm:pt>
    <dgm:pt modelId="{1E175BFA-0734-418D-B786-2715ADA52921}" type="pres">
      <dgm:prSet presAssocID="{8D81CCFB-A133-4262-BB81-5FC84566F6C6}" presName="comp" presStyleCnt="0"/>
      <dgm:spPr/>
    </dgm:pt>
    <dgm:pt modelId="{CA752F15-8B2F-43CC-87BC-F369565027CB}" type="pres">
      <dgm:prSet presAssocID="{8D81CCFB-A133-4262-BB81-5FC84566F6C6}" presName="child" presStyleLbl="bgAccFollowNode1" presStyleIdx="3" presStyleCnt="4"/>
      <dgm:spPr/>
      <dgm:t>
        <a:bodyPr/>
        <a:lstStyle/>
        <a:p>
          <a:endParaRPr lang="es-MX"/>
        </a:p>
      </dgm:t>
    </dgm:pt>
    <dgm:pt modelId="{5647DB90-4049-4139-9FE5-135795B767C3}" type="pres">
      <dgm:prSet presAssocID="{8D81CCFB-A133-4262-BB81-5FC84566F6C6}" presName="childTx" presStyleLbl="bgAccFollowNode1" presStyleIdx="3" presStyleCnt="4">
        <dgm:presLayoutVars>
          <dgm:bulletEnabled val="1"/>
        </dgm:presLayoutVars>
      </dgm:prSet>
      <dgm:spPr/>
      <dgm:t>
        <a:bodyPr/>
        <a:lstStyle/>
        <a:p>
          <a:endParaRPr lang="es-MX"/>
        </a:p>
      </dgm:t>
    </dgm:pt>
    <dgm:pt modelId="{C682DEEB-D061-4F27-BE8C-8A1127906640}" type="pres">
      <dgm:prSet presAssocID="{E671ED9A-CF19-4FDF-9E6F-2A510498207F}" presName="negSpace" presStyleCnt="0"/>
      <dgm:spPr/>
    </dgm:pt>
    <dgm:pt modelId="{F65884EF-818E-4605-B880-9922B135D018}" type="pres">
      <dgm:prSet presAssocID="{E671ED9A-CF19-4FDF-9E6F-2A510498207F}" presName="circle" presStyleLbl="node1" presStyleIdx="1" presStyleCnt="2"/>
      <dgm:spPr/>
      <dgm:t>
        <a:bodyPr/>
        <a:lstStyle/>
        <a:p>
          <a:endParaRPr lang="es-MX"/>
        </a:p>
      </dgm:t>
    </dgm:pt>
  </dgm:ptLst>
  <dgm:cxnLst>
    <dgm:cxn modelId="{8E7657EC-CA0D-44A3-962B-51808F60DC22}" type="presOf" srcId="{1741C59B-2B0E-404D-A927-30A0D48C2EAA}" destId="{C2CCA472-AFA1-44ED-845A-B4F5547B1E69}" srcOrd="0" destOrd="0" presId="urn:microsoft.com/office/officeart/2005/8/layout/hList9"/>
    <dgm:cxn modelId="{5F50EAA7-B84A-4F02-B4B5-A5D27672E63C}" type="presOf" srcId="{EBB59774-7BE6-4B8B-A818-54C47BD064DF}" destId="{32BD83BA-54D7-4F8B-B649-374A126967D2}" srcOrd="1" destOrd="0" presId="urn:microsoft.com/office/officeart/2005/8/layout/hList9"/>
    <dgm:cxn modelId="{E1456BFC-843B-48F3-BE6E-543CAE9E79B0}" type="presOf" srcId="{1741C59B-2B0E-404D-A927-30A0D48C2EAA}" destId="{C4CF5386-A2D5-4743-8FCC-4CD0DE5E11E0}" srcOrd="1" destOrd="0" presId="urn:microsoft.com/office/officeart/2005/8/layout/hList9"/>
    <dgm:cxn modelId="{3D9F06CE-2F22-4D5D-BC5C-641B782A908F}" type="presOf" srcId="{2C853DFE-04C7-4193-BC4B-B14C3867B6CE}" destId="{B54D0D6E-ACBE-40ED-907E-5C64E9A6F16B}" srcOrd="0" destOrd="0" presId="urn:microsoft.com/office/officeart/2005/8/layout/hList9"/>
    <dgm:cxn modelId="{E8435706-BDC7-4E0A-BCF9-FA49CED47069}" srcId="{AE68E2F1-87F7-4052-A9B9-EBE9A498F7DB}" destId="{2C853DFE-04C7-4193-BC4B-B14C3867B6CE}" srcOrd="0" destOrd="0" parTransId="{5C911202-509D-44D6-80A6-6D595F7431F4}" sibTransId="{7559B950-5F99-43B6-94E8-05E75AA7EB4B}"/>
    <dgm:cxn modelId="{94F3AD55-5D73-4D3D-8968-10E183B145EC}" type="presOf" srcId="{8D81CCFB-A133-4262-BB81-5FC84566F6C6}" destId="{CA752F15-8B2F-43CC-87BC-F369565027CB}" srcOrd="0" destOrd="0" presId="urn:microsoft.com/office/officeart/2005/8/layout/hList9"/>
    <dgm:cxn modelId="{E6AD4D5E-E21F-45DA-99A9-A23E0998A58D}" srcId="{E671ED9A-CF19-4FDF-9E6F-2A510498207F}" destId="{8D81CCFB-A133-4262-BB81-5FC84566F6C6}" srcOrd="1" destOrd="0" parTransId="{6FC325FE-8DBC-4839-B008-86F36AAB199A}" sibTransId="{A85F80CF-8696-45B3-85D4-5E82CA896B8A}"/>
    <dgm:cxn modelId="{C5448A88-743B-47F8-98B6-28BBBA5BD0E2}" srcId="{AE68E2F1-87F7-4052-A9B9-EBE9A498F7DB}" destId="{1741C59B-2B0E-404D-A927-30A0D48C2EAA}" srcOrd="1" destOrd="0" parTransId="{1DF98BAC-68C0-4FE4-8979-3619212E230E}" sibTransId="{31F634F1-0889-437E-BD31-B75B36AB24C7}"/>
    <dgm:cxn modelId="{4480E885-ACD7-49C0-AE67-009E00CF36E7}" type="presOf" srcId="{6DA684BB-4631-4074-AD34-F6058E8966D5}" destId="{47792410-1CDC-4F85-9FDD-5ECF782B59BB}" srcOrd="0" destOrd="0" presId="urn:microsoft.com/office/officeart/2005/8/layout/hList9"/>
    <dgm:cxn modelId="{F313F4EB-EC68-45FE-BB51-3CF221F8FC04}" srcId="{E671ED9A-CF19-4FDF-9E6F-2A510498207F}" destId="{EBB59774-7BE6-4B8B-A818-54C47BD064DF}" srcOrd="0" destOrd="0" parTransId="{83C0DBD7-99A0-4F41-86F9-A78D6639D7FD}" sibTransId="{07D2B2EE-4823-4956-AAC5-F843CB33AC74}"/>
    <dgm:cxn modelId="{CEBEAC8D-C3DC-4DBC-904D-F7462B3AFE8E}" srcId="{6DA684BB-4631-4074-AD34-F6058E8966D5}" destId="{AE68E2F1-87F7-4052-A9B9-EBE9A498F7DB}" srcOrd="0" destOrd="0" parTransId="{C70D3C07-5462-4B0A-89E6-67660EA1122F}" sibTransId="{320F302A-2A29-47A8-A112-45D6905E049C}"/>
    <dgm:cxn modelId="{FAD1E840-81AE-418F-8459-376B9E4F7821}" type="presOf" srcId="{EBB59774-7BE6-4B8B-A818-54C47BD064DF}" destId="{B8F81462-B9D1-4FEB-9F78-666D5C44CCA7}" srcOrd="0" destOrd="0" presId="urn:microsoft.com/office/officeart/2005/8/layout/hList9"/>
    <dgm:cxn modelId="{AD47A702-E166-4F88-B7E4-0DE969149DFE}" srcId="{6DA684BB-4631-4074-AD34-F6058E8966D5}" destId="{E671ED9A-CF19-4FDF-9E6F-2A510498207F}" srcOrd="1" destOrd="0" parTransId="{442EB61A-F27F-420D-9A55-D2F4E941EF68}" sibTransId="{0BE40344-2223-4B91-9E07-0231C6599920}"/>
    <dgm:cxn modelId="{B508C811-AEA4-4C89-A800-E5CC3B5275D6}" type="presOf" srcId="{E671ED9A-CF19-4FDF-9E6F-2A510498207F}" destId="{F65884EF-818E-4605-B880-9922B135D018}" srcOrd="0" destOrd="0" presId="urn:microsoft.com/office/officeart/2005/8/layout/hList9"/>
    <dgm:cxn modelId="{137D6103-F453-4279-BE6C-616D12B49C06}" type="presOf" srcId="{2C853DFE-04C7-4193-BC4B-B14C3867B6CE}" destId="{0202E01F-1D93-456C-ADEF-C19549FE3F6A}" srcOrd="1" destOrd="0" presId="urn:microsoft.com/office/officeart/2005/8/layout/hList9"/>
    <dgm:cxn modelId="{190F682F-8CA9-495B-B6CB-7F429241C03B}" type="presOf" srcId="{8D81CCFB-A133-4262-BB81-5FC84566F6C6}" destId="{5647DB90-4049-4139-9FE5-135795B767C3}" srcOrd="1" destOrd="0" presId="urn:microsoft.com/office/officeart/2005/8/layout/hList9"/>
    <dgm:cxn modelId="{5E8FD6FA-32F0-40A2-ABF7-55FD10DAA52B}" type="presOf" srcId="{AE68E2F1-87F7-4052-A9B9-EBE9A498F7DB}" destId="{76661855-971E-40FA-A53C-50EEF544A425}" srcOrd="0" destOrd="0" presId="urn:microsoft.com/office/officeart/2005/8/layout/hList9"/>
    <dgm:cxn modelId="{3A55F15A-8E76-4D3B-A7F8-3515E132367B}" type="presParOf" srcId="{47792410-1CDC-4F85-9FDD-5ECF782B59BB}" destId="{3327FE72-0C35-4B76-94C4-576A2DCFF741}" srcOrd="0" destOrd="0" presId="urn:microsoft.com/office/officeart/2005/8/layout/hList9"/>
    <dgm:cxn modelId="{A76D637A-35DB-4965-AE18-3369884DD9C2}" type="presParOf" srcId="{47792410-1CDC-4F85-9FDD-5ECF782B59BB}" destId="{44D67D88-E241-4B8C-A4EA-72E86436268C}" srcOrd="1" destOrd="0" presId="urn:microsoft.com/office/officeart/2005/8/layout/hList9"/>
    <dgm:cxn modelId="{126AC2FB-20AD-43F2-9F48-EBBC301799D0}" type="presParOf" srcId="{44D67D88-E241-4B8C-A4EA-72E86436268C}" destId="{B8D3FE3E-2FBC-434F-B360-2ECD6781D065}" srcOrd="0" destOrd="0" presId="urn:microsoft.com/office/officeart/2005/8/layout/hList9"/>
    <dgm:cxn modelId="{E2353D47-8042-496F-87C7-F9D6B7D4375A}" type="presParOf" srcId="{44D67D88-E241-4B8C-A4EA-72E86436268C}" destId="{84A43C6E-FC99-4E98-A87D-FC7DE5425D1A}" srcOrd="1" destOrd="0" presId="urn:microsoft.com/office/officeart/2005/8/layout/hList9"/>
    <dgm:cxn modelId="{11D04A5A-3029-45DF-A698-F67EA94A4DE0}" type="presParOf" srcId="{84A43C6E-FC99-4E98-A87D-FC7DE5425D1A}" destId="{B54D0D6E-ACBE-40ED-907E-5C64E9A6F16B}" srcOrd="0" destOrd="0" presId="urn:microsoft.com/office/officeart/2005/8/layout/hList9"/>
    <dgm:cxn modelId="{C4F3F316-67B4-4C73-9829-01A97D282605}" type="presParOf" srcId="{84A43C6E-FC99-4E98-A87D-FC7DE5425D1A}" destId="{0202E01F-1D93-456C-ADEF-C19549FE3F6A}" srcOrd="1" destOrd="0" presId="urn:microsoft.com/office/officeart/2005/8/layout/hList9"/>
    <dgm:cxn modelId="{AC79674B-F685-4B86-8B52-98CE00016768}" type="presParOf" srcId="{44D67D88-E241-4B8C-A4EA-72E86436268C}" destId="{6F0FEE28-EA37-447C-B438-1A7951756BB2}" srcOrd="2" destOrd="0" presId="urn:microsoft.com/office/officeart/2005/8/layout/hList9"/>
    <dgm:cxn modelId="{0EB8C81A-727E-4B1E-BC32-3325EE37A531}" type="presParOf" srcId="{6F0FEE28-EA37-447C-B438-1A7951756BB2}" destId="{C2CCA472-AFA1-44ED-845A-B4F5547B1E69}" srcOrd="0" destOrd="0" presId="urn:microsoft.com/office/officeart/2005/8/layout/hList9"/>
    <dgm:cxn modelId="{A71DBD89-7EDF-487C-93AF-991375B30B75}" type="presParOf" srcId="{6F0FEE28-EA37-447C-B438-1A7951756BB2}" destId="{C4CF5386-A2D5-4743-8FCC-4CD0DE5E11E0}" srcOrd="1" destOrd="0" presId="urn:microsoft.com/office/officeart/2005/8/layout/hList9"/>
    <dgm:cxn modelId="{F12FB029-600E-4174-B852-850F87799A4E}" type="presParOf" srcId="{47792410-1CDC-4F85-9FDD-5ECF782B59BB}" destId="{19688531-DDF0-4EAB-9039-5252C3F7883D}" srcOrd="2" destOrd="0" presId="urn:microsoft.com/office/officeart/2005/8/layout/hList9"/>
    <dgm:cxn modelId="{65F092E3-1F6B-4D4C-9831-03F273AE27B9}" type="presParOf" srcId="{47792410-1CDC-4F85-9FDD-5ECF782B59BB}" destId="{76661855-971E-40FA-A53C-50EEF544A425}" srcOrd="3" destOrd="0" presId="urn:microsoft.com/office/officeart/2005/8/layout/hList9"/>
    <dgm:cxn modelId="{D490FF08-1397-4CB1-9C69-0A0D627AE850}" type="presParOf" srcId="{47792410-1CDC-4F85-9FDD-5ECF782B59BB}" destId="{388F987B-4D44-4C03-B526-C7173290ACB0}" srcOrd="4" destOrd="0" presId="urn:microsoft.com/office/officeart/2005/8/layout/hList9"/>
    <dgm:cxn modelId="{6472F64E-838C-4D0D-B7F8-08E93B383D5A}" type="presParOf" srcId="{47792410-1CDC-4F85-9FDD-5ECF782B59BB}" destId="{3274BE29-E170-48EA-B343-EED8D3F37733}" srcOrd="5" destOrd="0" presId="urn:microsoft.com/office/officeart/2005/8/layout/hList9"/>
    <dgm:cxn modelId="{DD2FC219-8154-469E-B27B-F6B4BEBFFC00}" type="presParOf" srcId="{47792410-1CDC-4F85-9FDD-5ECF782B59BB}" destId="{03150D0F-D0F5-41F6-9B48-5D979218ABAF}" srcOrd="6" destOrd="0" presId="urn:microsoft.com/office/officeart/2005/8/layout/hList9"/>
    <dgm:cxn modelId="{167F5F52-8B66-4863-A15D-C88773C987BE}" type="presParOf" srcId="{03150D0F-D0F5-41F6-9B48-5D979218ABAF}" destId="{E637D3E7-97C0-4EF1-B497-3DC90CA57771}" srcOrd="0" destOrd="0" presId="urn:microsoft.com/office/officeart/2005/8/layout/hList9"/>
    <dgm:cxn modelId="{BFB4F7A1-BE59-4862-A402-EB416227C3C1}" type="presParOf" srcId="{03150D0F-D0F5-41F6-9B48-5D979218ABAF}" destId="{1ACBCB12-E2B9-48AF-9D49-3274C8346445}" srcOrd="1" destOrd="0" presId="urn:microsoft.com/office/officeart/2005/8/layout/hList9"/>
    <dgm:cxn modelId="{F26554A5-DD84-4254-A5A2-2F90C4712603}" type="presParOf" srcId="{1ACBCB12-E2B9-48AF-9D49-3274C8346445}" destId="{B8F81462-B9D1-4FEB-9F78-666D5C44CCA7}" srcOrd="0" destOrd="0" presId="urn:microsoft.com/office/officeart/2005/8/layout/hList9"/>
    <dgm:cxn modelId="{D6ACA79A-D739-4603-944A-055700422DB9}" type="presParOf" srcId="{1ACBCB12-E2B9-48AF-9D49-3274C8346445}" destId="{32BD83BA-54D7-4F8B-B649-374A126967D2}" srcOrd="1" destOrd="0" presId="urn:microsoft.com/office/officeart/2005/8/layout/hList9"/>
    <dgm:cxn modelId="{ACD55114-5C2B-4D79-AFD1-A20633C4CC01}" type="presParOf" srcId="{03150D0F-D0F5-41F6-9B48-5D979218ABAF}" destId="{1E175BFA-0734-418D-B786-2715ADA52921}" srcOrd="2" destOrd="0" presId="urn:microsoft.com/office/officeart/2005/8/layout/hList9"/>
    <dgm:cxn modelId="{4BE4270F-5108-4B7E-BEB9-C056808CCEDA}" type="presParOf" srcId="{1E175BFA-0734-418D-B786-2715ADA52921}" destId="{CA752F15-8B2F-43CC-87BC-F369565027CB}" srcOrd="0" destOrd="0" presId="urn:microsoft.com/office/officeart/2005/8/layout/hList9"/>
    <dgm:cxn modelId="{1BF522C2-4691-4976-B3B9-163F30E5C526}" type="presParOf" srcId="{1E175BFA-0734-418D-B786-2715ADA52921}" destId="{5647DB90-4049-4139-9FE5-135795B767C3}" srcOrd="1" destOrd="0" presId="urn:microsoft.com/office/officeart/2005/8/layout/hList9"/>
    <dgm:cxn modelId="{190FE0D5-1EC4-433A-8AA7-9AB4D1B9CE19}" type="presParOf" srcId="{47792410-1CDC-4F85-9FDD-5ECF782B59BB}" destId="{C682DEEB-D061-4F27-BE8C-8A1127906640}" srcOrd="7" destOrd="0" presId="urn:microsoft.com/office/officeart/2005/8/layout/hList9"/>
    <dgm:cxn modelId="{F1407EAE-3610-4716-8104-38DDC1F1EC3D}" type="presParOf" srcId="{47792410-1CDC-4F85-9FDD-5ECF782B59BB}" destId="{F65884EF-818E-4605-B880-9922B135D018}"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DA684BB-4631-4074-AD34-F6058E8966D5}" type="doc">
      <dgm:prSet loTypeId="urn:microsoft.com/office/officeart/2005/8/layout/hList9" loCatId="list" qsTypeId="urn:microsoft.com/office/officeart/2005/8/quickstyle/simple1" qsCatId="simple" csTypeId="urn:microsoft.com/office/officeart/2005/8/colors/accent2_2" csCatId="accent2" phldr="1"/>
      <dgm:spPr/>
      <dgm:t>
        <a:bodyPr/>
        <a:lstStyle/>
        <a:p>
          <a:endParaRPr lang="es-MX"/>
        </a:p>
      </dgm:t>
    </dgm:pt>
    <dgm:pt modelId="{AE68E2F1-87F7-4052-A9B9-EBE9A498F7DB}">
      <dgm:prSet phldrT="[Texto]"/>
      <dgm:spPr/>
      <dgm:t>
        <a:bodyPr/>
        <a:lstStyle/>
        <a:p>
          <a:r>
            <a:rPr lang="es-MX" dirty="0">
              <a:latin typeface="Montserrat" panose="00000500000000000000" pitchFamily="2" charset="0"/>
            </a:rPr>
            <a:t>Mensajes dirigidos a personas en situación de calle o pobreza extrema</a:t>
          </a:r>
        </a:p>
      </dgm:t>
    </dgm:pt>
    <dgm:pt modelId="{C70D3C07-5462-4B0A-89E6-67660EA1122F}" type="parTrans" cxnId="{CEBEAC8D-C3DC-4DBC-904D-F7462B3AFE8E}">
      <dgm:prSet/>
      <dgm:spPr/>
      <dgm:t>
        <a:bodyPr/>
        <a:lstStyle/>
        <a:p>
          <a:endParaRPr lang="es-MX">
            <a:latin typeface="Montserrat" panose="00000500000000000000" pitchFamily="2" charset="0"/>
          </a:endParaRPr>
        </a:p>
      </dgm:t>
    </dgm:pt>
    <dgm:pt modelId="{320F302A-2A29-47A8-A112-45D6905E049C}" type="sibTrans" cxnId="{CEBEAC8D-C3DC-4DBC-904D-F7462B3AFE8E}">
      <dgm:prSet/>
      <dgm:spPr/>
      <dgm:t>
        <a:bodyPr/>
        <a:lstStyle/>
        <a:p>
          <a:endParaRPr lang="es-MX">
            <a:latin typeface="Montserrat" panose="00000500000000000000" pitchFamily="2" charset="0"/>
          </a:endParaRPr>
        </a:p>
      </dgm:t>
    </dgm:pt>
    <dgm:pt modelId="{2C853DFE-04C7-4193-BC4B-B14C3867B6CE}">
      <dgm:prSet phldrT="[Texto]"/>
      <dgm:spPr/>
      <dgm:t>
        <a:bodyPr/>
        <a:lstStyle/>
        <a:p>
          <a:r>
            <a:rPr lang="es-MX" dirty="0" smtClean="0">
              <a:latin typeface="Montserrat" panose="00000500000000000000" pitchFamily="2" charset="0"/>
            </a:rPr>
            <a:t>41.9% </a:t>
          </a:r>
          <a:r>
            <a:rPr lang="es-MX" dirty="0">
              <a:latin typeface="Montserrat" panose="00000500000000000000" pitchFamily="2" charset="0"/>
            </a:rPr>
            <a:t>Interna</a:t>
          </a:r>
        </a:p>
      </dgm:t>
    </dgm:pt>
    <dgm:pt modelId="{5C911202-509D-44D6-80A6-6D595F7431F4}" type="parTrans" cxnId="{E8435706-BDC7-4E0A-BCF9-FA49CED47069}">
      <dgm:prSet/>
      <dgm:spPr/>
      <dgm:t>
        <a:bodyPr/>
        <a:lstStyle/>
        <a:p>
          <a:endParaRPr lang="es-MX">
            <a:latin typeface="Montserrat" panose="00000500000000000000" pitchFamily="2" charset="0"/>
          </a:endParaRPr>
        </a:p>
      </dgm:t>
    </dgm:pt>
    <dgm:pt modelId="{7559B950-5F99-43B6-94E8-05E75AA7EB4B}" type="sibTrans" cxnId="{E8435706-BDC7-4E0A-BCF9-FA49CED47069}">
      <dgm:prSet/>
      <dgm:spPr/>
      <dgm:t>
        <a:bodyPr/>
        <a:lstStyle/>
        <a:p>
          <a:endParaRPr lang="es-MX">
            <a:latin typeface="Montserrat" panose="00000500000000000000" pitchFamily="2" charset="0"/>
          </a:endParaRPr>
        </a:p>
      </dgm:t>
    </dgm:pt>
    <dgm:pt modelId="{1741C59B-2B0E-404D-A927-30A0D48C2EAA}">
      <dgm:prSet phldrT="[Texto]"/>
      <dgm:spPr/>
      <dgm:t>
        <a:bodyPr/>
        <a:lstStyle/>
        <a:p>
          <a:r>
            <a:rPr lang="es-MX" dirty="0" smtClean="0">
              <a:latin typeface="Montserrat" panose="00000500000000000000" pitchFamily="2" charset="0"/>
            </a:rPr>
            <a:t>22.6% </a:t>
          </a:r>
          <a:r>
            <a:rPr lang="es-MX" dirty="0">
              <a:latin typeface="Montserrat" panose="00000500000000000000" pitchFamily="2" charset="0"/>
            </a:rPr>
            <a:t>Externa</a:t>
          </a:r>
        </a:p>
      </dgm:t>
    </dgm:pt>
    <dgm:pt modelId="{1DF98BAC-68C0-4FE4-8979-3619212E230E}" type="parTrans" cxnId="{C5448A88-743B-47F8-98B6-28BBBA5BD0E2}">
      <dgm:prSet/>
      <dgm:spPr/>
      <dgm:t>
        <a:bodyPr/>
        <a:lstStyle/>
        <a:p>
          <a:endParaRPr lang="es-MX">
            <a:latin typeface="Montserrat" panose="00000500000000000000" pitchFamily="2" charset="0"/>
          </a:endParaRPr>
        </a:p>
      </dgm:t>
    </dgm:pt>
    <dgm:pt modelId="{31F634F1-0889-437E-BD31-B75B36AB24C7}" type="sibTrans" cxnId="{C5448A88-743B-47F8-98B6-28BBBA5BD0E2}">
      <dgm:prSet/>
      <dgm:spPr/>
      <dgm:t>
        <a:bodyPr/>
        <a:lstStyle/>
        <a:p>
          <a:endParaRPr lang="es-MX">
            <a:latin typeface="Montserrat" panose="00000500000000000000" pitchFamily="2" charset="0"/>
          </a:endParaRPr>
        </a:p>
      </dgm:t>
    </dgm:pt>
    <dgm:pt modelId="{E671ED9A-CF19-4FDF-9E6F-2A510498207F}">
      <dgm:prSet phldrT="[Texto]"/>
      <dgm:spPr/>
      <dgm:t>
        <a:bodyPr/>
        <a:lstStyle/>
        <a:p>
          <a:r>
            <a:rPr lang="es-MX" dirty="0">
              <a:latin typeface="Montserrat" panose="00000500000000000000" pitchFamily="2" charset="0"/>
            </a:rPr>
            <a:t>Mensajes dirigidos a personas migrantes</a:t>
          </a:r>
        </a:p>
      </dgm:t>
    </dgm:pt>
    <dgm:pt modelId="{442EB61A-F27F-420D-9A55-D2F4E941EF68}" type="parTrans" cxnId="{AD47A702-E166-4F88-B7E4-0DE969149DFE}">
      <dgm:prSet/>
      <dgm:spPr/>
      <dgm:t>
        <a:bodyPr/>
        <a:lstStyle/>
        <a:p>
          <a:endParaRPr lang="es-MX">
            <a:latin typeface="Montserrat" panose="00000500000000000000" pitchFamily="2" charset="0"/>
          </a:endParaRPr>
        </a:p>
      </dgm:t>
    </dgm:pt>
    <dgm:pt modelId="{0BE40344-2223-4B91-9E07-0231C6599920}" type="sibTrans" cxnId="{AD47A702-E166-4F88-B7E4-0DE969149DFE}">
      <dgm:prSet/>
      <dgm:spPr/>
      <dgm:t>
        <a:bodyPr/>
        <a:lstStyle/>
        <a:p>
          <a:endParaRPr lang="es-MX">
            <a:latin typeface="Montserrat" panose="00000500000000000000" pitchFamily="2" charset="0"/>
          </a:endParaRPr>
        </a:p>
      </dgm:t>
    </dgm:pt>
    <dgm:pt modelId="{EBB59774-7BE6-4B8B-A818-54C47BD064DF}">
      <dgm:prSet phldrT="[Texto]"/>
      <dgm:spPr/>
      <dgm:t>
        <a:bodyPr/>
        <a:lstStyle/>
        <a:p>
          <a:r>
            <a:rPr lang="es-MX" dirty="0" smtClean="0">
              <a:latin typeface="Montserrat" panose="00000500000000000000" pitchFamily="2" charset="0"/>
            </a:rPr>
            <a:t>38.7% </a:t>
          </a:r>
          <a:r>
            <a:rPr lang="es-MX" dirty="0">
              <a:latin typeface="Montserrat" panose="00000500000000000000" pitchFamily="2" charset="0"/>
            </a:rPr>
            <a:t>Interna</a:t>
          </a:r>
        </a:p>
      </dgm:t>
    </dgm:pt>
    <dgm:pt modelId="{83C0DBD7-99A0-4F41-86F9-A78D6639D7FD}" type="parTrans" cxnId="{F313F4EB-EC68-45FE-BB51-3CF221F8FC04}">
      <dgm:prSet/>
      <dgm:spPr/>
      <dgm:t>
        <a:bodyPr/>
        <a:lstStyle/>
        <a:p>
          <a:endParaRPr lang="es-MX">
            <a:latin typeface="Montserrat" panose="00000500000000000000" pitchFamily="2" charset="0"/>
          </a:endParaRPr>
        </a:p>
      </dgm:t>
    </dgm:pt>
    <dgm:pt modelId="{07D2B2EE-4823-4956-AAC5-F843CB33AC74}" type="sibTrans" cxnId="{F313F4EB-EC68-45FE-BB51-3CF221F8FC04}">
      <dgm:prSet/>
      <dgm:spPr/>
      <dgm:t>
        <a:bodyPr/>
        <a:lstStyle/>
        <a:p>
          <a:endParaRPr lang="es-MX">
            <a:latin typeface="Montserrat" panose="00000500000000000000" pitchFamily="2" charset="0"/>
          </a:endParaRPr>
        </a:p>
      </dgm:t>
    </dgm:pt>
    <dgm:pt modelId="{8D81CCFB-A133-4262-BB81-5FC84566F6C6}">
      <dgm:prSet phldrT="[Texto]"/>
      <dgm:spPr/>
      <dgm:t>
        <a:bodyPr/>
        <a:lstStyle/>
        <a:p>
          <a:r>
            <a:rPr lang="es-MX" dirty="0" smtClean="0">
              <a:latin typeface="Montserrat" panose="00000500000000000000" pitchFamily="2" charset="0"/>
            </a:rPr>
            <a:t>25.8% </a:t>
          </a:r>
          <a:r>
            <a:rPr lang="es-MX" dirty="0">
              <a:latin typeface="Montserrat" panose="00000500000000000000" pitchFamily="2" charset="0"/>
            </a:rPr>
            <a:t>Externa</a:t>
          </a:r>
        </a:p>
      </dgm:t>
    </dgm:pt>
    <dgm:pt modelId="{6FC325FE-8DBC-4839-B008-86F36AAB199A}" type="parTrans" cxnId="{E6AD4D5E-E21F-45DA-99A9-A23E0998A58D}">
      <dgm:prSet/>
      <dgm:spPr/>
      <dgm:t>
        <a:bodyPr/>
        <a:lstStyle/>
        <a:p>
          <a:endParaRPr lang="es-MX">
            <a:latin typeface="Montserrat" panose="00000500000000000000" pitchFamily="2" charset="0"/>
          </a:endParaRPr>
        </a:p>
      </dgm:t>
    </dgm:pt>
    <dgm:pt modelId="{A85F80CF-8696-45B3-85D4-5E82CA896B8A}" type="sibTrans" cxnId="{E6AD4D5E-E21F-45DA-99A9-A23E0998A58D}">
      <dgm:prSet/>
      <dgm:spPr/>
      <dgm:t>
        <a:bodyPr/>
        <a:lstStyle/>
        <a:p>
          <a:endParaRPr lang="es-MX">
            <a:latin typeface="Montserrat" panose="00000500000000000000" pitchFamily="2" charset="0"/>
          </a:endParaRPr>
        </a:p>
      </dgm:t>
    </dgm:pt>
    <dgm:pt modelId="{47792410-1CDC-4F85-9FDD-5ECF782B59BB}" type="pres">
      <dgm:prSet presAssocID="{6DA684BB-4631-4074-AD34-F6058E8966D5}" presName="list" presStyleCnt="0">
        <dgm:presLayoutVars>
          <dgm:dir/>
          <dgm:animLvl val="lvl"/>
        </dgm:presLayoutVars>
      </dgm:prSet>
      <dgm:spPr/>
      <dgm:t>
        <a:bodyPr/>
        <a:lstStyle/>
        <a:p>
          <a:endParaRPr lang="es-MX"/>
        </a:p>
      </dgm:t>
    </dgm:pt>
    <dgm:pt modelId="{3327FE72-0C35-4B76-94C4-576A2DCFF741}" type="pres">
      <dgm:prSet presAssocID="{AE68E2F1-87F7-4052-A9B9-EBE9A498F7DB}" presName="posSpace" presStyleCnt="0"/>
      <dgm:spPr/>
      <dgm:t>
        <a:bodyPr/>
        <a:lstStyle/>
        <a:p>
          <a:endParaRPr lang="es-MX"/>
        </a:p>
      </dgm:t>
    </dgm:pt>
    <dgm:pt modelId="{44D67D88-E241-4B8C-A4EA-72E86436268C}" type="pres">
      <dgm:prSet presAssocID="{AE68E2F1-87F7-4052-A9B9-EBE9A498F7DB}" presName="vertFlow" presStyleCnt="0"/>
      <dgm:spPr/>
      <dgm:t>
        <a:bodyPr/>
        <a:lstStyle/>
        <a:p>
          <a:endParaRPr lang="es-MX"/>
        </a:p>
      </dgm:t>
    </dgm:pt>
    <dgm:pt modelId="{B8D3FE3E-2FBC-434F-B360-2ECD6781D065}" type="pres">
      <dgm:prSet presAssocID="{AE68E2F1-87F7-4052-A9B9-EBE9A498F7DB}" presName="topSpace" presStyleCnt="0"/>
      <dgm:spPr/>
      <dgm:t>
        <a:bodyPr/>
        <a:lstStyle/>
        <a:p>
          <a:endParaRPr lang="es-MX"/>
        </a:p>
      </dgm:t>
    </dgm:pt>
    <dgm:pt modelId="{84A43C6E-FC99-4E98-A87D-FC7DE5425D1A}" type="pres">
      <dgm:prSet presAssocID="{AE68E2F1-87F7-4052-A9B9-EBE9A498F7DB}" presName="firstComp" presStyleCnt="0"/>
      <dgm:spPr/>
      <dgm:t>
        <a:bodyPr/>
        <a:lstStyle/>
        <a:p>
          <a:endParaRPr lang="es-MX"/>
        </a:p>
      </dgm:t>
    </dgm:pt>
    <dgm:pt modelId="{B54D0D6E-ACBE-40ED-907E-5C64E9A6F16B}" type="pres">
      <dgm:prSet presAssocID="{AE68E2F1-87F7-4052-A9B9-EBE9A498F7DB}" presName="firstChild" presStyleLbl="bgAccFollowNode1" presStyleIdx="0" presStyleCnt="4"/>
      <dgm:spPr/>
      <dgm:t>
        <a:bodyPr/>
        <a:lstStyle/>
        <a:p>
          <a:endParaRPr lang="es-MX"/>
        </a:p>
      </dgm:t>
    </dgm:pt>
    <dgm:pt modelId="{0202E01F-1D93-456C-ADEF-C19549FE3F6A}" type="pres">
      <dgm:prSet presAssocID="{AE68E2F1-87F7-4052-A9B9-EBE9A498F7DB}" presName="firstChildTx" presStyleLbl="bgAccFollowNode1" presStyleIdx="0" presStyleCnt="4">
        <dgm:presLayoutVars>
          <dgm:bulletEnabled val="1"/>
        </dgm:presLayoutVars>
      </dgm:prSet>
      <dgm:spPr/>
      <dgm:t>
        <a:bodyPr/>
        <a:lstStyle/>
        <a:p>
          <a:endParaRPr lang="es-MX"/>
        </a:p>
      </dgm:t>
    </dgm:pt>
    <dgm:pt modelId="{6F0FEE28-EA37-447C-B438-1A7951756BB2}" type="pres">
      <dgm:prSet presAssocID="{1741C59B-2B0E-404D-A927-30A0D48C2EAA}" presName="comp" presStyleCnt="0"/>
      <dgm:spPr/>
      <dgm:t>
        <a:bodyPr/>
        <a:lstStyle/>
        <a:p>
          <a:endParaRPr lang="es-MX"/>
        </a:p>
      </dgm:t>
    </dgm:pt>
    <dgm:pt modelId="{C2CCA472-AFA1-44ED-845A-B4F5547B1E69}" type="pres">
      <dgm:prSet presAssocID="{1741C59B-2B0E-404D-A927-30A0D48C2EAA}" presName="child" presStyleLbl="bgAccFollowNode1" presStyleIdx="1" presStyleCnt="4"/>
      <dgm:spPr/>
      <dgm:t>
        <a:bodyPr/>
        <a:lstStyle/>
        <a:p>
          <a:endParaRPr lang="es-MX"/>
        </a:p>
      </dgm:t>
    </dgm:pt>
    <dgm:pt modelId="{C4CF5386-A2D5-4743-8FCC-4CD0DE5E11E0}" type="pres">
      <dgm:prSet presAssocID="{1741C59B-2B0E-404D-A927-30A0D48C2EAA}" presName="childTx" presStyleLbl="bgAccFollowNode1" presStyleIdx="1" presStyleCnt="4">
        <dgm:presLayoutVars>
          <dgm:bulletEnabled val="1"/>
        </dgm:presLayoutVars>
      </dgm:prSet>
      <dgm:spPr/>
      <dgm:t>
        <a:bodyPr/>
        <a:lstStyle/>
        <a:p>
          <a:endParaRPr lang="es-MX"/>
        </a:p>
      </dgm:t>
    </dgm:pt>
    <dgm:pt modelId="{19688531-DDF0-4EAB-9039-5252C3F7883D}" type="pres">
      <dgm:prSet presAssocID="{AE68E2F1-87F7-4052-A9B9-EBE9A498F7DB}" presName="negSpace" presStyleCnt="0"/>
      <dgm:spPr/>
      <dgm:t>
        <a:bodyPr/>
        <a:lstStyle/>
        <a:p>
          <a:endParaRPr lang="es-MX"/>
        </a:p>
      </dgm:t>
    </dgm:pt>
    <dgm:pt modelId="{76661855-971E-40FA-A53C-50EEF544A425}" type="pres">
      <dgm:prSet presAssocID="{AE68E2F1-87F7-4052-A9B9-EBE9A498F7DB}" presName="circle" presStyleLbl="node1" presStyleIdx="0" presStyleCnt="2"/>
      <dgm:spPr/>
      <dgm:t>
        <a:bodyPr/>
        <a:lstStyle/>
        <a:p>
          <a:endParaRPr lang="es-MX"/>
        </a:p>
      </dgm:t>
    </dgm:pt>
    <dgm:pt modelId="{388F987B-4D44-4C03-B526-C7173290ACB0}" type="pres">
      <dgm:prSet presAssocID="{320F302A-2A29-47A8-A112-45D6905E049C}" presName="transSpace" presStyleCnt="0"/>
      <dgm:spPr/>
      <dgm:t>
        <a:bodyPr/>
        <a:lstStyle/>
        <a:p>
          <a:endParaRPr lang="es-MX"/>
        </a:p>
      </dgm:t>
    </dgm:pt>
    <dgm:pt modelId="{3274BE29-E170-48EA-B343-EED8D3F37733}" type="pres">
      <dgm:prSet presAssocID="{E671ED9A-CF19-4FDF-9E6F-2A510498207F}" presName="posSpace" presStyleCnt="0"/>
      <dgm:spPr/>
      <dgm:t>
        <a:bodyPr/>
        <a:lstStyle/>
        <a:p>
          <a:endParaRPr lang="es-MX"/>
        </a:p>
      </dgm:t>
    </dgm:pt>
    <dgm:pt modelId="{03150D0F-D0F5-41F6-9B48-5D979218ABAF}" type="pres">
      <dgm:prSet presAssocID="{E671ED9A-CF19-4FDF-9E6F-2A510498207F}" presName="vertFlow" presStyleCnt="0"/>
      <dgm:spPr/>
      <dgm:t>
        <a:bodyPr/>
        <a:lstStyle/>
        <a:p>
          <a:endParaRPr lang="es-MX"/>
        </a:p>
      </dgm:t>
    </dgm:pt>
    <dgm:pt modelId="{E637D3E7-97C0-4EF1-B497-3DC90CA57771}" type="pres">
      <dgm:prSet presAssocID="{E671ED9A-CF19-4FDF-9E6F-2A510498207F}" presName="topSpace" presStyleCnt="0"/>
      <dgm:spPr/>
      <dgm:t>
        <a:bodyPr/>
        <a:lstStyle/>
        <a:p>
          <a:endParaRPr lang="es-MX"/>
        </a:p>
      </dgm:t>
    </dgm:pt>
    <dgm:pt modelId="{1ACBCB12-E2B9-48AF-9D49-3274C8346445}" type="pres">
      <dgm:prSet presAssocID="{E671ED9A-CF19-4FDF-9E6F-2A510498207F}" presName="firstComp" presStyleCnt="0"/>
      <dgm:spPr/>
      <dgm:t>
        <a:bodyPr/>
        <a:lstStyle/>
        <a:p>
          <a:endParaRPr lang="es-MX"/>
        </a:p>
      </dgm:t>
    </dgm:pt>
    <dgm:pt modelId="{B8F81462-B9D1-4FEB-9F78-666D5C44CCA7}" type="pres">
      <dgm:prSet presAssocID="{E671ED9A-CF19-4FDF-9E6F-2A510498207F}" presName="firstChild" presStyleLbl="bgAccFollowNode1" presStyleIdx="2" presStyleCnt="4"/>
      <dgm:spPr/>
      <dgm:t>
        <a:bodyPr/>
        <a:lstStyle/>
        <a:p>
          <a:endParaRPr lang="es-MX"/>
        </a:p>
      </dgm:t>
    </dgm:pt>
    <dgm:pt modelId="{32BD83BA-54D7-4F8B-B649-374A126967D2}" type="pres">
      <dgm:prSet presAssocID="{E671ED9A-CF19-4FDF-9E6F-2A510498207F}" presName="firstChildTx" presStyleLbl="bgAccFollowNode1" presStyleIdx="2" presStyleCnt="4">
        <dgm:presLayoutVars>
          <dgm:bulletEnabled val="1"/>
        </dgm:presLayoutVars>
      </dgm:prSet>
      <dgm:spPr/>
      <dgm:t>
        <a:bodyPr/>
        <a:lstStyle/>
        <a:p>
          <a:endParaRPr lang="es-MX"/>
        </a:p>
      </dgm:t>
    </dgm:pt>
    <dgm:pt modelId="{1E175BFA-0734-418D-B786-2715ADA52921}" type="pres">
      <dgm:prSet presAssocID="{8D81CCFB-A133-4262-BB81-5FC84566F6C6}" presName="comp" presStyleCnt="0"/>
      <dgm:spPr/>
      <dgm:t>
        <a:bodyPr/>
        <a:lstStyle/>
        <a:p>
          <a:endParaRPr lang="es-MX"/>
        </a:p>
      </dgm:t>
    </dgm:pt>
    <dgm:pt modelId="{CA752F15-8B2F-43CC-87BC-F369565027CB}" type="pres">
      <dgm:prSet presAssocID="{8D81CCFB-A133-4262-BB81-5FC84566F6C6}" presName="child" presStyleLbl="bgAccFollowNode1" presStyleIdx="3" presStyleCnt="4"/>
      <dgm:spPr/>
      <dgm:t>
        <a:bodyPr/>
        <a:lstStyle/>
        <a:p>
          <a:endParaRPr lang="es-MX"/>
        </a:p>
      </dgm:t>
    </dgm:pt>
    <dgm:pt modelId="{5647DB90-4049-4139-9FE5-135795B767C3}" type="pres">
      <dgm:prSet presAssocID="{8D81CCFB-A133-4262-BB81-5FC84566F6C6}" presName="childTx" presStyleLbl="bgAccFollowNode1" presStyleIdx="3" presStyleCnt="4">
        <dgm:presLayoutVars>
          <dgm:bulletEnabled val="1"/>
        </dgm:presLayoutVars>
      </dgm:prSet>
      <dgm:spPr/>
      <dgm:t>
        <a:bodyPr/>
        <a:lstStyle/>
        <a:p>
          <a:endParaRPr lang="es-MX"/>
        </a:p>
      </dgm:t>
    </dgm:pt>
    <dgm:pt modelId="{C682DEEB-D061-4F27-BE8C-8A1127906640}" type="pres">
      <dgm:prSet presAssocID="{E671ED9A-CF19-4FDF-9E6F-2A510498207F}" presName="negSpace" presStyleCnt="0"/>
      <dgm:spPr/>
      <dgm:t>
        <a:bodyPr/>
        <a:lstStyle/>
        <a:p>
          <a:endParaRPr lang="es-MX"/>
        </a:p>
      </dgm:t>
    </dgm:pt>
    <dgm:pt modelId="{F65884EF-818E-4605-B880-9922B135D018}" type="pres">
      <dgm:prSet presAssocID="{E671ED9A-CF19-4FDF-9E6F-2A510498207F}" presName="circle" presStyleLbl="node1" presStyleIdx="1" presStyleCnt="2"/>
      <dgm:spPr/>
      <dgm:t>
        <a:bodyPr/>
        <a:lstStyle/>
        <a:p>
          <a:endParaRPr lang="es-MX"/>
        </a:p>
      </dgm:t>
    </dgm:pt>
  </dgm:ptLst>
  <dgm:cxnLst>
    <dgm:cxn modelId="{E8435706-BDC7-4E0A-BCF9-FA49CED47069}" srcId="{AE68E2F1-87F7-4052-A9B9-EBE9A498F7DB}" destId="{2C853DFE-04C7-4193-BC4B-B14C3867B6CE}" srcOrd="0" destOrd="0" parTransId="{5C911202-509D-44D6-80A6-6D595F7431F4}" sibTransId="{7559B950-5F99-43B6-94E8-05E75AA7EB4B}"/>
    <dgm:cxn modelId="{E90AA9D7-1F47-4180-A4F3-21B61C7E4873}" type="presOf" srcId="{6DA684BB-4631-4074-AD34-F6058E8966D5}" destId="{47792410-1CDC-4F85-9FDD-5ECF782B59BB}" srcOrd="0" destOrd="0" presId="urn:microsoft.com/office/officeart/2005/8/layout/hList9"/>
    <dgm:cxn modelId="{7D791B29-094C-4673-AACF-F98D79E863C6}" type="presOf" srcId="{EBB59774-7BE6-4B8B-A818-54C47BD064DF}" destId="{B8F81462-B9D1-4FEB-9F78-666D5C44CCA7}" srcOrd="0" destOrd="0" presId="urn:microsoft.com/office/officeart/2005/8/layout/hList9"/>
    <dgm:cxn modelId="{E6AD4D5E-E21F-45DA-99A9-A23E0998A58D}" srcId="{E671ED9A-CF19-4FDF-9E6F-2A510498207F}" destId="{8D81CCFB-A133-4262-BB81-5FC84566F6C6}" srcOrd="1" destOrd="0" parTransId="{6FC325FE-8DBC-4839-B008-86F36AAB199A}" sibTransId="{A85F80CF-8696-45B3-85D4-5E82CA896B8A}"/>
    <dgm:cxn modelId="{C5448A88-743B-47F8-98B6-28BBBA5BD0E2}" srcId="{AE68E2F1-87F7-4052-A9B9-EBE9A498F7DB}" destId="{1741C59B-2B0E-404D-A927-30A0D48C2EAA}" srcOrd="1" destOrd="0" parTransId="{1DF98BAC-68C0-4FE4-8979-3619212E230E}" sibTransId="{31F634F1-0889-437E-BD31-B75B36AB24C7}"/>
    <dgm:cxn modelId="{F313F4EB-EC68-45FE-BB51-3CF221F8FC04}" srcId="{E671ED9A-CF19-4FDF-9E6F-2A510498207F}" destId="{EBB59774-7BE6-4B8B-A818-54C47BD064DF}" srcOrd="0" destOrd="0" parTransId="{83C0DBD7-99A0-4F41-86F9-A78D6639D7FD}" sibTransId="{07D2B2EE-4823-4956-AAC5-F843CB33AC74}"/>
    <dgm:cxn modelId="{A0633A1D-90EF-4711-B30E-12A0DAAB1DEB}" type="presOf" srcId="{EBB59774-7BE6-4B8B-A818-54C47BD064DF}" destId="{32BD83BA-54D7-4F8B-B649-374A126967D2}" srcOrd="1" destOrd="0" presId="urn:microsoft.com/office/officeart/2005/8/layout/hList9"/>
    <dgm:cxn modelId="{AD5CE642-53F3-4B00-A8EA-39BEC0B2E281}" type="presOf" srcId="{E671ED9A-CF19-4FDF-9E6F-2A510498207F}" destId="{F65884EF-818E-4605-B880-9922B135D018}" srcOrd="0" destOrd="0" presId="urn:microsoft.com/office/officeart/2005/8/layout/hList9"/>
    <dgm:cxn modelId="{CEBEAC8D-C3DC-4DBC-904D-F7462B3AFE8E}" srcId="{6DA684BB-4631-4074-AD34-F6058E8966D5}" destId="{AE68E2F1-87F7-4052-A9B9-EBE9A498F7DB}" srcOrd="0" destOrd="0" parTransId="{C70D3C07-5462-4B0A-89E6-67660EA1122F}" sibTransId="{320F302A-2A29-47A8-A112-45D6905E049C}"/>
    <dgm:cxn modelId="{FC007346-25A6-4463-89A4-0682A594A535}" type="presOf" srcId="{1741C59B-2B0E-404D-A927-30A0D48C2EAA}" destId="{C2CCA472-AFA1-44ED-845A-B4F5547B1E69}" srcOrd="0" destOrd="0" presId="urn:microsoft.com/office/officeart/2005/8/layout/hList9"/>
    <dgm:cxn modelId="{AD47A702-E166-4F88-B7E4-0DE969149DFE}" srcId="{6DA684BB-4631-4074-AD34-F6058E8966D5}" destId="{E671ED9A-CF19-4FDF-9E6F-2A510498207F}" srcOrd="1" destOrd="0" parTransId="{442EB61A-F27F-420D-9A55-D2F4E941EF68}" sibTransId="{0BE40344-2223-4B91-9E07-0231C6599920}"/>
    <dgm:cxn modelId="{85992DE6-CD33-4424-8600-2A9B7CF25DFC}" type="presOf" srcId="{2C853DFE-04C7-4193-BC4B-B14C3867B6CE}" destId="{0202E01F-1D93-456C-ADEF-C19549FE3F6A}" srcOrd="1" destOrd="0" presId="urn:microsoft.com/office/officeart/2005/8/layout/hList9"/>
    <dgm:cxn modelId="{2C873041-C86E-4049-BA08-C1CE59C83AD3}" type="presOf" srcId="{8D81CCFB-A133-4262-BB81-5FC84566F6C6}" destId="{5647DB90-4049-4139-9FE5-135795B767C3}" srcOrd="1" destOrd="0" presId="urn:microsoft.com/office/officeart/2005/8/layout/hList9"/>
    <dgm:cxn modelId="{AA79AD89-27CD-4AE7-9B76-34D37F504FFB}" type="presOf" srcId="{2C853DFE-04C7-4193-BC4B-B14C3867B6CE}" destId="{B54D0D6E-ACBE-40ED-907E-5C64E9A6F16B}" srcOrd="0" destOrd="0" presId="urn:microsoft.com/office/officeart/2005/8/layout/hList9"/>
    <dgm:cxn modelId="{B3E841F1-6253-4363-A0FB-F2AD72355FE7}" type="presOf" srcId="{8D81CCFB-A133-4262-BB81-5FC84566F6C6}" destId="{CA752F15-8B2F-43CC-87BC-F369565027CB}" srcOrd="0" destOrd="0" presId="urn:microsoft.com/office/officeart/2005/8/layout/hList9"/>
    <dgm:cxn modelId="{88C01EB4-8E5E-4DD4-99F3-AFB78D2F0132}" type="presOf" srcId="{1741C59B-2B0E-404D-A927-30A0D48C2EAA}" destId="{C4CF5386-A2D5-4743-8FCC-4CD0DE5E11E0}" srcOrd="1" destOrd="0" presId="urn:microsoft.com/office/officeart/2005/8/layout/hList9"/>
    <dgm:cxn modelId="{096E7F04-52DB-427F-B6D0-79E62A7C1B54}" type="presOf" srcId="{AE68E2F1-87F7-4052-A9B9-EBE9A498F7DB}" destId="{76661855-971E-40FA-A53C-50EEF544A425}" srcOrd="0" destOrd="0" presId="urn:microsoft.com/office/officeart/2005/8/layout/hList9"/>
    <dgm:cxn modelId="{E1DDF6E9-949F-4FF2-8CDB-A2F58F7207F4}" type="presParOf" srcId="{47792410-1CDC-4F85-9FDD-5ECF782B59BB}" destId="{3327FE72-0C35-4B76-94C4-576A2DCFF741}" srcOrd="0" destOrd="0" presId="urn:microsoft.com/office/officeart/2005/8/layout/hList9"/>
    <dgm:cxn modelId="{FD9BD26A-8F8D-4BE2-A0D1-928C3E14322E}" type="presParOf" srcId="{47792410-1CDC-4F85-9FDD-5ECF782B59BB}" destId="{44D67D88-E241-4B8C-A4EA-72E86436268C}" srcOrd="1" destOrd="0" presId="urn:microsoft.com/office/officeart/2005/8/layout/hList9"/>
    <dgm:cxn modelId="{95A39D1C-B4D5-4169-98C4-1C5CA31927AA}" type="presParOf" srcId="{44D67D88-E241-4B8C-A4EA-72E86436268C}" destId="{B8D3FE3E-2FBC-434F-B360-2ECD6781D065}" srcOrd="0" destOrd="0" presId="urn:microsoft.com/office/officeart/2005/8/layout/hList9"/>
    <dgm:cxn modelId="{CCB599EB-25D4-4F50-9F83-B1B720985C77}" type="presParOf" srcId="{44D67D88-E241-4B8C-A4EA-72E86436268C}" destId="{84A43C6E-FC99-4E98-A87D-FC7DE5425D1A}" srcOrd="1" destOrd="0" presId="urn:microsoft.com/office/officeart/2005/8/layout/hList9"/>
    <dgm:cxn modelId="{875B1E6D-5CED-453E-83E6-44DDA3D28E16}" type="presParOf" srcId="{84A43C6E-FC99-4E98-A87D-FC7DE5425D1A}" destId="{B54D0D6E-ACBE-40ED-907E-5C64E9A6F16B}" srcOrd="0" destOrd="0" presId="urn:microsoft.com/office/officeart/2005/8/layout/hList9"/>
    <dgm:cxn modelId="{5428665B-D6D7-48BD-90D9-ECC06D954221}" type="presParOf" srcId="{84A43C6E-FC99-4E98-A87D-FC7DE5425D1A}" destId="{0202E01F-1D93-456C-ADEF-C19549FE3F6A}" srcOrd="1" destOrd="0" presId="urn:microsoft.com/office/officeart/2005/8/layout/hList9"/>
    <dgm:cxn modelId="{72DCCE3A-83C6-42AB-89CC-972F8AA716DB}" type="presParOf" srcId="{44D67D88-E241-4B8C-A4EA-72E86436268C}" destId="{6F0FEE28-EA37-447C-B438-1A7951756BB2}" srcOrd="2" destOrd="0" presId="urn:microsoft.com/office/officeart/2005/8/layout/hList9"/>
    <dgm:cxn modelId="{2F2F6CF0-8A7D-465E-81CE-1796E1CA82E1}" type="presParOf" srcId="{6F0FEE28-EA37-447C-B438-1A7951756BB2}" destId="{C2CCA472-AFA1-44ED-845A-B4F5547B1E69}" srcOrd="0" destOrd="0" presId="urn:microsoft.com/office/officeart/2005/8/layout/hList9"/>
    <dgm:cxn modelId="{0DFF9D75-9BFD-4833-9EB1-AD4E67FE9EEB}" type="presParOf" srcId="{6F0FEE28-EA37-447C-B438-1A7951756BB2}" destId="{C4CF5386-A2D5-4743-8FCC-4CD0DE5E11E0}" srcOrd="1" destOrd="0" presId="urn:microsoft.com/office/officeart/2005/8/layout/hList9"/>
    <dgm:cxn modelId="{14382EFA-96F1-47D0-8A60-35E46F11153A}" type="presParOf" srcId="{47792410-1CDC-4F85-9FDD-5ECF782B59BB}" destId="{19688531-DDF0-4EAB-9039-5252C3F7883D}" srcOrd="2" destOrd="0" presId="urn:microsoft.com/office/officeart/2005/8/layout/hList9"/>
    <dgm:cxn modelId="{3500C65A-E3B6-4B1E-80B0-98A9991E582D}" type="presParOf" srcId="{47792410-1CDC-4F85-9FDD-5ECF782B59BB}" destId="{76661855-971E-40FA-A53C-50EEF544A425}" srcOrd="3" destOrd="0" presId="urn:microsoft.com/office/officeart/2005/8/layout/hList9"/>
    <dgm:cxn modelId="{1079420D-5C50-4673-8287-C73FCCFAF3DD}" type="presParOf" srcId="{47792410-1CDC-4F85-9FDD-5ECF782B59BB}" destId="{388F987B-4D44-4C03-B526-C7173290ACB0}" srcOrd="4" destOrd="0" presId="urn:microsoft.com/office/officeart/2005/8/layout/hList9"/>
    <dgm:cxn modelId="{47A41D81-D2E1-45CF-B422-13177C4412B2}" type="presParOf" srcId="{47792410-1CDC-4F85-9FDD-5ECF782B59BB}" destId="{3274BE29-E170-48EA-B343-EED8D3F37733}" srcOrd="5" destOrd="0" presId="urn:microsoft.com/office/officeart/2005/8/layout/hList9"/>
    <dgm:cxn modelId="{8AA7CA81-5820-405B-B9BA-25E34F94CD6C}" type="presParOf" srcId="{47792410-1CDC-4F85-9FDD-5ECF782B59BB}" destId="{03150D0F-D0F5-41F6-9B48-5D979218ABAF}" srcOrd="6" destOrd="0" presId="urn:microsoft.com/office/officeart/2005/8/layout/hList9"/>
    <dgm:cxn modelId="{B06B62E1-7E0A-4514-B912-A5E7C8643512}" type="presParOf" srcId="{03150D0F-D0F5-41F6-9B48-5D979218ABAF}" destId="{E637D3E7-97C0-4EF1-B497-3DC90CA57771}" srcOrd="0" destOrd="0" presId="urn:microsoft.com/office/officeart/2005/8/layout/hList9"/>
    <dgm:cxn modelId="{85DB48F0-30A5-482B-990A-67C40C033CFE}" type="presParOf" srcId="{03150D0F-D0F5-41F6-9B48-5D979218ABAF}" destId="{1ACBCB12-E2B9-48AF-9D49-3274C8346445}" srcOrd="1" destOrd="0" presId="urn:microsoft.com/office/officeart/2005/8/layout/hList9"/>
    <dgm:cxn modelId="{A4096249-CC5A-4BC9-8799-B698E4E0EFD2}" type="presParOf" srcId="{1ACBCB12-E2B9-48AF-9D49-3274C8346445}" destId="{B8F81462-B9D1-4FEB-9F78-666D5C44CCA7}" srcOrd="0" destOrd="0" presId="urn:microsoft.com/office/officeart/2005/8/layout/hList9"/>
    <dgm:cxn modelId="{38EBA7CE-904E-4330-B41D-C59636C4A1F0}" type="presParOf" srcId="{1ACBCB12-E2B9-48AF-9D49-3274C8346445}" destId="{32BD83BA-54D7-4F8B-B649-374A126967D2}" srcOrd="1" destOrd="0" presId="urn:microsoft.com/office/officeart/2005/8/layout/hList9"/>
    <dgm:cxn modelId="{567C4534-A7C0-4851-B16B-8A885CB67861}" type="presParOf" srcId="{03150D0F-D0F5-41F6-9B48-5D979218ABAF}" destId="{1E175BFA-0734-418D-B786-2715ADA52921}" srcOrd="2" destOrd="0" presId="urn:microsoft.com/office/officeart/2005/8/layout/hList9"/>
    <dgm:cxn modelId="{EDAAC32E-F7DF-4D82-AD27-D6CB815AE8D2}" type="presParOf" srcId="{1E175BFA-0734-418D-B786-2715ADA52921}" destId="{CA752F15-8B2F-43CC-87BC-F369565027CB}" srcOrd="0" destOrd="0" presId="urn:microsoft.com/office/officeart/2005/8/layout/hList9"/>
    <dgm:cxn modelId="{0F95E96A-F158-4977-9564-75C13D933748}" type="presParOf" srcId="{1E175BFA-0734-418D-B786-2715ADA52921}" destId="{5647DB90-4049-4139-9FE5-135795B767C3}" srcOrd="1" destOrd="0" presId="urn:microsoft.com/office/officeart/2005/8/layout/hList9"/>
    <dgm:cxn modelId="{C08069C5-95D5-4ECA-90DA-4E9AAC805E16}" type="presParOf" srcId="{47792410-1CDC-4F85-9FDD-5ECF782B59BB}" destId="{C682DEEB-D061-4F27-BE8C-8A1127906640}" srcOrd="7" destOrd="0" presId="urn:microsoft.com/office/officeart/2005/8/layout/hList9"/>
    <dgm:cxn modelId="{05B5E1A2-26B9-4B8B-B396-DCA7D01BE20A}" type="presParOf" srcId="{47792410-1CDC-4F85-9FDD-5ECF782B59BB}" destId="{F65884EF-818E-4605-B880-9922B135D018}" srcOrd="8"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B45071-7268-459D-A2A1-748B9F77FCB9}" type="doc">
      <dgm:prSet loTypeId="urn:microsoft.com/office/officeart/2005/8/layout/hList6" loCatId="list" qsTypeId="urn:microsoft.com/office/officeart/2005/8/quickstyle/simple1" qsCatId="simple" csTypeId="urn:microsoft.com/office/officeart/2005/8/colors/accent1_1" csCatId="accent1" phldr="1"/>
      <dgm:spPr/>
      <dgm:t>
        <a:bodyPr/>
        <a:lstStyle/>
        <a:p>
          <a:endParaRPr lang="es-MX"/>
        </a:p>
      </dgm:t>
    </dgm:pt>
    <dgm:pt modelId="{9531F862-00A5-478F-A215-8B60963F7AC4}">
      <dgm:prSet custT="1"/>
      <dgm:spPr/>
      <dgm:t>
        <a:bodyPr/>
        <a:lstStyle/>
        <a:p>
          <a:pPr rtl="0">
            <a:lnSpc>
              <a:spcPct val="150000"/>
            </a:lnSpc>
          </a:pPr>
          <a:r>
            <a:rPr lang="es-MX" sz="1200" dirty="0">
              <a:latin typeface="Montserrat" panose="00000500000000000000" pitchFamily="2" charset="0"/>
            </a:rPr>
            <a:t>El </a:t>
          </a:r>
          <a:r>
            <a:rPr lang="es-MX" sz="1200" b="1" dirty="0" smtClean="0">
              <a:latin typeface="Montserrat" panose="00000500000000000000" pitchFamily="2" charset="0"/>
            </a:rPr>
            <a:t>58%</a:t>
          </a:r>
          <a:r>
            <a:rPr lang="es-MX" sz="1200" dirty="0" smtClean="0">
              <a:latin typeface="Montserrat" panose="00000500000000000000" pitchFamily="2" charset="0"/>
            </a:rPr>
            <a:t> </a:t>
          </a:r>
          <a:r>
            <a:rPr lang="es-MX" sz="1200" dirty="0">
              <a:latin typeface="Montserrat" panose="00000500000000000000" pitchFamily="2" charset="0"/>
            </a:rPr>
            <a:t>de las instituciones encuestadas declara que en situaciones de emergencia </a:t>
          </a:r>
          <a:r>
            <a:rPr lang="es-MX" sz="1200" b="1" dirty="0">
              <a:latin typeface="Montserrat" panose="00000500000000000000" pitchFamily="2" charset="0"/>
            </a:rPr>
            <a:t>las evaluaciones </a:t>
          </a:r>
          <a:r>
            <a:rPr lang="es-MX" sz="1200" dirty="0">
              <a:latin typeface="Montserrat" panose="00000500000000000000" pitchFamily="2" charset="0"/>
            </a:rPr>
            <a:t>de daño y análisis de necesidades tienen datos </a:t>
          </a:r>
          <a:r>
            <a:rPr lang="es-MX" sz="1200" b="1" dirty="0">
              <a:latin typeface="Montserrat" panose="00000500000000000000" pitchFamily="2" charset="0"/>
            </a:rPr>
            <a:t>desagregados por sexo y edad</a:t>
          </a:r>
        </a:p>
      </dgm:t>
    </dgm:pt>
    <dgm:pt modelId="{9AAA0FD8-172E-4903-848B-9BA06EF0D1BA}" type="parTrans" cxnId="{DC5DD8A9-017E-4AFF-8E36-3EE343781D8B}">
      <dgm:prSet/>
      <dgm:spPr/>
      <dgm:t>
        <a:bodyPr/>
        <a:lstStyle/>
        <a:p>
          <a:pPr>
            <a:lnSpc>
              <a:spcPct val="150000"/>
            </a:lnSpc>
          </a:pPr>
          <a:endParaRPr lang="es-MX" sz="1200">
            <a:latin typeface="Montserrat" panose="00000500000000000000" pitchFamily="2" charset="0"/>
          </a:endParaRPr>
        </a:p>
      </dgm:t>
    </dgm:pt>
    <dgm:pt modelId="{C7E0E1ED-CD1C-4A47-8B9B-7F1206F953D9}" type="sibTrans" cxnId="{DC5DD8A9-017E-4AFF-8E36-3EE343781D8B}">
      <dgm:prSet/>
      <dgm:spPr/>
      <dgm:t>
        <a:bodyPr/>
        <a:lstStyle/>
        <a:p>
          <a:pPr>
            <a:lnSpc>
              <a:spcPct val="150000"/>
            </a:lnSpc>
          </a:pPr>
          <a:endParaRPr lang="es-MX" sz="1200">
            <a:latin typeface="Montserrat" panose="00000500000000000000" pitchFamily="2" charset="0"/>
          </a:endParaRPr>
        </a:p>
      </dgm:t>
    </dgm:pt>
    <dgm:pt modelId="{1E83C307-73C3-4077-8D3A-8261CAE4878F}">
      <dgm:prSet custT="1"/>
      <dgm:spPr/>
      <dgm:t>
        <a:bodyPr/>
        <a:lstStyle/>
        <a:p>
          <a:pPr rtl="0">
            <a:lnSpc>
              <a:spcPct val="150000"/>
            </a:lnSpc>
          </a:pPr>
          <a:r>
            <a:rPr lang="es-MX" sz="1200" dirty="0">
              <a:latin typeface="Montserrat" panose="00000500000000000000" pitchFamily="2" charset="0"/>
            </a:rPr>
            <a:t>Solo el </a:t>
          </a:r>
          <a:r>
            <a:rPr lang="es-MX" sz="1200" b="1" dirty="0" smtClean="0">
              <a:latin typeface="Montserrat" panose="00000500000000000000" pitchFamily="2" charset="0"/>
            </a:rPr>
            <a:t>32%</a:t>
          </a:r>
          <a:r>
            <a:rPr lang="es-MX" sz="1200" dirty="0" smtClean="0">
              <a:latin typeface="Montserrat" panose="00000500000000000000" pitchFamily="2" charset="0"/>
            </a:rPr>
            <a:t> </a:t>
          </a:r>
          <a:r>
            <a:rPr lang="es-MX" sz="1200" dirty="0">
              <a:latin typeface="Montserrat" panose="00000500000000000000" pitchFamily="2" charset="0"/>
            </a:rPr>
            <a:t>de las instituciones declara que </a:t>
          </a:r>
          <a:r>
            <a:rPr lang="es-MX" sz="1200" b="1" dirty="0">
              <a:latin typeface="Montserrat" panose="00000500000000000000" pitchFamily="2" charset="0"/>
            </a:rPr>
            <a:t>consideran las medidas necesarias de atención y necesidades específicas de las mujeres en las acciones de recuperación, reconstrucción y financiamiento</a:t>
          </a:r>
          <a:r>
            <a:rPr lang="es-MX" sz="1200" dirty="0">
              <a:latin typeface="Montserrat" panose="00000500000000000000" pitchFamily="2" charset="0"/>
            </a:rPr>
            <a:t>. Por ejemplo, en cuanto a descanso, preparación alimentos, lavado, espacio para la producción o medios de vida, limpieza, estudio, huerto familiar</a:t>
          </a:r>
        </a:p>
      </dgm:t>
    </dgm:pt>
    <dgm:pt modelId="{37EE8EEA-75D3-405E-BD39-4D443A88C94D}" type="parTrans" cxnId="{4F523900-1322-4544-80DF-B0B7B041B57C}">
      <dgm:prSet/>
      <dgm:spPr/>
      <dgm:t>
        <a:bodyPr/>
        <a:lstStyle/>
        <a:p>
          <a:pPr>
            <a:lnSpc>
              <a:spcPct val="150000"/>
            </a:lnSpc>
          </a:pPr>
          <a:endParaRPr lang="es-MX" sz="1200">
            <a:latin typeface="Montserrat" panose="00000500000000000000" pitchFamily="2" charset="0"/>
          </a:endParaRPr>
        </a:p>
      </dgm:t>
    </dgm:pt>
    <dgm:pt modelId="{2278B3FA-38C2-4A16-8A92-E4C5D493A19B}" type="sibTrans" cxnId="{4F523900-1322-4544-80DF-B0B7B041B57C}">
      <dgm:prSet/>
      <dgm:spPr/>
      <dgm:t>
        <a:bodyPr/>
        <a:lstStyle/>
        <a:p>
          <a:pPr>
            <a:lnSpc>
              <a:spcPct val="150000"/>
            </a:lnSpc>
          </a:pPr>
          <a:endParaRPr lang="es-MX" sz="1200">
            <a:latin typeface="Montserrat" panose="00000500000000000000" pitchFamily="2" charset="0"/>
          </a:endParaRPr>
        </a:p>
      </dgm:t>
    </dgm:pt>
    <dgm:pt modelId="{D8A107D6-AC98-4C14-BD28-EEFAFBC47A19}">
      <dgm:prSet custT="1"/>
      <dgm:spPr/>
      <dgm:t>
        <a:bodyPr/>
        <a:lstStyle/>
        <a:p>
          <a:pPr rtl="0">
            <a:lnSpc>
              <a:spcPct val="150000"/>
            </a:lnSpc>
          </a:pPr>
          <a:r>
            <a:rPr lang="es-MX" sz="1200" dirty="0">
              <a:latin typeface="Montserrat" panose="00000500000000000000" pitchFamily="2" charset="0"/>
            </a:rPr>
            <a:t>El </a:t>
          </a:r>
          <a:r>
            <a:rPr lang="es-MX" sz="1200" b="1" dirty="0" smtClean="0">
              <a:latin typeface="Montserrat" panose="00000500000000000000" pitchFamily="2" charset="0"/>
            </a:rPr>
            <a:t>61% </a:t>
          </a:r>
          <a:r>
            <a:rPr lang="es-MX" sz="1200" b="1" dirty="0">
              <a:latin typeface="Montserrat" panose="00000500000000000000" pitchFamily="2" charset="0"/>
            </a:rPr>
            <a:t>incorpora lenguaje incluyente </a:t>
          </a:r>
          <a:r>
            <a:rPr lang="es-MX" sz="1200" dirty="0">
              <a:latin typeface="Montserrat" panose="00000500000000000000" pitchFamily="2" charset="0"/>
            </a:rPr>
            <a:t>en documentos internos y de difusión oficiales</a:t>
          </a:r>
        </a:p>
      </dgm:t>
    </dgm:pt>
    <dgm:pt modelId="{08F5CE73-5CBC-4B64-9E2A-D4322E6BD126}" type="parTrans" cxnId="{B1227E9F-F0BD-43FC-A1F4-62D09545CA5B}">
      <dgm:prSet/>
      <dgm:spPr/>
      <dgm:t>
        <a:bodyPr/>
        <a:lstStyle/>
        <a:p>
          <a:pPr>
            <a:lnSpc>
              <a:spcPct val="150000"/>
            </a:lnSpc>
          </a:pPr>
          <a:endParaRPr lang="es-MX" sz="1200">
            <a:latin typeface="Montserrat" panose="00000500000000000000" pitchFamily="2" charset="0"/>
          </a:endParaRPr>
        </a:p>
      </dgm:t>
    </dgm:pt>
    <dgm:pt modelId="{8F4F72D3-A63E-4FEE-AC45-3724089A0CA4}" type="sibTrans" cxnId="{B1227E9F-F0BD-43FC-A1F4-62D09545CA5B}">
      <dgm:prSet/>
      <dgm:spPr/>
      <dgm:t>
        <a:bodyPr/>
        <a:lstStyle/>
        <a:p>
          <a:pPr>
            <a:lnSpc>
              <a:spcPct val="150000"/>
            </a:lnSpc>
          </a:pPr>
          <a:endParaRPr lang="es-MX" sz="1200">
            <a:latin typeface="Montserrat" panose="00000500000000000000" pitchFamily="2" charset="0"/>
          </a:endParaRPr>
        </a:p>
      </dgm:t>
    </dgm:pt>
    <dgm:pt modelId="{2C4268BE-B685-4D76-989E-68C22A2926CB}" type="pres">
      <dgm:prSet presAssocID="{DFB45071-7268-459D-A2A1-748B9F77FCB9}" presName="Name0" presStyleCnt="0">
        <dgm:presLayoutVars>
          <dgm:dir/>
          <dgm:resizeHandles val="exact"/>
        </dgm:presLayoutVars>
      </dgm:prSet>
      <dgm:spPr/>
      <dgm:t>
        <a:bodyPr/>
        <a:lstStyle/>
        <a:p>
          <a:endParaRPr lang="es-MX"/>
        </a:p>
      </dgm:t>
    </dgm:pt>
    <dgm:pt modelId="{BAF8A8A8-AA4E-469D-8607-EA383CE08AF2}" type="pres">
      <dgm:prSet presAssocID="{9531F862-00A5-478F-A215-8B60963F7AC4}" presName="node" presStyleLbl="node1" presStyleIdx="0" presStyleCnt="3">
        <dgm:presLayoutVars>
          <dgm:bulletEnabled val="1"/>
        </dgm:presLayoutVars>
      </dgm:prSet>
      <dgm:spPr/>
      <dgm:t>
        <a:bodyPr/>
        <a:lstStyle/>
        <a:p>
          <a:endParaRPr lang="es-MX"/>
        </a:p>
      </dgm:t>
    </dgm:pt>
    <dgm:pt modelId="{6267DA01-2C38-4A21-80FF-B7D664394D62}" type="pres">
      <dgm:prSet presAssocID="{C7E0E1ED-CD1C-4A47-8B9B-7F1206F953D9}" presName="sibTrans" presStyleCnt="0"/>
      <dgm:spPr/>
      <dgm:t>
        <a:bodyPr/>
        <a:lstStyle/>
        <a:p>
          <a:endParaRPr lang="es-MX"/>
        </a:p>
      </dgm:t>
    </dgm:pt>
    <dgm:pt modelId="{B118D098-D793-47E9-83F4-0DD121CA8E0F}" type="pres">
      <dgm:prSet presAssocID="{1E83C307-73C3-4077-8D3A-8261CAE4878F}" presName="node" presStyleLbl="node1" presStyleIdx="1" presStyleCnt="3">
        <dgm:presLayoutVars>
          <dgm:bulletEnabled val="1"/>
        </dgm:presLayoutVars>
      </dgm:prSet>
      <dgm:spPr/>
      <dgm:t>
        <a:bodyPr/>
        <a:lstStyle/>
        <a:p>
          <a:endParaRPr lang="es-MX"/>
        </a:p>
      </dgm:t>
    </dgm:pt>
    <dgm:pt modelId="{B447BF90-1A67-455A-B3AB-6E96902EBE6B}" type="pres">
      <dgm:prSet presAssocID="{2278B3FA-38C2-4A16-8A92-E4C5D493A19B}" presName="sibTrans" presStyleCnt="0"/>
      <dgm:spPr/>
      <dgm:t>
        <a:bodyPr/>
        <a:lstStyle/>
        <a:p>
          <a:endParaRPr lang="es-MX"/>
        </a:p>
      </dgm:t>
    </dgm:pt>
    <dgm:pt modelId="{337640C7-7C23-4292-8BB4-DE2F616FC583}" type="pres">
      <dgm:prSet presAssocID="{D8A107D6-AC98-4C14-BD28-EEFAFBC47A19}" presName="node" presStyleLbl="node1" presStyleIdx="2" presStyleCnt="3">
        <dgm:presLayoutVars>
          <dgm:bulletEnabled val="1"/>
        </dgm:presLayoutVars>
      </dgm:prSet>
      <dgm:spPr/>
      <dgm:t>
        <a:bodyPr/>
        <a:lstStyle/>
        <a:p>
          <a:endParaRPr lang="es-MX"/>
        </a:p>
      </dgm:t>
    </dgm:pt>
  </dgm:ptLst>
  <dgm:cxnLst>
    <dgm:cxn modelId="{B1227E9F-F0BD-43FC-A1F4-62D09545CA5B}" srcId="{DFB45071-7268-459D-A2A1-748B9F77FCB9}" destId="{D8A107D6-AC98-4C14-BD28-EEFAFBC47A19}" srcOrd="2" destOrd="0" parTransId="{08F5CE73-5CBC-4B64-9E2A-D4322E6BD126}" sibTransId="{8F4F72D3-A63E-4FEE-AC45-3724089A0CA4}"/>
    <dgm:cxn modelId="{4F523900-1322-4544-80DF-B0B7B041B57C}" srcId="{DFB45071-7268-459D-A2A1-748B9F77FCB9}" destId="{1E83C307-73C3-4077-8D3A-8261CAE4878F}" srcOrd="1" destOrd="0" parTransId="{37EE8EEA-75D3-405E-BD39-4D443A88C94D}" sibTransId="{2278B3FA-38C2-4A16-8A92-E4C5D493A19B}"/>
    <dgm:cxn modelId="{DC5DD8A9-017E-4AFF-8E36-3EE343781D8B}" srcId="{DFB45071-7268-459D-A2A1-748B9F77FCB9}" destId="{9531F862-00A5-478F-A215-8B60963F7AC4}" srcOrd="0" destOrd="0" parTransId="{9AAA0FD8-172E-4903-848B-9BA06EF0D1BA}" sibTransId="{C7E0E1ED-CD1C-4A47-8B9B-7F1206F953D9}"/>
    <dgm:cxn modelId="{B7D966E8-69CA-4240-AA64-3E1B7994A6F5}" type="presOf" srcId="{9531F862-00A5-478F-A215-8B60963F7AC4}" destId="{BAF8A8A8-AA4E-469D-8607-EA383CE08AF2}" srcOrd="0" destOrd="0" presId="urn:microsoft.com/office/officeart/2005/8/layout/hList6"/>
    <dgm:cxn modelId="{550A222B-438A-43B3-95B1-23AAB4351B9A}" type="presOf" srcId="{1E83C307-73C3-4077-8D3A-8261CAE4878F}" destId="{B118D098-D793-47E9-83F4-0DD121CA8E0F}" srcOrd="0" destOrd="0" presId="urn:microsoft.com/office/officeart/2005/8/layout/hList6"/>
    <dgm:cxn modelId="{3B456F19-825A-4C5D-8E10-C288ED546A44}" type="presOf" srcId="{DFB45071-7268-459D-A2A1-748B9F77FCB9}" destId="{2C4268BE-B685-4D76-989E-68C22A2926CB}" srcOrd="0" destOrd="0" presId="urn:microsoft.com/office/officeart/2005/8/layout/hList6"/>
    <dgm:cxn modelId="{66DC0E61-D5AB-4A4C-8602-49D67B8E3C62}" type="presOf" srcId="{D8A107D6-AC98-4C14-BD28-EEFAFBC47A19}" destId="{337640C7-7C23-4292-8BB4-DE2F616FC583}" srcOrd="0" destOrd="0" presId="urn:microsoft.com/office/officeart/2005/8/layout/hList6"/>
    <dgm:cxn modelId="{9260CC83-33AE-4689-84AF-B4BD3616C5D9}" type="presParOf" srcId="{2C4268BE-B685-4D76-989E-68C22A2926CB}" destId="{BAF8A8A8-AA4E-469D-8607-EA383CE08AF2}" srcOrd="0" destOrd="0" presId="urn:microsoft.com/office/officeart/2005/8/layout/hList6"/>
    <dgm:cxn modelId="{85A3418F-54A7-49AE-A523-1A775D16F636}" type="presParOf" srcId="{2C4268BE-B685-4D76-989E-68C22A2926CB}" destId="{6267DA01-2C38-4A21-80FF-B7D664394D62}" srcOrd="1" destOrd="0" presId="urn:microsoft.com/office/officeart/2005/8/layout/hList6"/>
    <dgm:cxn modelId="{E65598DF-894E-4187-B690-F95D8D22AE59}" type="presParOf" srcId="{2C4268BE-B685-4D76-989E-68C22A2926CB}" destId="{B118D098-D793-47E9-83F4-0DD121CA8E0F}" srcOrd="2" destOrd="0" presId="urn:microsoft.com/office/officeart/2005/8/layout/hList6"/>
    <dgm:cxn modelId="{547739AD-5A1E-448E-BB29-DB76B2F667A4}" type="presParOf" srcId="{2C4268BE-B685-4D76-989E-68C22A2926CB}" destId="{B447BF90-1A67-455A-B3AB-6E96902EBE6B}" srcOrd="3" destOrd="0" presId="urn:microsoft.com/office/officeart/2005/8/layout/hList6"/>
    <dgm:cxn modelId="{D74D1AA6-41D0-47E1-A816-995AF48951C6}" type="presParOf" srcId="{2C4268BE-B685-4D76-989E-68C22A2926CB}" destId="{337640C7-7C23-4292-8BB4-DE2F616FC58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EA17B3-8E2B-4EA8-AD4E-8C4DBDDBB8BF}" type="doc">
      <dgm:prSet loTypeId="urn:microsoft.com/office/officeart/2005/8/layout/bProcess2" loCatId="process" qsTypeId="urn:microsoft.com/office/officeart/2005/8/quickstyle/simple1" qsCatId="simple" csTypeId="urn:microsoft.com/office/officeart/2005/8/colors/accent2_1" csCatId="accent2" phldr="1"/>
      <dgm:spPr/>
      <dgm:t>
        <a:bodyPr/>
        <a:lstStyle/>
        <a:p>
          <a:endParaRPr lang="es-MX"/>
        </a:p>
      </dgm:t>
    </dgm:pt>
    <dgm:pt modelId="{89942C15-32BD-45E8-9C9C-7C1718215ED8}">
      <dgm:prSet/>
      <dgm:spPr/>
      <dgm:t>
        <a:bodyPr/>
        <a:lstStyle/>
        <a:p>
          <a:pPr rtl="0"/>
          <a:r>
            <a:rPr lang="es-MX" b="1" i="0" u="none" smtClean="0">
              <a:solidFill>
                <a:schemeClr val="tx1"/>
              </a:solidFill>
              <a:latin typeface="Montserrat" panose="020B0604020202020204" charset="0"/>
            </a:rPr>
            <a:t>Campeche</a:t>
          </a:r>
          <a:endParaRPr lang="es-MX" b="1" dirty="0">
            <a:solidFill>
              <a:schemeClr val="tx1"/>
            </a:solidFill>
            <a:latin typeface="Montserrat" panose="020B0604020202020204" charset="0"/>
          </a:endParaRPr>
        </a:p>
      </dgm:t>
    </dgm:pt>
    <dgm:pt modelId="{31333020-6F58-4430-AB6F-AF668AF931D3}" type="parTrans" cxnId="{8D46A2E5-F404-47A2-A246-E74E06DF2D5B}">
      <dgm:prSet/>
      <dgm:spPr/>
      <dgm:t>
        <a:bodyPr/>
        <a:lstStyle/>
        <a:p>
          <a:endParaRPr lang="es-MX" b="1">
            <a:solidFill>
              <a:schemeClr val="tx1"/>
            </a:solidFill>
            <a:latin typeface="Montserrat" panose="020B0604020202020204" charset="0"/>
          </a:endParaRPr>
        </a:p>
      </dgm:t>
    </dgm:pt>
    <dgm:pt modelId="{F7ABE93A-20E2-45BE-B577-B3FAB3DA9C04}" type="sibTrans" cxnId="{8D46A2E5-F404-47A2-A246-E74E06DF2D5B}">
      <dgm:prSet/>
      <dgm:spPr/>
      <dgm:t>
        <a:bodyPr/>
        <a:lstStyle/>
        <a:p>
          <a:endParaRPr lang="es-MX" b="1">
            <a:solidFill>
              <a:schemeClr val="tx1"/>
            </a:solidFill>
            <a:latin typeface="Montserrat" panose="020B0604020202020204" charset="0"/>
          </a:endParaRPr>
        </a:p>
      </dgm:t>
    </dgm:pt>
    <dgm:pt modelId="{4E537CAC-E2A7-4A68-9826-D5618A7D1E8B}">
      <dgm:prSet/>
      <dgm:spPr/>
      <dgm:t>
        <a:bodyPr/>
        <a:lstStyle/>
        <a:p>
          <a:r>
            <a:rPr lang="es-MX" b="1" i="0" u="none" smtClean="0">
              <a:solidFill>
                <a:schemeClr val="tx1"/>
              </a:solidFill>
              <a:latin typeface="Montserrat" panose="020B0604020202020204" charset="0"/>
            </a:rPr>
            <a:t>Ciudad de México</a:t>
          </a:r>
          <a:endParaRPr lang="es-MX" b="1">
            <a:solidFill>
              <a:schemeClr val="tx1"/>
            </a:solidFill>
            <a:latin typeface="Montserrat" panose="020B0604020202020204" charset="0"/>
          </a:endParaRPr>
        </a:p>
      </dgm:t>
    </dgm:pt>
    <dgm:pt modelId="{F027B0B7-6DF2-44C0-B03F-303A87608E86}" type="parTrans" cxnId="{E923CDA9-5CE6-4DFF-A0F4-E8588076E748}">
      <dgm:prSet/>
      <dgm:spPr/>
      <dgm:t>
        <a:bodyPr/>
        <a:lstStyle/>
        <a:p>
          <a:endParaRPr lang="es-MX" b="1">
            <a:solidFill>
              <a:schemeClr val="tx1"/>
            </a:solidFill>
            <a:latin typeface="Montserrat" panose="020B0604020202020204" charset="0"/>
          </a:endParaRPr>
        </a:p>
      </dgm:t>
    </dgm:pt>
    <dgm:pt modelId="{4D197579-C31F-4DE2-A001-7CBB47735FC5}" type="sibTrans" cxnId="{E923CDA9-5CE6-4DFF-A0F4-E8588076E748}">
      <dgm:prSet/>
      <dgm:spPr/>
      <dgm:t>
        <a:bodyPr/>
        <a:lstStyle/>
        <a:p>
          <a:endParaRPr lang="es-MX" b="1">
            <a:solidFill>
              <a:schemeClr val="tx1"/>
            </a:solidFill>
            <a:latin typeface="Montserrat" panose="020B0604020202020204" charset="0"/>
          </a:endParaRPr>
        </a:p>
      </dgm:t>
    </dgm:pt>
    <dgm:pt modelId="{25D2C6C5-6C4D-4C5D-AC05-85554A50521E}">
      <dgm:prSet/>
      <dgm:spPr/>
      <dgm:t>
        <a:bodyPr/>
        <a:lstStyle/>
        <a:p>
          <a:r>
            <a:rPr lang="es-MX" b="1" i="0" u="none" smtClean="0">
              <a:solidFill>
                <a:schemeClr val="tx1"/>
              </a:solidFill>
              <a:latin typeface="Montserrat" panose="020B0604020202020204" charset="0"/>
            </a:rPr>
            <a:t>Guanajuato</a:t>
          </a:r>
          <a:endParaRPr lang="es-MX" b="1">
            <a:solidFill>
              <a:schemeClr val="tx1"/>
            </a:solidFill>
            <a:latin typeface="Montserrat" panose="020B0604020202020204" charset="0"/>
          </a:endParaRPr>
        </a:p>
      </dgm:t>
    </dgm:pt>
    <dgm:pt modelId="{4ECE5519-0E55-41FE-8F93-B1AC5BE7BE4A}" type="parTrans" cxnId="{DD78A0FD-E4FD-4263-8ABB-0BAAA2561083}">
      <dgm:prSet/>
      <dgm:spPr/>
      <dgm:t>
        <a:bodyPr/>
        <a:lstStyle/>
        <a:p>
          <a:endParaRPr lang="es-MX" b="1">
            <a:solidFill>
              <a:schemeClr val="tx1"/>
            </a:solidFill>
            <a:latin typeface="Montserrat" panose="020B0604020202020204" charset="0"/>
          </a:endParaRPr>
        </a:p>
      </dgm:t>
    </dgm:pt>
    <dgm:pt modelId="{CC310ACC-CE8A-4FD7-989D-91FB572B7FD7}" type="sibTrans" cxnId="{DD78A0FD-E4FD-4263-8ABB-0BAAA2561083}">
      <dgm:prSet/>
      <dgm:spPr/>
      <dgm:t>
        <a:bodyPr/>
        <a:lstStyle/>
        <a:p>
          <a:endParaRPr lang="es-MX" b="1">
            <a:solidFill>
              <a:schemeClr val="tx1"/>
            </a:solidFill>
            <a:latin typeface="Montserrat" panose="020B0604020202020204" charset="0"/>
          </a:endParaRPr>
        </a:p>
      </dgm:t>
    </dgm:pt>
    <dgm:pt modelId="{A30EB2D7-DE13-4A36-857C-47E98BA38082}">
      <dgm:prSet/>
      <dgm:spPr/>
      <dgm:t>
        <a:bodyPr/>
        <a:lstStyle/>
        <a:p>
          <a:r>
            <a:rPr lang="es-MX" b="1" i="0" u="none" smtClean="0">
              <a:solidFill>
                <a:schemeClr val="tx1"/>
              </a:solidFill>
              <a:latin typeface="Montserrat" panose="020B0604020202020204" charset="0"/>
            </a:rPr>
            <a:t>Guerrero</a:t>
          </a:r>
          <a:endParaRPr lang="es-MX" b="1">
            <a:solidFill>
              <a:schemeClr val="tx1"/>
            </a:solidFill>
            <a:latin typeface="Montserrat" panose="020B0604020202020204" charset="0"/>
          </a:endParaRPr>
        </a:p>
      </dgm:t>
    </dgm:pt>
    <dgm:pt modelId="{9D45C0E8-A2DC-4479-A388-C4D62B70A58B}" type="parTrans" cxnId="{59921A98-7DC1-42FE-9FFC-EC591AD7C591}">
      <dgm:prSet/>
      <dgm:spPr/>
      <dgm:t>
        <a:bodyPr/>
        <a:lstStyle/>
        <a:p>
          <a:endParaRPr lang="es-MX" b="1">
            <a:solidFill>
              <a:schemeClr val="tx1"/>
            </a:solidFill>
            <a:latin typeface="Montserrat" panose="020B0604020202020204" charset="0"/>
          </a:endParaRPr>
        </a:p>
      </dgm:t>
    </dgm:pt>
    <dgm:pt modelId="{2817B944-A549-43AF-B9EA-EDC561FAB874}" type="sibTrans" cxnId="{59921A98-7DC1-42FE-9FFC-EC591AD7C591}">
      <dgm:prSet/>
      <dgm:spPr/>
      <dgm:t>
        <a:bodyPr/>
        <a:lstStyle/>
        <a:p>
          <a:endParaRPr lang="es-MX" b="1">
            <a:solidFill>
              <a:schemeClr val="tx1"/>
            </a:solidFill>
            <a:latin typeface="Montserrat" panose="020B0604020202020204" charset="0"/>
          </a:endParaRPr>
        </a:p>
      </dgm:t>
    </dgm:pt>
    <dgm:pt modelId="{24017C31-6C9D-48F1-847F-2507A67350A0}">
      <dgm:prSet/>
      <dgm:spPr/>
      <dgm:t>
        <a:bodyPr/>
        <a:lstStyle/>
        <a:p>
          <a:r>
            <a:rPr lang="es-MX" b="1" i="0" u="none" smtClean="0">
              <a:solidFill>
                <a:schemeClr val="tx1"/>
              </a:solidFill>
              <a:latin typeface="Montserrat" panose="020B0604020202020204" charset="0"/>
            </a:rPr>
            <a:t>Tamaulipas</a:t>
          </a:r>
          <a:endParaRPr lang="es-MX" b="1">
            <a:solidFill>
              <a:schemeClr val="tx1"/>
            </a:solidFill>
            <a:latin typeface="Montserrat" panose="020B0604020202020204" charset="0"/>
          </a:endParaRPr>
        </a:p>
      </dgm:t>
    </dgm:pt>
    <dgm:pt modelId="{7EA434F5-E415-45E0-8E8B-F82EF905642D}" type="parTrans" cxnId="{E6D4977E-A9F4-48CF-8C89-EF76E5232329}">
      <dgm:prSet/>
      <dgm:spPr/>
      <dgm:t>
        <a:bodyPr/>
        <a:lstStyle/>
        <a:p>
          <a:endParaRPr lang="es-MX" b="1">
            <a:solidFill>
              <a:schemeClr val="tx1"/>
            </a:solidFill>
            <a:latin typeface="Montserrat" panose="020B0604020202020204" charset="0"/>
          </a:endParaRPr>
        </a:p>
      </dgm:t>
    </dgm:pt>
    <dgm:pt modelId="{21DB61F7-F121-419C-9E25-9396EB01A506}" type="sibTrans" cxnId="{E6D4977E-A9F4-48CF-8C89-EF76E5232329}">
      <dgm:prSet/>
      <dgm:spPr/>
      <dgm:t>
        <a:bodyPr/>
        <a:lstStyle/>
        <a:p>
          <a:endParaRPr lang="es-MX" b="1">
            <a:solidFill>
              <a:schemeClr val="tx1"/>
            </a:solidFill>
            <a:latin typeface="Montserrat" panose="020B0604020202020204" charset="0"/>
          </a:endParaRPr>
        </a:p>
      </dgm:t>
    </dgm:pt>
    <dgm:pt modelId="{7B5A81B6-1EEC-43BF-82AB-9EDE80158FAB}">
      <dgm:prSet/>
      <dgm:spPr/>
      <dgm:t>
        <a:bodyPr/>
        <a:lstStyle/>
        <a:p>
          <a:r>
            <a:rPr lang="es-MX" b="1" i="0" u="none" smtClean="0">
              <a:solidFill>
                <a:schemeClr val="tx1"/>
              </a:solidFill>
              <a:latin typeface="Montserrat" panose="020B0604020202020204" charset="0"/>
            </a:rPr>
            <a:t>Veracruz</a:t>
          </a:r>
          <a:endParaRPr lang="es-MX" b="1">
            <a:solidFill>
              <a:schemeClr val="tx1"/>
            </a:solidFill>
            <a:latin typeface="Montserrat" panose="020B0604020202020204" charset="0"/>
          </a:endParaRPr>
        </a:p>
      </dgm:t>
    </dgm:pt>
    <dgm:pt modelId="{3E239C31-B618-45A2-A3DF-DFB3FF9E2C04}" type="parTrans" cxnId="{A5F5658B-50D2-41C5-ACFE-5A3C932FE3F7}">
      <dgm:prSet/>
      <dgm:spPr/>
      <dgm:t>
        <a:bodyPr/>
        <a:lstStyle/>
        <a:p>
          <a:endParaRPr lang="es-MX" b="1">
            <a:solidFill>
              <a:schemeClr val="tx1"/>
            </a:solidFill>
            <a:latin typeface="Montserrat" panose="020B0604020202020204" charset="0"/>
          </a:endParaRPr>
        </a:p>
      </dgm:t>
    </dgm:pt>
    <dgm:pt modelId="{C1015625-2BE0-4BD5-9FEA-29E916644D22}" type="sibTrans" cxnId="{A5F5658B-50D2-41C5-ACFE-5A3C932FE3F7}">
      <dgm:prSet/>
      <dgm:spPr/>
      <dgm:t>
        <a:bodyPr/>
        <a:lstStyle/>
        <a:p>
          <a:endParaRPr lang="es-MX" b="1">
            <a:solidFill>
              <a:schemeClr val="tx1"/>
            </a:solidFill>
            <a:latin typeface="Montserrat" panose="020B0604020202020204" charset="0"/>
          </a:endParaRPr>
        </a:p>
      </dgm:t>
    </dgm:pt>
    <dgm:pt modelId="{F5A7B971-A090-4620-8BC5-5575A63A5B14}">
      <dgm:prSet/>
      <dgm:spPr/>
      <dgm:t>
        <a:bodyPr/>
        <a:lstStyle/>
        <a:p>
          <a:r>
            <a:rPr lang="es-MX" b="1" i="0" u="none" smtClean="0">
              <a:solidFill>
                <a:schemeClr val="tx1"/>
              </a:solidFill>
              <a:latin typeface="Montserrat" panose="020B0604020202020204" charset="0"/>
            </a:rPr>
            <a:t>Zacatecas</a:t>
          </a:r>
          <a:endParaRPr lang="es-MX" b="1">
            <a:solidFill>
              <a:schemeClr val="tx1"/>
            </a:solidFill>
            <a:latin typeface="Montserrat" panose="020B0604020202020204" charset="0"/>
          </a:endParaRPr>
        </a:p>
      </dgm:t>
    </dgm:pt>
    <dgm:pt modelId="{36980FAA-5791-4434-B368-2E3C4796839C}" type="parTrans" cxnId="{033B5745-3AD1-43ED-88A0-2B69F21DB33C}">
      <dgm:prSet/>
      <dgm:spPr/>
      <dgm:t>
        <a:bodyPr/>
        <a:lstStyle/>
        <a:p>
          <a:endParaRPr lang="es-MX" b="1">
            <a:solidFill>
              <a:schemeClr val="tx1"/>
            </a:solidFill>
            <a:latin typeface="Montserrat" panose="020B0604020202020204" charset="0"/>
          </a:endParaRPr>
        </a:p>
      </dgm:t>
    </dgm:pt>
    <dgm:pt modelId="{A18CD0F0-2C2E-4E9E-B032-7227925D0502}" type="sibTrans" cxnId="{033B5745-3AD1-43ED-88A0-2B69F21DB33C}">
      <dgm:prSet/>
      <dgm:spPr/>
      <dgm:t>
        <a:bodyPr/>
        <a:lstStyle/>
        <a:p>
          <a:endParaRPr lang="es-MX" b="1">
            <a:solidFill>
              <a:schemeClr val="tx1"/>
            </a:solidFill>
            <a:latin typeface="Montserrat" panose="020B0604020202020204" charset="0"/>
          </a:endParaRPr>
        </a:p>
      </dgm:t>
    </dgm:pt>
    <dgm:pt modelId="{48C10204-47AF-4357-A46E-3F22591E4F36}" type="pres">
      <dgm:prSet presAssocID="{D0EA17B3-8E2B-4EA8-AD4E-8C4DBDDBB8BF}" presName="diagram" presStyleCnt="0">
        <dgm:presLayoutVars>
          <dgm:dir/>
          <dgm:resizeHandles/>
        </dgm:presLayoutVars>
      </dgm:prSet>
      <dgm:spPr/>
      <dgm:t>
        <a:bodyPr/>
        <a:lstStyle/>
        <a:p>
          <a:endParaRPr lang="es-MX"/>
        </a:p>
      </dgm:t>
    </dgm:pt>
    <dgm:pt modelId="{0FECD364-C17D-4604-9B61-3B04D9FB1BD0}" type="pres">
      <dgm:prSet presAssocID="{89942C15-32BD-45E8-9C9C-7C1718215ED8}" presName="firstNode" presStyleLbl="node1" presStyleIdx="0" presStyleCnt="7">
        <dgm:presLayoutVars>
          <dgm:bulletEnabled val="1"/>
        </dgm:presLayoutVars>
      </dgm:prSet>
      <dgm:spPr/>
      <dgm:t>
        <a:bodyPr/>
        <a:lstStyle/>
        <a:p>
          <a:endParaRPr lang="es-MX"/>
        </a:p>
      </dgm:t>
    </dgm:pt>
    <dgm:pt modelId="{6E29B8E5-4304-4043-BC26-0BE2D14FD5FA}" type="pres">
      <dgm:prSet presAssocID="{F7ABE93A-20E2-45BE-B577-B3FAB3DA9C04}" presName="sibTrans" presStyleLbl="sibTrans2D1" presStyleIdx="0" presStyleCnt="6"/>
      <dgm:spPr/>
      <dgm:t>
        <a:bodyPr/>
        <a:lstStyle/>
        <a:p>
          <a:endParaRPr lang="es-MX"/>
        </a:p>
      </dgm:t>
    </dgm:pt>
    <dgm:pt modelId="{11857647-EC31-45B5-BA92-7B725D408001}" type="pres">
      <dgm:prSet presAssocID="{4E537CAC-E2A7-4A68-9826-D5618A7D1E8B}" presName="middleNode" presStyleCnt="0"/>
      <dgm:spPr/>
    </dgm:pt>
    <dgm:pt modelId="{91CCFD78-0DAC-4F1D-A6D9-075E05F6EEB8}" type="pres">
      <dgm:prSet presAssocID="{4E537CAC-E2A7-4A68-9826-D5618A7D1E8B}" presName="padding" presStyleLbl="node1" presStyleIdx="0" presStyleCnt="7"/>
      <dgm:spPr/>
    </dgm:pt>
    <dgm:pt modelId="{CC9C5F67-98B2-48D5-B509-0723EFDED6D1}" type="pres">
      <dgm:prSet presAssocID="{4E537CAC-E2A7-4A68-9826-D5618A7D1E8B}" presName="shape" presStyleLbl="node1" presStyleIdx="1" presStyleCnt="7">
        <dgm:presLayoutVars>
          <dgm:bulletEnabled val="1"/>
        </dgm:presLayoutVars>
      </dgm:prSet>
      <dgm:spPr/>
      <dgm:t>
        <a:bodyPr/>
        <a:lstStyle/>
        <a:p>
          <a:endParaRPr lang="es-MX"/>
        </a:p>
      </dgm:t>
    </dgm:pt>
    <dgm:pt modelId="{DBC6159F-6D1D-49B8-84F0-2443E4E60ADD}" type="pres">
      <dgm:prSet presAssocID="{4D197579-C31F-4DE2-A001-7CBB47735FC5}" presName="sibTrans" presStyleLbl="sibTrans2D1" presStyleIdx="1" presStyleCnt="6"/>
      <dgm:spPr/>
      <dgm:t>
        <a:bodyPr/>
        <a:lstStyle/>
        <a:p>
          <a:endParaRPr lang="es-MX"/>
        </a:p>
      </dgm:t>
    </dgm:pt>
    <dgm:pt modelId="{78C41175-F246-41C7-9894-7958D3C6F136}" type="pres">
      <dgm:prSet presAssocID="{25D2C6C5-6C4D-4C5D-AC05-85554A50521E}" presName="middleNode" presStyleCnt="0"/>
      <dgm:spPr/>
    </dgm:pt>
    <dgm:pt modelId="{4FC4F9A7-6404-4BF3-A902-D73C16CE920F}" type="pres">
      <dgm:prSet presAssocID="{25D2C6C5-6C4D-4C5D-AC05-85554A50521E}" presName="padding" presStyleLbl="node1" presStyleIdx="1" presStyleCnt="7"/>
      <dgm:spPr/>
    </dgm:pt>
    <dgm:pt modelId="{B51B3914-F284-41AB-A059-0B21B19B346B}" type="pres">
      <dgm:prSet presAssocID="{25D2C6C5-6C4D-4C5D-AC05-85554A50521E}" presName="shape" presStyleLbl="node1" presStyleIdx="2" presStyleCnt="7">
        <dgm:presLayoutVars>
          <dgm:bulletEnabled val="1"/>
        </dgm:presLayoutVars>
      </dgm:prSet>
      <dgm:spPr/>
      <dgm:t>
        <a:bodyPr/>
        <a:lstStyle/>
        <a:p>
          <a:endParaRPr lang="es-MX"/>
        </a:p>
      </dgm:t>
    </dgm:pt>
    <dgm:pt modelId="{A1F9CF73-E22F-4679-8F00-86471648DB01}" type="pres">
      <dgm:prSet presAssocID="{CC310ACC-CE8A-4FD7-989D-91FB572B7FD7}" presName="sibTrans" presStyleLbl="sibTrans2D1" presStyleIdx="2" presStyleCnt="6"/>
      <dgm:spPr/>
      <dgm:t>
        <a:bodyPr/>
        <a:lstStyle/>
        <a:p>
          <a:endParaRPr lang="es-MX"/>
        </a:p>
      </dgm:t>
    </dgm:pt>
    <dgm:pt modelId="{5572CA88-B855-416C-AA7E-9C8ABB50BCF3}" type="pres">
      <dgm:prSet presAssocID="{A30EB2D7-DE13-4A36-857C-47E98BA38082}" presName="middleNode" presStyleCnt="0"/>
      <dgm:spPr/>
    </dgm:pt>
    <dgm:pt modelId="{2837769A-E5AA-4C83-BC5E-3196347C4610}" type="pres">
      <dgm:prSet presAssocID="{A30EB2D7-DE13-4A36-857C-47E98BA38082}" presName="padding" presStyleLbl="node1" presStyleIdx="2" presStyleCnt="7"/>
      <dgm:spPr/>
    </dgm:pt>
    <dgm:pt modelId="{AF8D3C97-C68D-4525-8909-8A87E199AC5C}" type="pres">
      <dgm:prSet presAssocID="{A30EB2D7-DE13-4A36-857C-47E98BA38082}" presName="shape" presStyleLbl="node1" presStyleIdx="3" presStyleCnt="7">
        <dgm:presLayoutVars>
          <dgm:bulletEnabled val="1"/>
        </dgm:presLayoutVars>
      </dgm:prSet>
      <dgm:spPr/>
      <dgm:t>
        <a:bodyPr/>
        <a:lstStyle/>
        <a:p>
          <a:endParaRPr lang="es-MX"/>
        </a:p>
      </dgm:t>
    </dgm:pt>
    <dgm:pt modelId="{B3A50396-2757-408C-B123-5D6E71BD96FF}" type="pres">
      <dgm:prSet presAssocID="{2817B944-A549-43AF-B9EA-EDC561FAB874}" presName="sibTrans" presStyleLbl="sibTrans2D1" presStyleIdx="3" presStyleCnt="6"/>
      <dgm:spPr/>
      <dgm:t>
        <a:bodyPr/>
        <a:lstStyle/>
        <a:p>
          <a:endParaRPr lang="es-MX"/>
        </a:p>
      </dgm:t>
    </dgm:pt>
    <dgm:pt modelId="{A931932F-D846-464B-84C3-A651DE33CB5F}" type="pres">
      <dgm:prSet presAssocID="{24017C31-6C9D-48F1-847F-2507A67350A0}" presName="middleNode" presStyleCnt="0"/>
      <dgm:spPr/>
    </dgm:pt>
    <dgm:pt modelId="{191E2C47-5FFC-4FC0-9D35-D1533257AFE4}" type="pres">
      <dgm:prSet presAssocID="{24017C31-6C9D-48F1-847F-2507A67350A0}" presName="padding" presStyleLbl="node1" presStyleIdx="3" presStyleCnt="7"/>
      <dgm:spPr/>
    </dgm:pt>
    <dgm:pt modelId="{D3AE484D-F0FD-466C-B344-1D2B69082924}" type="pres">
      <dgm:prSet presAssocID="{24017C31-6C9D-48F1-847F-2507A67350A0}" presName="shape" presStyleLbl="node1" presStyleIdx="4" presStyleCnt="7">
        <dgm:presLayoutVars>
          <dgm:bulletEnabled val="1"/>
        </dgm:presLayoutVars>
      </dgm:prSet>
      <dgm:spPr/>
      <dgm:t>
        <a:bodyPr/>
        <a:lstStyle/>
        <a:p>
          <a:endParaRPr lang="es-MX"/>
        </a:p>
      </dgm:t>
    </dgm:pt>
    <dgm:pt modelId="{DE23E6C3-CADB-4724-9A64-CD78E8FD3445}" type="pres">
      <dgm:prSet presAssocID="{21DB61F7-F121-419C-9E25-9396EB01A506}" presName="sibTrans" presStyleLbl="sibTrans2D1" presStyleIdx="4" presStyleCnt="6"/>
      <dgm:spPr/>
      <dgm:t>
        <a:bodyPr/>
        <a:lstStyle/>
        <a:p>
          <a:endParaRPr lang="es-MX"/>
        </a:p>
      </dgm:t>
    </dgm:pt>
    <dgm:pt modelId="{E0D377D3-102B-4E2B-B44B-51980BCA9058}" type="pres">
      <dgm:prSet presAssocID="{7B5A81B6-1EEC-43BF-82AB-9EDE80158FAB}" presName="middleNode" presStyleCnt="0"/>
      <dgm:spPr/>
    </dgm:pt>
    <dgm:pt modelId="{093A623E-4492-4BD6-ACF0-AC7D0393E78A}" type="pres">
      <dgm:prSet presAssocID="{7B5A81B6-1EEC-43BF-82AB-9EDE80158FAB}" presName="padding" presStyleLbl="node1" presStyleIdx="4" presStyleCnt="7"/>
      <dgm:spPr/>
    </dgm:pt>
    <dgm:pt modelId="{DAC72623-6329-4181-9AE0-E5BAE61A3353}" type="pres">
      <dgm:prSet presAssocID="{7B5A81B6-1EEC-43BF-82AB-9EDE80158FAB}" presName="shape" presStyleLbl="node1" presStyleIdx="5" presStyleCnt="7">
        <dgm:presLayoutVars>
          <dgm:bulletEnabled val="1"/>
        </dgm:presLayoutVars>
      </dgm:prSet>
      <dgm:spPr/>
      <dgm:t>
        <a:bodyPr/>
        <a:lstStyle/>
        <a:p>
          <a:endParaRPr lang="es-MX"/>
        </a:p>
      </dgm:t>
    </dgm:pt>
    <dgm:pt modelId="{9F6A1741-2506-4020-BFC5-E00926DE33D6}" type="pres">
      <dgm:prSet presAssocID="{C1015625-2BE0-4BD5-9FEA-29E916644D22}" presName="sibTrans" presStyleLbl="sibTrans2D1" presStyleIdx="5" presStyleCnt="6"/>
      <dgm:spPr/>
      <dgm:t>
        <a:bodyPr/>
        <a:lstStyle/>
        <a:p>
          <a:endParaRPr lang="es-MX"/>
        </a:p>
      </dgm:t>
    </dgm:pt>
    <dgm:pt modelId="{4A1EF799-A946-4F48-84AC-5A480466A231}" type="pres">
      <dgm:prSet presAssocID="{F5A7B971-A090-4620-8BC5-5575A63A5B14}" presName="lastNode" presStyleLbl="node1" presStyleIdx="6" presStyleCnt="7">
        <dgm:presLayoutVars>
          <dgm:bulletEnabled val="1"/>
        </dgm:presLayoutVars>
      </dgm:prSet>
      <dgm:spPr/>
      <dgm:t>
        <a:bodyPr/>
        <a:lstStyle/>
        <a:p>
          <a:endParaRPr lang="es-MX"/>
        </a:p>
      </dgm:t>
    </dgm:pt>
  </dgm:ptLst>
  <dgm:cxnLst>
    <dgm:cxn modelId="{5D5D3EFD-AD43-44E1-8AFF-E7AF1BC8E18B}" type="presOf" srcId="{2817B944-A549-43AF-B9EA-EDC561FAB874}" destId="{B3A50396-2757-408C-B123-5D6E71BD96FF}" srcOrd="0" destOrd="0" presId="urn:microsoft.com/office/officeart/2005/8/layout/bProcess2"/>
    <dgm:cxn modelId="{0F29C9EE-DCCF-4993-8B26-63105BB7DF5A}" type="presOf" srcId="{24017C31-6C9D-48F1-847F-2507A67350A0}" destId="{D3AE484D-F0FD-466C-B344-1D2B69082924}" srcOrd="0" destOrd="0" presId="urn:microsoft.com/office/officeart/2005/8/layout/bProcess2"/>
    <dgm:cxn modelId="{E6D4977E-A9F4-48CF-8C89-EF76E5232329}" srcId="{D0EA17B3-8E2B-4EA8-AD4E-8C4DBDDBB8BF}" destId="{24017C31-6C9D-48F1-847F-2507A67350A0}" srcOrd="4" destOrd="0" parTransId="{7EA434F5-E415-45E0-8E8B-F82EF905642D}" sibTransId="{21DB61F7-F121-419C-9E25-9396EB01A506}"/>
    <dgm:cxn modelId="{DD78A0FD-E4FD-4263-8ABB-0BAAA2561083}" srcId="{D0EA17B3-8E2B-4EA8-AD4E-8C4DBDDBB8BF}" destId="{25D2C6C5-6C4D-4C5D-AC05-85554A50521E}" srcOrd="2" destOrd="0" parTransId="{4ECE5519-0E55-41FE-8F93-B1AC5BE7BE4A}" sibTransId="{CC310ACC-CE8A-4FD7-989D-91FB572B7FD7}"/>
    <dgm:cxn modelId="{A5F5658B-50D2-41C5-ACFE-5A3C932FE3F7}" srcId="{D0EA17B3-8E2B-4EA8-AD4E-8C4DBDDBB8BF}" destId="{7B5A81B6-1EEC-43BF-82AB-9EDE80158FAB}" srcOrd="5" destOrd="0" parTransId="{3E239C31-B618-45A2-A3DF-DFB3FF9E2C04}" sibTransId="{C1015625-2BE0-4BD5-9FEA-29E916644D22}"/>
    <dgm:cxn modelId="{A9033C37-F8CF-418D-8A50-05C9CACE7819}" type="presOf" srcId="{89942C15-32BD-45E8-9C9C-7C1718215ED8}" destId="{0FECD364-C17D-4604-9B61-3B04D9FB1BD0}" srcOrd="0" destOrd="0" presId="urn:microsoft.com/office/officeart/2005/8/layout/bProcess2"/>
    <dgm:cxn modelId="{CEF9CFDE-F955-439E-8230-55A6A65C7B0E}" type="presOf" srcId="{CC310ACC-CE8A-4FD7-989D-91FB572B7FD7}" destId="{A1F9CF73-E22F-4679-8F00-86471648DB01}" srcOrd="0" destOrd="0" presId="urn:microsoft.com/office/officeart/2005/8/layout/bProcess2"/>
    <dgm:cxn modelId="{E923CDA9-5CE6-4DFF-A0F4-E8588076E748}" srcId="{D0EA17B3-8E2B-4EA8-AD4E-8C4DBDDBB8BF}" destId="{4E537CAC-E2A7-4A68-9826-D5618A7D1E8B}" srcOrd="1" destOrd="0" parTransId="{F027B0B7-6DF2-44C0-B03F-303A87608E86}" sibTransId="{4D197579-C31F-4DE2-A001-7CBB47735FC5}"/>
    <dgm:cxn modelId="{8D46A2E5-F404-47A2-A246-E74E06DF2D5B}" srcId="{D0EA17B3-8E2B-4EA8-AD4E-8C4DBDDBB8BF}" destId="{89942C15-32BD-45E8-9C9C-7C1718215ED8}" srcOrd="0" destOrd="0" parTransId="{31333020-6F58-4430-AB6F-AF668AF931D3}" sibTransId="{F7ABE93A-20E2-45BE-B577-B3FAB3DA9C04}"/>
    <dgm:cxn modelId="{17B23288-4C56-4700-8FC9-FC06220BE414}" type="presOf" srcId="{D0EA17B3-8E2B-4EA8-AD4E-8C4DBDDBB8BF}" destId="{48C10204-47AF-4357-A46E-3F22591E4F36}" srcOrd="0" destOrd="0" presId="urn:microsoft.com/office/officeart/2005/8/layout/bProcess2"/>
    <dgm:cxn modelId="{69D8DB4A-D4D4-4207-BFD0-412AC7E90F01}" type="presOf" srcId="{F5A7B971-A090-4620-8BC5-5575A63A5B14}" destId="{4A1EF799-A946-4F48-84AC-5A480466A231}" srcOrd="0" destOrd="0" presId="urn:microsoft.com/office/officeart/2005/8/layout/bProcess2"/>
    <dgm:cxn modelId="{35D7FD46-0B63-43C6-A71E-E8F93A4F897A}" type="presOf" srcId="{4D197579-C31F-4DE2-A001-7CBB47735FC5}" destId="{DBC6159F-6D1D-49B8-84F0-2443E4E60ADD}" srcOrd="0" destOrd="0" presId="urn:microsoft.com/office/officeart/2005/8/layout/bProcess2"/>
    <dgm:cxn modelId="{033B5745-3AD1-43ED-88A0-2B69F21DB33C}" srcId="{D0EA17B3-8E2B-4EA8-AD4E-8C4DBDDBB8BF}" destId="{F5A7B971-A090-4620-8BC5-5575A63A5B14}" srcOrd="6" destOrd="0" parTransId="{36980FAA-5791-4434-B368-2E3C4796839C}" sibTransId="{A18CD0F0-2C2E-4E9E-B032-7227925D0502}"/>
    <dgm:cxn modelId="{59921A98-7DC1-42FE-9FFC-EC591AD7C591}" srcId="{D0EA17B3-8E2B-4EA8-AD4E-8C4DBDDBB8BF}" destId="{A30EB2D7-DE13-4A36-857C-47E98BA38082}" srcOrd="3" destOrd="0" parTransId="{9D45C0E8-A2DC-4479-A388-C4D62B70A58B}" sibTransId="{2817B944-A549-43AF-B9EA-EDC561FAB874}"/>
    <dgm:cxn modelId="{0883C98C-242E-48F6-A3B4-6773ABB0E0F4}" type="presOf" srcId="{4E537CAC-E2A7-4A68-9826-D5618A7D1E8B}" destId="{CC9C5F67-98B2-48D5-B509-0723EFDED6D1}" srcOrd="0" destOrd="0" presId="urn:microsoft.com/office/officeart/2005/8/layout/bProcess2"/>
    <dgm:cxn modelId="{52FAA0F0-8277-4939-9EE8-878423DCC375}" type="presOf" srcId="{21DB61F7-F121-419C-9E25-9396EB01A506}" destId="{DE23E6C3-CADB-4724-9A64-CD78E8FD3445}" srcOrd="0" destOrd="0" presId="urn:microsoft.com/office/officeart/2005/8/layout/bProcess2"/>
    <dgm:cxn modelId="{BC3F3714-E482-4DF6-98C7-F6DA9789C9FB}" type="presOf" srcId="{25D2C6C5-6C4D-4C5D-AC05-85554A50521E}" destId="{B51B3914-F284-41AB-A059-0B21B19B346B}" srcOrd="0" destOrd="0" presId="urn:microsoft.com/office/officeart/2005/8/layout/bProcess2"/>
    <dgm:cxn modelId="{68E2E83F-9348-4146-BBB3-0395DA96BB1E}" type="presOf" srcId="{A30EB2D7-DE13-4A36-857C-47E98BA38082}" destId="{AF8D3C97-C68D-4525-8909-8A87E199AC5C}" srcOrd="0" destOrd="0" presId="urn:microsoft.com/office/officeart/2005/8/layout/bProcess2"/>
    <dgm:cxn modelId="{6EB77904-C426-4B7D-9CE5-73AF02315681}" type="presOf" srcId="{F7ABE93A-20E2-45BE-B577-B3FAB3DA9C04}" destId="{6E29B8E5-4304-4043-BC26-0BE2D14FD5FA}" srcOrd="0" destOrd="0" presId="urn:microsoft.com/office/officeart/2005/8/layout/bProcess2"/>
    <dgm:cxn modelId="{530D0F6B-B014-4ED1-92C6-68F8536740C1}" type="presOf" srcId="{C1015625-2BE0-4BD5-9FEA-29E916644D22}" destId="{9F6A1741-2506-4020-BFC5-E00926DE33D6}" srcOrd="0" destOrd="0" presId="urn:microsoft.com/office/officeart/2005/8/layout/bProcess2"/>
    <dgm:cxn modelId="{8E1DA72A-3D3A-48C3-868E-B6D859362DD8}" type="presOf" srcId="{7B5A81B6-1EEC-43BF-82AB-9EDE80158FAB}" destId="{DAC72623-6329-4181-9AE0-E5BAE61A3353}" srcOrd="0" destOrd="0" presId="urn:microsoft.com/office/officeart/2005/8/layout/bProcess2"/>
    <dgm:cxn modelId="{00FC4354-DAB1-450B-9E6E-8A185BF00CDE}" type="presParOf" srcId="{48C10204-47AF-4357-A46E-3F22591E4F36}" destId="{0FECD364-C17D-4604-9B61-3B04D9FB1BD0}" srcOrd="0" destOrd="0" presId="urn:microsoft.com/office/officeart/2005/8/layout/bProcess2"/>
    <dgm:cxn modelId="{7E5BF6F1-CE8B-4F65-895A-1194B71EC230}" type="presParOf" srcId="{48C10204-47AF-4357-A46E-3F22591E4F36}" destId="{6E29B8E5-4304-4043-BC26-0BE2D14FD5FA}" srcOrd="1" destOrd="0" presId="urn:microsoft.com/office/officeart/2005/8/layout/bProcess2"/>
    <dgm:cxn modelId="{1E31EA44-16CB-4D8C-82B2-7EB10486EC24}" type="presParOf" srcId="{48C10204-47AF-4357-A46E-3F22591E4F36}" destId="{11857647-EC31-45B5-BA92-7B725D408001}" srcOrd="2" destOrd="0" presId="urn:microsoft.com/office/officeart/2005/8/layout/bProcess2"/>
    <dgm:cxn modelId="{36CD7BCB-9C18-4BBE-A7F3-B27415BF58B0}" type="presParOf" srcId="{11857647-EC31-45B5-BA92-7B725D408001}" destId="{91CCFD78-0DAC-4F1D-A6D9-075E05F6EEB8}" srcOrd="0" destOrd="0" presId="urn:microsoft.com/office/officeart/2005/8/layout/bProcess2"/>
    <dgm:cxn modelId="{96BF92B0-6A99-4A27-ACDC-99D5258841B5}" type="presParOf" srcId="{11857647-EC31-45B5-BA92-7B725D408001}" destId="{CC9C5F67-98B2-48D5-B509-0723EFDED6D1}" srcOrd="1" destOrd="0" presId="urn:microsoft.com/office/officeart/2005/8/layout/bProcess2"/>
    <dgm:cxn modelId="{3678F997-087A-463D-9B70-C5EBF8908007}" type="presParOf" srcId="{48C10204-47AF-4357-A46E-3F22591E4F36}" destId="{DBC6159F-6D1D-49B8-84F0-2443E4E60ADD}" srcOrd="3" destOrd="0" presId="urn:microsoft.com/office/officeart/2005/8/layout/bProcess2"/>
    <dgm:cxn modelId="{154A4039-8CA5-4F04-9031-74A7832A16F1}" type="presParOf" srcId="{48C10204-47AF-4357-A46E-3F22591E4F36}" destId="{78C41175-F246-41C7-9894-7958D3C6F136}" srcOrd="4" destOrd="0" presId="urn:microsoft.com/office/officeart/2005/8/layout/bProcess2"/>
    <dgm:cxn modelId="{8ABBA669-8651-4368-9451-69BD5CDD9B20}" type="presParOf" srcId="{78C41175-F246-41C7-9894-7958D3C6F136}" destId="{4FC4F9A7-6404-4BF3-A902-D73C16CE920F}" srcOrd="0" destOrd="0" presId="urn:microsoft.com/office/officeart/2005/8/layout/bProcess2"/>
    <dgm:cxn modelId="{33F4B81D-D66D-48B2-AE50-C4A184244748}" type="presParOf" srcId="{78C41175-F246-41C7-9894-7958D3C6F136}" destId="{B51B3914-F284-41AB-A059-0B21B19B346B}" srcOrd="1" destOrd="0" presId="urn:microsoft.com/office/officeart/2005/8/layout/bProcess2"/>
    <dgm:cxn modelId="{542DFDB2-789F-4923-9537-C2E26CAA23EF}" type="presParOf" srcId="{48C10204-47AF-4357-A46E-3F22591E4F36}" destId="{A1F9CF73-E22F-4679-8F00-86471648DB01}" srcOrd="5" destOrd="0" presId="urn:microsoft.com/office/officeart/2005/8/layout/bProcess2"/>
    <dgm:cxn modelId="{007F7C45-29A9-4DD0-A975-84F58A8BB32B}" type="presParOf" srcId="{48C10204-47AF-4357-A46E-3F22591E4F36}" destId="{5572CA88-B855-416C-AA7E-9C8ABB50BCF3}" srcOrd="6" destOrd="0" presId="urn:microsoft.com/office/officeart/2005/8/layout/bProcess2"/>
    <dgm:cxn modelId="{A8A66F27-8372-46B1-9EA9-1FD0C81EB8E2}" type="presParOf" srcId="{5572CA88-B855-416C-AA7E-9C8ABB50BCF3}" destId="{2837769A-E5AA-4C83-BC5E-3196347C4610}" srcOrd="0" destOrd="0" presId="urn:microsoft.com/office/officeart/2005/8/layout/bProcess2"/>
    <dgm:cxn modelId="{4874B54B-2800-4D76-A968-590A3CFBD2A1}" type="presParOf" srcId="{5572CA88-B855-416C-AA7E-9C8ABB50BCF3}" destId="{AF8D3C97-C68D-4525-8909-8A87E199AC5C}" srcOrd="1" destOrd="0" presId="urn:microsoft.com/office/officeart/2005/8/layout/bProcess2"/>
    <dgm:cxn modelId="{A17AC7D3-9206-437E-AB3A-553F3E8A46CB}" type="presParOf" srcId="{48C10204-47AF-4357-A46E-3F22591E4F36}" destId="{B3A50396-2757-408C-B123-5D6E71BD96FF}" srcOrd="7" destOrd="0" presId="urn:microsoft.com/office/officeart/2005/8/layout/bProcess2"/>
    <dgm:cxn modelId="{069CD671-BB2C-4A85-B6DA-00823BBA1823}" type="presParOf" srcId="{48C10204-47AF-4357-A46E-3F22591E4F36}" destId="{A931932F-D846-464B-84C3-A651DE33CB5F}" srcOrd="8" destOrd="0" presId="urn:microsoft.com/office/officeart/2005/8/layout/bProcess2"/>
    <dgm:cxn modelId="{1AB42717-1C72-4764-B923-AEBB98440BDA}" type="presParOf" srcId="{A931932F-D846-464B-84C3-A651DE33CB5F}" destId="{191E2C47-5FFC-4FC0-9D35-D1533257AFE4}" srcOrd="0" destOrd="0" presId="urn:microsoft.com/office/officeart/2005/8/layout/bProcess2"/>
    <dgm:cxn modelId="{3B8AF6AD-FD5E-4E14-B684-BBD4D8737F7F}" type="presParOf" srcId="{A931932F-D846-464B-84C3-A651DE33CB5F}" destId="{D3AE484D-F0FD-466C-B344-1D2B69082924}" srcOrd="1" destOrd="0" presId="urn:microsoft.com/office/officeart/2005/8/layout/bProcess2"/>
    <dgm:cxn modelId="{53249AD1-3FB6-4ED5-B361-8B25D7A950E2}" type="presParOf" srcId="{48C10204-47AF-4357-A46E-3F22591E4F36}" destId="{DE23E6C3-CADB-4724-9A64-CD78E8FD3445}" srcOrd="9" destOrd="0" presId="urn:microsoft.com/office/officeart/2005/8/layout/bProcess2"/>
    <dgm:cxn modelId="{88FB3790-B753-4F1B-B73E-CD166018D69E}" type="presParOf" srcId="{48C10204-47AF-4357-A46E-3F22591E4F36}" destId="{E0D377D3-102B-4E2B-B44B-51980BCA9058}" srcOrd="10" destOrd="0" presId="urn:microsoft.com/office/officeart/2005/8/layout/bProcess2"/>
    <dgm:cxn modelId="{7F1C19D4-2BC7-48BA-8999-8FFDB9280F50}" type="presParOf" srcId="{E0D377D3-102B-4E2B-B44B-51980BCA9058}" destId="{093A623E-4492-4BD6-ACF0-AC7D0393E78A}" srcOrd="0" destOrd="0" presId="urn:microsoft.com/office/officeart/2005/8/layout/bProcess2"/>
    <dgm:cxn modelId="{88891749-23B4-415C-811E-7BA5553C4E85}" type="presParOf" srcId="{E0D377D3-102B-4E2B-B44B-51980BCA9058}" destId="{DAC72623-6329-4181-9AE0-E5BAE61A3353}" srcOrd="1" destOrd="0" presId="urn:microsoft.com/office/officeart/2005/8/layout/bProcess2"/>
    <dgm:cxn modelId="{08CCC1E9-0E45-41A9-B900-CB0519A33C24}" type="presParOf" srcId="{48C10204-47AF-4357-A46E-3F22591E4F36}" destId="{9F6A1741-2506-4020-BFC5-E00926DE33D6}" srcOrd="11" destOrd="0" presId="urn:microsoft.com/office/officeart/2005/8/layout/bProcess2"/>
    <dgm:cxn modelId="{98F16BBB-A71B-49B2-B4A1-5EC6A051AF9C}" type="presParOf" srcId="{48C10204-47AF-4357-A46E-3F22591E4F36}" destId="{4A1EF799-A946-4F48-84AC-5A480466A231}" srcOrd="1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C7E273-592A-4DE0-87CF-A21C8B87CF1E}"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s-MX"/>
        </a:p>
      </dgm:t>
    </dgm:pt>
    <dgm:pt modelId="{03C16AFC-ED42-4DB1-BB5A-8123228E4DAF}">
      <dgm:prSet phldrT="[Texto]"/>
      <dgm:spPr/>
      <dgm:t>
        <a:bodyPr/>
        <a:lstStyle/>
        <a:p>
          <a:r>
            <a:rPr lang="es-MX" dirty="0" smtClean="0"/>
            <a:t>68%</a:t>
          </a:r>
          <a:endParaRPr lang="es-MX" dirty="0"/>
        </a:p>
      </dgm:t>
    </dgm:pt>
    <dgm:pt modelId="{45928429-5508-4E47-8154-E825824D7FFB}" type="parTrans" cxnId="{CE76732D-6A33-4E90-AFE3-9E8EC2C27469}">
      <dgm:prSet/>
      <dgm:spPr/>
      <dgm:t>
        <a:bodyPr/>
        <a:lstStyle/>
        <a:p>
          <a:endParaRPr lang="es-MX"/>
        </a:p>
      </dgm:t>
    </dgm:pt>
    <dgm:pt modelId="{6F59E062-B63F-44E8-AA9D-6AD49C3CCCB3}" type="sibTrans" cxnId="{CE76732D-6A33-4E90-AFE3-9E8EC2C27469}">
      <dgm:prSet/>
      <dgm:spPr/>
      <dgm:t>
        <a:bodyPr/>
        <a:lstStyle/>
        <a:p>
          <a:endParaRPr lang="es-MX"/>
        </a:p>
      </dgm:t>
    </dgm:pt>
    <dgm:pt modelId="{64C430A8-D93E-4EB0-BA9C-965AA3D464E5}">
      <dgm:prSet phldrT="[Texto]"/>
      <dgm:spPr/>
      <dgm:t>
        <a:bodyPr/>
        <a:lstStyle/>
        <a:p>
          <a:r>
            <a:rPr lang="es-MX" dirty="0"/>
            <a:t>Elaboración de Programas Internos de Protección Civil</a:t>
          </a:r>
        </a:p>
      </dgm:t>
    </dgm:pt>
    <dgm:pt modelId="{6FE14858-A458-43C5-A98A-25629DB05DA9}" type="parTrans" cxnId="{EE4DDA43-6988-49DC-874D-3FF542493ED2}">
      <dgm:prSet/>
      <dgm:spPr/>
      <dgm:t>
        <a:bodyPr/>
        <a:lstStyle/>
        <a:p>
          <a:endParaRPr lang="es-MX"/>
        </a:p>
      </dgm:t>
    </dgm:pt>
    <dgm:pt modelId="{647227E9-5513-434D-BD60-1B4A1FAC7621}" type="sibTrans" cxnId="{EE4DDA43-6988-49DC-874D-3FF542493ED2}">
      <dgm:prSet/>
      <dgm:spPr/>
      <dgm:t>
        <a:bodyPr/>
        <a:lstStyle/>
        <a:p>
          <a:endParaRPr lang="es-MX"/>
        </a:p>
      </dgm:t>
    </dgm:pt>
    <dgm:pt modelId="{D966432B-AAB8-42CF-B0D8-2DA6B215ADA6}">
      <dgm:prSet phldrT="[Texto]"/>
      <dgm:spPr/>
      <dgm:t>
        <a:bodyPr/>
        <a:lstStyle/>
        <a:p>
          <a:r>
            <a:rPr lang="es-MX" dirty="0" smtClean="0"/>
            <a:t>55%</a:t>
          </a:r>
          <a:endParaRPr lang="es-MX" dirty="0"/>
        </a:p>
      </dgm:t>
    </dgm:pt>
    <dgm:pt modelId="{3C7BDEE2-8696-4167-8FBA-0E4C00F71095}" type="parTrans" cxnId="{7C15E423-48D2-4935-BB20-41F50B2A5F05}">
      <dgm:prSet/>
      <dgm:spPr/>
      <dgm:t>
        <a:bodyPr/>
        <a:lstStyle/>
        <a:p>
          <a:endParaRPr lang="es-MX"/>
        </a:p>
      </dgm:t>
    </dgm:pt>
    <dgm:pt modelId="{ABE55CAD-ED14-422E-ACC5-226443ED47E5}" type="sibTrans" cxnId="{7C15E423-48D2-4935-BB20-41F50B2A5F05}">
      <dgm:prSet/>
      <dgm:spPr/>
      <dgm:t>
        <a:bodyPr/>
        <a:lstStyle/>
        <a:p>
          <a:endParaRPr lang="es-MX"/>
        </a:p>
      </dgm:t>
    </dgm:pt>
    <dgm:pt modelId="{EA06914B-187E-4AC1-AB68-97F8A579A3D5}">
      <dgm:prSet phldrT="[Texto]"/>
      <dgm:spPr/>
      <dgm:t>
        <a:bodyPr/>
        <a:lstStyle/>
        <a:p>
          <a:r>
            <a:rPr lang="es-MX" dirty="0"/>
            <a:t>Elaboración de Protocolos de actuación en caso de reducción y prevención de riesgos de desastres </a:t>
          </a:r>
        </a:p>
      </dgm:t>
    </dgm:pt>
    <dgm:pt modelId="{895B7E8C-1F73-45EF-9FD9-DB9419CEF9CF}" type="parTrans" cxnId="{4612E973-543C-454E-BE5C-7BDB68E076A1}">
      <dgm:prSet/>
      <dgm:spPr/>
      <dgm:t>
        <a:bodyPr/>
        <a:lstStyle/>
        <a:p>
          <a:endParaRPr lang="es-MX"/>
        </a:p>
      </dgm:t>
    </dgm:pt>
    <dgm:pt modelId="{4DB75A04-31CC-4114-AD89-D25E06EEB5CD}" type="sibTrans" cxnId="{4612E973-543C-454E-BE5C-7BDB68E076A1}">
      <dgm:prSet/>
      <dgm:spPr/>
      <dgm:t>
        <a:bodyPr/>
        <a:lstStyle/>
        <a:p>
          <a:endParaRPr lang="es-MX"/>
        </a:p>
      </dgm:t>
    </dgm:pt>
    <dgm:pt modelId="{22D9FCAD-733B-4D36-9FA9-F665C10DD12A}">
      <dgm:prSet phldrT="[Texto]"/>
      <dgm:spPr/>
      <dgm:t>
        <a:bodyPr/>
        <a:lstStyle/>
        <a:p>
          <a:r>
            <a:rPr lang="es-MX" dirty="0" smtClean="0"/>
            <a:t>61%</a:t>
          </a:r>
          <a:endParaRPr lang="es-MX" dirty="0"/>
        </a:p>
      </dgm:t>
    </dgm:pt>
    <dgm:pt modelId="{28526F11-E789-4677-AEAF-59A4E985DB97}" type="parTrans" cxnId="{B9245379-37D9-4560-8D75-CCEA9229DC56}">
      <dgm:prSet/>
      <dgm:spPr/>
      <dgm:t>
        <a:bodyPr/>
        <a:lstStyle/>
        <a:p>
          <a:endParaRPr lang="es-MX"/>
        </a:p>
      </dgm:t>
    </dgm:pt>
    <dgm:pt modelId="{21A5D227-B463-48A3-979C-8195CC487131}" type="sibTrans" cxnId="{B9245379-37D9-4560-8D75-CCEA9229DC56}">
      <dgm:prSet/>
      <dgm:spPr/>
      <dgm:t>
        <a:bodyPr/>
        <a:lstStyle/>
        <a:p>
          <a:endParaRPr lang="es-MX"/>
        </a:p>
      </dgm:t>
    </dgm:pt>
    <dgm:pt modelId="{0D696781-E0AE-40ED-BF8B-73847255AFCE}">
      <dgm:prSet phldrT="[Texto]"/>
      <dgm:spPr/>
      <dgm:t>
        <a:bodyPr/>
        <a:lstStyle/>
        <a:p>
          <a:r>
            <a:rPr lang="es-MX" dirty="0"/>
            <a:t>Elaboración de Protocolos de actuación en caso de reconstrucción y / o reubicación</a:t>
          </a:r>
        </a:p>
      </dgm:t>
    </dgm:pt>
    <dgm:pt modelId="{40621147-6796-4E19-90E6-A53D7BDC8E08}" type="parTrans" cxnId="{5C9913CB-9482-4FD3-967E-C29AD07A02C7}">
      <dgm:prSet/>
      <dgm:spPr/>
      <dgm:t>
        <a:bodyPr/>
        <a:lstStyle/>
        <a:p>
          <a:endParaRPr lang="es-MX"/>
        </a:p>
      </dgm:t>
    </dgm:pt>
    <dgm:pt modelId="{764EBB0E-3E8E-4422-9886-AEE26C9033C5}" type="sibTrans" cxnId="{5C9913CB-9482-4FD3-967E-C29AD07A02C7}">
      <dgm:prSet/>
      <dgm:spPr/>
      <dgm:t>
        <a:bodyPr/>
        <a:lstStyle/>
        <a:p>
          <a:endParaRPr lang="es-MX"/>
        </a:p>
      </dgm:t>
    </dgm:pt>
    <dgm:pt modelId="{F2448365-C0B4-4ACE-905A-6A5FD8BF2735}">
      <dgm:prSet phldrT="[Texto]"/>
      <dgm:spPr/>
      <dgm:t>
        <a:bodyPr/>
        <a:lstStyle/>
        <a:p>
          <a:r>
            <a:rPr lang="es-MX" dirty="0" smtClean="0"/>
            <a:t>45%</a:t>
          </a:r>
          <a:endParaRPr lang="es-MX" dirty="0"/>
        </a:p>
      </dgm:t>
    </dgm:pt>
    <dgm:pt modelId="{CF0C45BC-D021-4647-BDB4-84CD4FD0C035}" type="parTrans" cxnId="{184D2786-EADF-4036-93E6-FBC987EEFB30}">
      <dgm:prSet/>
      <dgm:spPr/>
      <dgm:t>
        <a:bodyPr/>
        <a:lstStyle/>
        <a:p>
          <a:endParaRPr lang="es-MX"/>
        </a:p>
      </dgm:t>
    </dgm:pt>
    <dgm:pt modelId="{51E54522-2C20-409E-86D2-2F83227453BD}" type="sibTrans" cxnId="{184D2786-EADF-4036-93E6-FBC987EEFB30}">
      <dgm:prSet/>
      <dgm:spPr/>
      <dgm:t>
        <a:bodyPr/>
        <a:lstStyle/>
        <a:p>
          <a:endParaRPr lang="es-MX"/>
        </a:p>
      </dgm:t>
    </dgm:pt>
    <dgm:pt modelId="{920F98A7-C77C-4478-8E0F-E28F0D5B208D}">
      <dgm:prSet phldrT="[Texto]"/>
      <dgm:spPr/>
      <dgm:t>
        <a:bodyPr/>
        <a:lstStyle/>
        <a:p>
          <a:r>
            <a:rPr lang="es-MX" dirty="0" smtClean="0"/>
            <a:t>45%</a:t>
          </a:r>
          <a:endParaRPr lang="es-MX" dirty="0"/>
        </a:p>
      </dgm:t>
    </dgm:pt>
    <dgm:pt modelId="{7C1EADB2-6218-4B93-BE30-91D1E69423A5}" type="parTrans" cxnId="{7C67D4D7-6E34-4538-84CF-1282096A3E60}">
      <dgm:prSet/>
      <dgm:spPr/>
      <dgm:t>
        <a:bodyPr/>
        <a:lstStyle/>
        <a:p>
          <a:endParaRPr lang="es-MX"/>
        </a:p>
      </dgm:t>
    </dgm:pt>
    <dgm:pt modelId="{EC9BC62C-BFFD-4EAD-BAC1-BABCC379F2A5}" type="sibTrans" cxnId="{7C67D4D7-6E34-4538-84CF-1282096A3E60}">
      <dgm:prSet/>
      <dgm:spPr/>
      <dgm:t>
        <a:bodyPr/>
        <a:lstStyle/>
        <a:p>
          <a:endParaRPr lang="es-MX"/>
        </a:p>
      </dgm:t>
    </dgm:pt>
    <dgm:pt modelId="{76F5944F-9AE4-4B6D-BB0D-049FDB4B24AC}">
      <dgm:prSet/>
      <dgm:spPr/>
      <dgm:t>
        <a:bodyPr/>
        <a:lstStyle/>
        <a:p>
          <a:r>
            <a:rPr lang="es-MX" dirty="0"/>
            <a:t>Elaboración de Protocolos de actuación en caso de emergencias</a:t>
          </a:r>
        </a:p>
      </dgm:t>
    </dgm:pt>
    <dgm:pt modelId="{82A5C41A-3C30-4E30-B5DC-2459EBBB9B0E}" type="parTrans" cxnId="{C3DFCE1D-B4DC-4444-830D-8EA1D9D389D6}">
      <dgm:prSet/>
      <dgm:spPr/>
      <dgm:t>
        <a:bodyPr/>
        <a:lstStyle/>
        <a:p>
          <a:endParaRPr lang="es-MX"/>
        </a:p>
      </dgm:t>
    </dgm:pt>
    <dgm:pt modelId="{5600661D-25DA-46EE-8E2F-B3D9CF7762AF}" type="sibTrans" cxnId="{C3DFCE1D-B4DC-4444-830D-8EA1D9D389D6}">
      <dgm:prSet/>
      <dgm:spPr/>
      <dgm:t>
        <a:bodyPr/>
        <a:lstStyle/>
        <a:p>
          <a:endParaRPr lang="es-MX"/>
        </a:p>
      </dgm:t>
    </dgm:pt>
    <dgm:pt modelId="{B6E5CD43-C9B5-4DA0-851C-78FB091B3BEA}">
      <dgm:prSet/>
      <dgm:spPr/>
      <dgm:t>
        <a:bodyPr/>
        <a:lstStyle/>
        <a:p>
          <a:r>
            <a:rPr lang="es-MX" dirty="0"/>
            <a:t>Elaboración de Protocolos de actuación en caso de recuperación temprana</a:t>
          </a:r>
        </a:p>
      </dgm:t>
    </dgm:pt>
    <dgm:pt modelId="{594DDF4B-18D6-461F-BA91-65128D91A6DD}" type="parTrans" cxnId="{93780B48-2DD9-486C-A877-3F719D28ED64}">
      <dgm:prSet/>
      <dgm:spPr/>
      <dgm:t>
        <a:bodyPr/>
        <a:lstStyle/>
        <a:p>
          <a:endParaRPr lang="es-MX"/>
        </a:p>
      </dgm:t>
    </dgm:pt>
    <dgm:pt modelId="{907EA635-BF4A-4008-8ECD-0915B62D1FD3}" type="sibTrans" cxnId="{93780B48-2DD9-486C-A877-3F719D28ED64}">
      <dgm:prSet/>
      <dgm:spPr/>
      <dgm:t>
        <a:bodyPr/>
        <a:lstStyle/>
        <a:p>
          <a:endParaRPr lang="es-MX"/>
        </a:p>
      </dgm:t>
    </dgm:pt>
    <dgm:pt modelId="{DB874A87-A09E-4CF2-9BB7-B9912AA4BB6F}" type="pres">
      <dgm:prSet presAssocID="{ADC7E273-592A-4DE0-87CF-A21C8B87CF1E}" presName="linearFlow" presStyleCnt="0">
        <dgm:presLayoutVars>
          <dgm:dir/>
          <dgm:animLvl val="lvl"/>
          <dgm:resizeHandles val="exact"/>
        </dgm:presLayoutVars>
      </dgm:prSet>
      <dgm:spPr/>
      <dgm:t>
        <a:bodyPr/>
        <a:lstStyle/>
        <a:p>
          <a:endParaRPr lang="es-MX"/>
        </a:p>
      </dgm:t>
    </dgm:pt>
    <dgm:pt modelId="{48B23069-E273-4010-AE73-FF436848324F}" type="pres">
      <dgm:prSet presAssocID="{03C16AFC-ED42-4DB1-BB5A-8123228E4DAF}" presName="composite" presStyleCnt="0"/>
      <dgm:spPr/>
      <dgm:t>
        <a:bodyPr/>
        <a:lstStyle/>
        <a:p>
          <a:endParaRPr lang="es-MX"/>
        </a:p>
      </dgm:t>
    </dgm:pt>
    <dgm:pt modelId="{AAF13694-4D64-46F4-9125-6C3654A5A491}" type="pres">
      <dgm:prSet presAssocID="{03C16AFC-ED42-4DB1-BB5A-8123228E4DAF}" presName="parentText" presStyleLbl="alignNode1" presStyleIdx="0" presStyleCnt="5">
        <dgm:presLayoutVars>
          <dgm:chMax val="1"/>
          <dgm:bulletEnabled val="1"/>
        </dgm:presLayoutVars>
      </dgm:prSet>
      <dgm:spPr/>
      <dgm:t>
        <a:bodyPr/>
        <a:lstStyle/>
        <a:p>
          <a:endParaRPr lang="es-MX"/>
        </a:p>
      </dgm:t>
    </dgm:pt>
    <dgm:pt modelId="{C0B3FC34-7C69-4A10-BA19-88FB802F9C54}" type="pres">
      <dgm:prSet presAssocID="{03C16AFC-ED42-4DB1-BB5A-8123228E4DAF}" presName="descendantText" presStyleLbl="alignAcc1" presStyleIdx="0" presStyleCnt="5">
        <dgm:presLayoutVars>
          <dgm:bulletEnabled val="1"/>
        </dgm:presLayoutVars>
      </dgm:prSet>
      <dgm:spPr/>
      <dgm:t>
        <a:bodyPr/>
        <a:lstStyle/>
        <a:p>
          <a:endParaRPr lang="es-MX"/>
        </a:p>
      </dgm:t>
    </dgm:pt>
    <dgm:pt modelId="{7C4B4344-710F-4A7B-A288-868934C34DDC}" type="pres">
      <dgm:prSet presAssocID="{6F59E062-B63F-44E8-AA9D-6AD49C3CCCB3}" presName="sp" presStyleCnt="0"/>
      <dgm:spPr/>
      <dgm:t>
        <a:bodyPr/>
        <a:lstStyle/>
        <a:p>
          <a:endParaRPr lang="es-MX"/>
        </a:p>
      </dgm:t>
    </dgm:pt>
    <dgm:pt modelId="{0E3F44CA-7E65-4C3F-9D93-A22A13937B9F}" type="pres">
      <dgm:prSet presAssocID="{D966432B-AAB8-42CF-B0D8-2DA6B215ADA6}" presName="composite" presStyleCnt="0"/>
      <dgm:spPr/>
      <dgm:t>
        <a:bodyPr/>
        <a:lstStyle/>
        <a:p>
          <a:endParaRPr lang="es-MX"/>
        </a:p>
      </dgm:t>
    </dgm:pt>
    <dgm:pt modelId="{1C7566FD-3254-4BA5-BA5E-8B5BE99E3172}" type="pres">
      <dgm:prSet presAssocID="{D966432B-AAB8-42CF-B0D8-2DA6B215ADA6}" presName="parentText" presStyleLbl="alignNode1" presStyleIdx="1" presStyleCnt="5">
        <dgm:presLayoutVars>
          <dgm:chMax val="1"/>
          <dgm:bulletEnabled val="1"/>
        </dgm:presLayoutVars>
      </dgm:prSet>
      <dgm:spPr/>
      <dgm:t>
        <a:bodyPr/>
        <a:lstStyle/>
        <a:p>
          <a:endParaRPr lang="es-MX"/>
        </a:p>
      </dgm:t>
    </dgm:pt>
    <dgm:pt modelId="{789337EE-31A3-432D-BDD0-1C95E0ED8062}" type="pres">
      <dgm:prSet presAssocID="{D966432B-AAB8-42CF-B0D8-2DA6B215ADA6}" presName="descendantText" presStyleLbl="alignAcc1" presStyleIdx="1" presStyleCnt="5">
        <dgm:presLayoutVars>
          <dgm:bulletEnabled val="1"/>
        </dgm:presLayoutVars>
      </dgm:prSet>
      <dgm:spPr/>
      <dgm:t>
        <a:bodyPr/>
        <a:lstStyle/>
        <a:p>
          <a:endParaRPr lang="es-MX"/>
        </a:p>
      </dgm:t>
    </dgm:pt>
    <dgm:pt modelId="{2EABEACE-BC9B-4629-ADBF-1F9C052A033C}" type="pres">
      <dgm:prSet presAssocID="{ABE55CAD-ED14-422E-ACC5-226443ED47E5}" presName="sp" presStyleCnt="0"/>
      <dgm:spPr/>
      <dgm:t>
        <a:bodyPr/>
        <a:lstStyle/>
        <a:p>
          <a:endParaRPr lang="es-MX"/>
        </a:p>
      </dgm:t>
    </dgm:pt>
    <dgm:pt modelId="{86B0B41B-B072-416F-B612-45BC726C92F0}" type="pres">
      <dgm:prSet presAssocID="{22D9FCAD-733B-4D36-9FA9-F665C10DD12A}" presName="composite" presStyleCnt="0"/>
      <dgm:spPr/>
      <dgm:t>
        <a:bodyPr/>
        <a:lstStyle/>
        <a:p>
          <a:endParaRPr lang="es-MX"/>
        </a:p>
      </dgm:t>
    </dgm:pt>
    <dgm:pt modelId="{C4BA8061-E79D-4378-9E86-01375A01B91D}" type="pres">
      <dgm:prSet presAssocID="{22D9FCAD-733B-4D36-9FA9-F665C10DD12A}" presName="parentText" presStyleLbl="alignNode1" presStyleIdx="2" presStyleCnt="5">
        <dgm:presLayoutVars>
          <dgm:chMax val="1"/>
          <dgm:bulletEnabled val="1"/>
        </dgm:presLayoutVars>
      </dgm:prSet>
      <dgm:spPr/>
      <dgm:t>
        <a:bodyPr/>
        <a:lstStyle/>
        <a:p>
          <a:endParaRPr lang="es-MX"/>
        </a:p>
      </dgm:t>
    </dgm:pt>
    <dgm:pt modelId="{F764386C-6FD8-4C5A-87DC-D3A0E7A4D59C}" type="pres">
      <dgm:prSet presAssocID="{22D9FCAD-733B-4D36-9FA9-F665C10DD12A}" presName="descendantText" presStyleLbl="alignAcc1" presStyleIdx="2" presStyleCnt="5" custLinFactNeighborX="423" custLinFactNeighborY="0">
        <dgm:presLayoutVars>
          <dgm:bulletEnabled val="1"/>
        </dgm:presLayoutVars>
      </dgm:prSet>
      <dgm:spPr/>
      <dgm:t>
        <a:bodyPr/>
        <a:lstStyle/>
        <a:p>
          <a:endParaRPr lang="es-MX"/>
        </a:p>
      </dgm:t>
    </dgm:pt>
    <dgm:pt modelId="{EF849314-759E-49A8-803C-F94D06225885}" type="pres">
      <dgm:prSet presAssocID="{21A5D227-B463-48A3-979C-8195CC487131}" presName="sp" presStyleCnt="0"/>
      <dgm:spPr/>
      <dgm:t>
        <a:bodyPr/>
        <a:lstStyle/>
        <a:p>
          <a:endParaRPr lang="es-MX"/>
        </a:p>
      </dgm:t>
    </dgm:pt>
    <dgm:pt modelId="{14A25366-1F60-41F8-B154-9ED9D48D0365}" type="pres">
      <dgm:prSet presAssocID="{920F98A7-C77C-4478-8E0F-E28F0D5B208D}" presName="composite" presStyleCnt="0"/>
      <dgm:spPr/>
      <dgm:t>
        <a:bodyPr/>
        <a:lstStyle/>
        <a:p>
          <a:endParaRPr lang="es-MX"/>
        </a:p>
      </dgm:t>
    </dgm:pt>
    <dgm:pt modelId="{D1E93752-1A28-4982-886F-735D4DA3CA3B}" type="pres">
      <dgm:prSet presAssocID="{920F98A7-C77C-4478-8E0F-E28F0D5B208D}" presName="parentText" presStyleLbl="alignNode1" presStyleIdx="3" presStyleCnt="5">
        <dgm:presLayoutVars>
          <dgm:chMax val="1"/>
          <dgm:bulletEnabled val="1"/>
        </dgm:presLayoutVars>
      </dgm:prSet>
      <dgm:spPr/>
      <dgm:t>
        <a:bodyPr/>
        <a:lstStyle/>
        <a:p>
          <a:endParaRPr lang="es-MX"/>
        </a:p>
      </dgm:t>
    </dgm:pt>
    <dgm:pt modelId="{B9530667-189D-453D-AFE7-062EE885A217}" type="pres">
      <dgm:prSet presAssocID="{920F98A7-C77C-4478-8E0F-E28F0D5B208D}" presName="descendantText" presStyleLbl="alignAcc1" presStyleIdx="3" presStyleCnt="5">
        <dgm:presLayoutVars>
          <dgm:bulletEnabled val="1"/>
        </dgm:presLayoutVars>
      </dgm:prSet>
      <dgm:spPr/>
      <dgm:t>
        <a:bodyPr/>
        <a:lstStyle/>
        <a:p>
          <a:endParaRPr lang="es-MX"/>
        </a:p>
      </dgm:t>
    </dgm:pt>
    <dgm:pt modelId="{23D7EE8E-41D1-4270-A4BF-03ADAB3EED96}" type="pres">
      <dgm:prSet presAssocID="{EC9BC62C-BFFD-4EAD-BAC1-BABCC379F2A5}" presName="sp" presStyleCnt="0"/>
      <dgm:spPr/>
      <dgm:t>
        <a:bodyPr/>
        <a:lstStyle/>
        <a:p>
          <a:endParaRPr lang="es-MX"/>
        </a:p>
      </dgm:t>
    </dgm:pt>
    <dgm:pt modelId="{AE02AEDE-D140-4C62-9800-92E9C975F2CD}" type="pres">
      <dgm:prSet presAssocID="{F2448365-C0B4-4ACE-905A-6A5FD8BF2735}" presName="composite" presStyleCnt="0"/>
      <dgm:spPr/>
      <dgm:t>
        <a:bodyPr/>
        <a:lstStyle/>
        <a:p>
          <a:endParaRPr lang="es-MX"/>
        </a:p>
      </dgm:t>
    </dgm:pt>
    <dgm:pt modelId="{52B505D7-B955-44E2-9F0F-F4D914702275}" type="pres">
      <dgm:prSet presAssocID="{F2448365-C0B4-4ACE-905A-6A5FD8BF2735}" presName="parentText" presStyleLbl="alignNode1" presStyleIdx="4" presStyleCnt="5">
        <dgm:presLayoutVars>
          <dgm:chMax val="1"/>
          <dgm:bulletEnabled val="1"/>
        </dgm:presLayoutVars>
      </dgm:prSet>
      <dgm:spPr/>
      <dgm:t>
        <a:bodyPr/>
        <a:lstStyle/>
        <a:p>
          <a:endParaRPr lang="es-MX"/>
        </a:p>
      </dgm:t>
    </dgm:pt>
    <dgm:pt modelId="{5938334A-98C7-425C-AE8B-59F269B0B53D}" type="pres">
      <dgm:prSet presAssocID="{F2448365-C0B4-4ACE-905A-6A5FD8BF2735}" presName="descendantText" presStyleLbl="alignAcc1" presStyleIdx="4" presStyleCnt="5">
        <dgm:presLayoutVars>
          <dgm:bulletEnabled val="1"/>
        </dgm:presLayoutVars>
      </dgm:prSet>
      <dgm:spPr/>
      <dgm:t>
        <a:bodyPr/>
        <a:lstStyle/>
        <a:p>
          <a:endParaRPr lang="es-MX"/>
        </a:p>
      </dgm:t>
    </dgm:pt>
  </dgm:ptLst>
  <dgm:cxnLst>
    <dgm:cxn modelId="{184D2786-EADF-4036-93E6-FBC987EEFB30}" srcId="{ADC7E273-592A-4DE0-87CF-A21C8B87CF1E}" destId="{F2448365-C0B4-4ACE-905A-6A5FD8BF2735}" srcOrd="4" destOrd="0" parTransId="{CF0C45BC-D021-4647-BDB4-84CD4FD0C035}" sibTransId="{51E54522-2C20-409E-86D2-2F83227453BD}"/>
    <dgm:cxn modelId="{F9F975F4-03FD-4AE1-ADE9-0E3FAA231C7E}" type="presOf" srcId="{D966432B-AAB8-42CF-B0D8-2DA6B215ADA6}" destId="{1C7566FD-3254-4BA5-BA5E-8B5BE99E3172}" srcOrd="0" destOrd="0" presId="urn:microsoft.com/office/officeart/2005/8/layout/chevron2"/>
    <dgm:cxn modelId="{BF5D49E7-556F-44EC-B4CA-46A246B697F7}" type="presOf" srcId="{03C16AFC-ED42-4DB1-BB5A-8123228E4DAF}" destId="{AAF13694-4D64-46F4-9125-6C3654A5A491}" srcOrd="0" destOrd="0" presId="urn:microsoft.com/office/officeart/2005/8/layout/chevron2"/>
    <dgm:cxn modelId="{069B7810-F433-434E-9A4D-7B2E38CC072D}" type="presOf" srcId="{22D9FCAD-733B-4D36-9FA9-F665C10DD12A}" destId="{C4BA8061-E79D-4378-9E86-01375A01B91D}" srcOrd="0" destOrd="0" presId="urn:microsoft.com/office/officeart/2005/8/layout/chevron2"/>
    <dgm:cxn modelId="{7C15E423-48D2-4935-BB20-41F50B2A5F05}" srcId="{ADC7E273-592A-4DE0-87CF-A21C8B87CF1E}" destId="{D966432B-AAB8-42CF-B0D8-2DA6B215ADA6}" srcOrd="1" destOrd="0" parTransId="{3C7BDEE2-8696-4167-8FBA-0E4C00F71095}" sibTransId="{ABE55CAD-ED14-422E-ACC5-226443ED47E5}"/>
    <dgm:cxn modelId="{6240F6FB-5D2B-4E6D-8ABF-415B2A32A0F2}" type="presOf" srcId="{B6E5CD43-C9B5-4DA0-851C-78FB091B3BEA}" destId="{B9530667-189D-453D-AFE7-062EE885A217}" srcOrd="0" destOrd="0" presId="urn:microsoft.com/office/officeart/2005/8/layout/chevron2"/>
    <dgm:cxn modelId="{86BAA0B5-7826-4DDE-BFF0-EEA0BC630C55}" type="presOf" srcId="{76F5944F-9AE4-4B6D-BB0D-049FDB4B24AC}" destId="{F764386C-6FD8-4C5A-87DC-D3A0E7A4D59C}" srcOrd="0" destOrd="0" presId="urn:microsoft.com/office/officeart/2005/8/layout/chevron2"/>
    <dgm:cxn modelId="{EE4DDA43-6988-49DC-874D-3FF542493ED2}" srcId="{03C16AFC-ED42-4DB1-BB5A-8123228E4DAF}" destId="{64C430A8-D93E-4EB0-BA9C-965AA3D464E5}" srcOrd="0" destOrd="0" parTransId="{6FE14858-A458-43C5-A98A-25629DB05DA9}" sibTransId="{647227E9-5513-434D-BD60-1B4A1FAC7621}"/>
    <dgm:cxn modelId="{CE76732D-6A33-4E90-AFE3-9E8EC2C27469}" srcId="{ADC7E273-592A-4DE0-87CF-A21C8B87CF1E}" destId="{03C16AFC-ED42-4DB1-BB5A-8123228E4DAF}" srcOrd="0" destOrd="0" parTransId="{45928429-5508-4E47-8154-E825824D7FFB}" sibTransId="{6F59E062-B63F-44E8-AA9D-6AD49C3CCCB3}"/>
    <dgm:cxn modelId="{4612E973-543C-454E-BE5C-7BDB68E076A1}" srcId="{D966432B-AAB8-42CF-B0D8-2DA6B215ADA6}" destId="{EA06914B-187E-4AC1-AB68-97F8A579A3D5}" srcOrd="0" destOrd="0" parTransId="{895B7E8C-1F73-45EF-9FD9-DB9419CEF9CF}" sibTransId="{4DB75A04-31CC-4114-AD89-D25E06EEB5CD}"/>
    <dgm:cxn modelId="{C3DFCE1D-B4DC-4444-830D-8EA1D9D389D6}" srcId="{22D9FCAD-733B-4D36-9FA9-F665C10DD12A}" destId="{76F5944F-9AE4-4B6D-BB0D-049FDB4B24AC}" srcOrd="0" destOrd="0" parTransId="{82A5C41A-3C30-4E30-B5DC-2459EBBB9B0E}" sibTransId="{5600661D-25DA-46EE-8E2F-B3D9CF7762AF}"/>
    <dgm:cxn modelId="{EAB4706F-72CF-4B2A-ACD3-58364B7C7FD4}" type="presOf" srcId="{920F98A7-C77C-4478-8E0F-E28F0D5B208D}" destId="{D1E93752-1A28-4982-886F-735D4DA3CA3B}" srcOrd="0" destOrd="0" presId="urn:microsoft.com/office/officeart/2005/8/layout/chevron2"/>
    <dgm:cxn modelId="{7C67D4D7-6E34-4538-84CF-1282096A3E60}" srcId="{ADC7E273-592A-4DE0-87CF-A21C8B87CF1E}" destId="{920F98A7-C77C-4478-8E0F-E28F0D5B208D}" srcOrd="3" destOrd="0" parTransId="{7C1EADB2-6218-4B93-BE30-91D1E69423A5}" sibTransId="{EC9BC62C-BFFD-4EAD-BAC1-BABCC379F2A5}"/>
    <dgm:cxn modelId="{315CFF0A-3C10-42BA-81A5-EB79328835EB}" type="presOf" srcId="{ADC7E273-592A-4DE0-87CF-A21C8B87CF1E}" destId="{DB874A87-A09E-4CF2-9BB7-B9912AA4BB6F}" srcOrd="0" destOrd="0" presId="urn:microsoft.com/office/officeart/2005/8/layout/chevron2"/>
    <dgm:cxn modelId="{EF40C71C-A151-496C-9E63-62154855C960}" type="presOf" srcId="{F2448365-C0B4-4ACE-905A-6A5FD8BF2735}" destId="{52B505D7-B955-44E2-9F0F-F4D914702275}" srcOrd="0" destOrd="0" presId="urn:microsoft.com/office/officeart/2005/8/layout/chevron2"/>
    <dgm:cxn modelId="{B9245379-37D9-4560-8D75-CCEA9229DC56}" srcId="{ADC7E273-592A-4DE0-87CF-A21C8B87CF1E}" destId="{22D9FCAD-733B-4D36-9FA9-F665C10DD12A}" srcOrd="2" destOrd="0" parTransId="{28526F11-E789-4677-AEAF-59A4E985DB97}" sibTransId="{21A5D227-B463-48A3-979C-8195CC487131}"/>
    <dgm:cxn modelId="{36CE2597-B689-4017-A069-B5CE267EDF81}" type="presOf" srcId="{64C430A8-D93E-4EB0-BA9C-965AA3D464E5}" destId="{C0B3FC34-7C69-4A10-BA19-88FB802F9C54}" srcOrd="0" destOrd="0" presId="urn:microsoft.com/office/officeart/2005/8/layout/chevron2"/>
    <dgm:cxn modelId="{5C9913CB-9482-4FD3-967E-C29AD07A02C7}" srcId="{F2448365-C0B4-4ACE-905A-6A5FD8BF2735}" destId="{0D696781-E0AE-40ED-BF8B-73847255AFCE}" srcOrd="0" destOrd="0" parTransId="{40621147-6796-4E19-90E6-A53D7BDC8E08}" sibTransId="{764EBB0E-3E8E-4422-9886-AEE26C9033C5}"/>
    <dgm:cxn modelId="{93780B48-2DD9-486C-A877-3F719D28ED64}" srcId="{920F98A7-C77C-4478-8E0F-E28F0D5B208D}" destId="{B6E5CD43-C9B5-4DA0-851C-78FB091B3BEA}" srcOrd="0" destOrd="0" parTransId="{594DDF4B-18D6-461F-BA91-65128D91A6DD}" sibTransId="{907EA635-BF4A-4008-8ECD-0915B62D1FD3}"/>
    <dgm:cxn modelId="{DE20D1D8-A47B-4FDD-9FFF-1EB02B596F5A}" type="presOf" srcId="{0D696781-E0AE-40ED-BF8B-73847255AFCE}" destId="{5938334A-98C7-425C-AE8B-59F269B0B53D}" srcOrd="0" destOrd="0" presId="urn:microsoft.com/office/officeart/2005/8/layout/chevron2"/>
    <dgm:cxn modelId="{363E9A68-7716-4112-A8F2-28CC99471904}" type="presOf" srcId="{EA06914B-187E-4AC1-AB68-97F8A579A3D5}" destId="{789337EE-31A3-432D-BDD0-1C95E0ED8062}" srcOrd="0" destOrd="0" presId="urn:microsoft.com/office/officeart/2005/8/layout/chevron2"/>
    <dgm:cxn modelId="{DBA0025E-EB5A-4267-9B24-BB17E3941ABD}" type="presParOf" srcId="{DB874A87-A09E-4CF2-9BB7-B9912AA4BB6F}" destId="{48B23069-E273-4010-AE73-FF436848324F}" srcOrd="0" destOrd="0" presId="urn:microsoft.com/office/officeart/2005/8/layout/chevron2"/>
    <dgm:cxn modelId="{3BD4F959-9942-428B-98ED-E7C4AC3D8C23}" type="presParOf" srcId="{48B23069-E273-4010-AE73-FF436848324F}" destId="{AAF13694-4D64-46F4-9125-6C3654A5A491}" srcOrd="0" destOrd="0" presId="urn:microsoft.com/office/officeart/2005/8/layout/chevron2"/>
    <dgm:cxn modelId="{ABF874C6-1821-4EF8-BE03-6563307AAA81}" type="presParOf" srcId="{48B23069-E273-4010-AE73-FF436848324F}" destId="{C0B3FC34-7C69-4A10-BA19-88FB802F9C54}" srcOrd="1" destOrd="0" presId="urn:microsoft.com/office/officeart/2005/8/layout/chevron2"/>
    <dgm:cxn modelId="{DB31E07A-9B16-4839-8430-630EAFDA9B9A}" type="presParOf" srcId="{DB874A87-A09E-4CF2-9BB7-B9912AA4BB6F}" destId="{7C4B4344-710F-4A7B-A288-868934C34DDC}" srcOrd="1" destOrd="0" presId="urn:microsoft.com/office/officeart/2005/8/layout/chevron2"/>
    <dgm:cxn modelId="{578F8634-03DC-452A-816F-5D399389C9C3}" type="presParOf" srcId="{DB874A87-A09E-4CF2-9BB7-B9912AA4BB6F}" destId="{0E3F44CA-7E65-4C3F-9D93-A22A13937B9F}" srcOrd="2" destOrd="0" presId="urn:microsoft.com/office/officeart/2005/8/layout/chevron2"/>
    <dgm:cxn modelId="{15B79C72-76F6-4220-A8D5-80D0DC722959}" type="presParOf" srcId="{0E3F44CA-7E65-4C3F-9D93-A22A13937B9F}" destId="{1C7566FD-3254-4BA5-BA5E-8B5BE99E3172}" srcOrd="0" destOrd="0" presId="urn:microsoft.com/office/officeart/2005/8/layout/chevron2"/>
    <dgm:cxn modelId="{C2F67DAC-0B1D-4701-866E-996A3B8B0072}" type="presParOf" srcId="{0E3F44CA-7E65-4C3F-9D93-A22A13937B9F}" destId="{789337EE-31A3-432D-BDD0-1C95E0ED8062}" srcOrd="1" destOrd="0" presId="urn:microsoft.com/office/officeart/2005/8/layout/chevron2"/>
    <dgm:cxn modelId="{60C5AA68-221B-4B0E-A860-36850930EB0D}" type="presParOf" srcId="{DB874A87-A09E-4CF2-9BB7-B9912AA4BB6F}" destId="{2EABEACE-BC9B-4629-ADBF-1F9C052A033C}" srcOrd="3" destOrd="0" presId="urn:microsoft.com/office/officeart/2005/8/layout/chevron2"/>
    <dgm:cxn modelId="{FE222846-D797-4F9A-BF31-4E39B05DF7BA}" type="presParOf" srcId="{DB874A87-A09E-4CF2-9BB7-B9912AA4BB6F}" destId="{86B0B41B-B072-416F-B612-45BC726C92F0}" srcOrd="4" destOrd="0" presId="urn:microsoft.com/office/officeart/2005/8/layout/chevron2"/>
    <dgm:cxn modelId="{4B66E584-77E3-45D5-9BC9-739DDAE33EB5}" type="presParOf" srcId="{86B0B41B-B072-416F-B612-45BC726C92F0}" destId="{C4BA8061-E79D-4378-9E86-01375A01B91D}" srcOrd="0" destOrd="0" presId="urn:microsoft.com/office/officeart/2005/8/layout/chevron2"/>
    <dgm:cxn modelId="{DEE51F88-696F-473F-B590-BCCA277351DB}" type="presParOf" srcId="{86B0B41B-B072-416F-B612-45BC726C92F0}" destId="{F764386C-6FD8-4C5A-87DC-D3A0E7A4D59C}" srcOrd="1" destOrd="0" presId="urn:microsoft.com/office/officeart/2005/8/layout/chevron2"/>
    <dgm:cxn modelId="{935FCA7D-C81D-497F-8AB7-59BFFB7D4702}" type="presParOf" srcId="{DB874A87-A09E-4CF2-9BB7-B9912AA4BB6F}" destId="{EF849314-759E-49A8-803C-F94D06225885}" srcOrd="5" destOrd="0" presId="urn:microsoft.com/office/officeart/2005/8/layout/chevron2"/>
    <dgm:cxn modelId="{8CE5C87C-0C98-4A2A-92C7-298D0831B685}" type="presParOf" srcId="{DB874A87-A09E-4CF2-9BB7-B9912AA4BB6F}" destId="{14A25366-1F60-41F8-B154-9ED9D48D0365}" srcOrd="6" destOrd="0" presId="urn:microsoft.com/office/officeart/2005/8/layout/chevron2"/>
    <dgm:cxn modelId="{E48CBD1B-0D92-47A6-B794-097DE8B79BB6}" type="presParOf" srcId="{14A25366-1F60-41F8-B154-9ED9D48D0365}" destId="{D1E93752-1A28-4982-886F-735D4DA3CA3B}" srcOrd="0" destOrd="0" presId="urn:microsoft.com/office/officeart/2005/8/layout/chevron2"/>
    <dgm:cxn modelId="{A6F14DB4-FF02-4771-A23A-26FAE2E4FB46}" type="presParOf" srcId="{14A25366-1F60-41F8-B154-9ED9D48D0365}" destId="{B9530667-189D-453D-AFE7-062EE885A217}" srcOrd="1" destOrd="0" presId="urn:microsoft.com/office/officeart/2005/8/layout/chevron2"/>
    <dgm:cxn modelId="{B4316FBE-8AB0-4D0C-8AFA-DA2ED4133FD0}" type="presParOf" srcId="{DB874A87-A09E-4CF2-9BB7-B9912AA4BB6F}" destId="{23D7EE8E-41D1-4270-A4BF-03ADAB3EED96}" srcOrd="7" destOrd="0" presId="urn:microsoft.com/office/officeart/2005/8/layout/chevron2"/>
    <dgm:cxn modelId="{F8E07123-0E91-41DC-8CB0-23615902BE50}" type="presParOf" srcId="{DB874A87-A09E-4CF2-9BB7-B9912AA4BB6F}" destId="{AE02AEDE-D140-4C62-9800-92E9C975F2CD}" srcOrd="8" destOrd="0" presId="urn:microsoft.com/office/officeart/2005/8/layout/chevron2"/>
    <dgm:cxn modelId="{28C4D931-EB14-4ECB-B9C5-71B1B6A79362}" type="presParOf" srcId="{AE02AEDE-D140-4C62-9800-92E9C975F2CD}" destId="{52B505D7-B955-44E2-9F0F-F4D914702275}" srcOrd="0" destOrd="0" presId="urn:microsoft.com/office/officeart/2005/8/layout/chevron2"/>
    <dgm:cxn modelId="{8F2E8394-C8D5-441C-88CB-BAB9EAB52933}" type="presParOf" srcId="{AE02AEDE-D140-4C62-9800-92E9C975F2CD}" destId="{5938334A-98C7-425C-AE8B-59F269B0B53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C7E273-592A-4DE0-87CF-A21C8B87CF1E}" type="doc">
      <dgm:prSet loTypeId="urn:microsoft.com/office/officeart/2005/8/layout/chevron2" loCatId="list" qsTypeId="urn:microsoft.com/office/officeart/2005/8/quickstyle/simple4" qsCatId="simple" csTypeId="urn:microsoft.com/office/officeart/2005/8/colors/accent3_4" csCatId="accent3" phldr="1"/>
      <dgm:spPr/>
      <dgm:t>
        <a:bodyPr/>
        <a:lstStyle/>
        <a:p>
          <a:endParaRPr lang="es-MX"/>
        </a:p>
      </dgm:t>
    </dgm:pt>
    <dgm:pt modelId="{03C16AFC-ED42-4DB1-BB5A-8123228E4DAF}">
      <dgm:prSet phldrT="[Texto]"/>
      <dgm:spPr/>
      <dgm:t>
        <a:bodyPr/>
        <a:lstStyle/>
        <a:p>
          <a:r>
            <a:rPr lang="es-MX" dirty="0" smtClean="0">
              <a:latin typeface="Montserrat" panose="00000500000000000000" pitchFamily="2" charset="0"/>
            </a:rPr>
            <a:t>26%</a:t>
          </a:r>
          <a:endParaRPr lang="es-MX" dirty="0">
            <a:latin typeface="Montserrat" panose="00000500000000000000" pitchFamily="2" charset="0"/>
          </a:endParaRPr>
        </a:p>
      </dgm:t>
    </dgm:pt>
    <dgm:pt modelId="{45928429-5508-4E47-8154-E825824D7FFB}" type="parTrans" cxnId="{CE76732D-6A33-4E90-AFE3-9E8EC2C27469}">
      <dgm:prSet/>
      <dgm:spPr/>
      <dgm:t>
        <a:bodyPr/>
        <a:lstStyle/>
        <a:p>
          <a:endParaRPr lang="es-MX">
            <a:latin typeface="Montserrat" panose="00000500000000000000" pitchFamily="2" charset="0"/>
          </a:endParaRPr>
        </a:p>
      </dgm:t>
    </dgm:pt>
    <dgm:pt modelId="{6F59E062-B63F-44E8-AA9D-6AD49C3CCCB3}" type="sibTrans" cxnId="{CE76732D-6A33-4E90-AFE3-9E8EC2C27469}">
      <dgm:prSet/>
      <dgm:spPr/>
      <dgm:t>
        <a:bodyPr/>
        <a:lstStyle/>
        <a:p>
          <a:endParaRPr lang="es-MX">
            <a:latin typeface="Montserrat" panose="00000500000000000000" pitchFamily="2" charset="0"/>
          </a:endParaRPr>
        </a:p>
      </dgm:t>
    </dgm:pt>
    <dgm:pt modelId="{64C430A8-D93E-4EB0-BA9C-965AA3D464E5}">
      <dgm:prSet phldrT="[Texto]"/>
      <dgm:spPr/>
      <dgm:t>
        <a:bodyPr/>
        <a:lstStyle/>
        <a:p>
          <a:r>
            <a:rPr lang="es-MX" dirty="0">
              <a:latin typeface="Montserrat" panose="00000500000000000000" pitchFamily="2" charset="0"/>
            </a:rPr>
            <a:t>Existen Indicadores de género en los programas</a:t>
          </a:r>
        </a:p>
      </dgm:t>
    </dgm:pt>
    <dgm:pt modelId="{6FE14858-A458-43C5-A98A-25629DB05DA9}" type="parTrans" cxnId="{EE4DDA43-6988-49DC-874D-3FF542493ED2}">
      <dgm:prSet/>
      <dgm:spPr/>
      <dgm:t>
        <a:bodyPr/>
        <a:lstStyle/>
        <a:p>
          <a:endParaRPr lang="es-MX">
            <a:latin typeface="Montserrat" panose="00000500000000000000" pitchFamily="2" charset="0"/>
          </a:endParaRPr>
        </a:p>
      </dgm:t>
    </dgm:pt>
    <dgm:pt modelId="{647227E9-5513-434D-BD60-1B4A1FAC7621}" type="sibTrans" cxnId="{EE4DDA43-6988-49DC-874D-3FF542493ED2}">
      <dgm:prSet/>
      <dgm:spPr/>
      <dgm:t>
        <a:bodyPr/>
        <a:lstStyle/>
        <a:p>
          <a:endParaRPr lang="es-MX">
            <a:latin typeface="Montserrat" panose="00000500000000000000" pitchFamily="2" charset="0"/>
          </a:endParaRPr>
        </a:p>
      </dgm:t>
    </dgm:pt>
    <dgm:pt modelId="{D966432B-AAB8-42CF-B0D8-2DA6B215ADA6}">
      <dgm:prSet phldrT="[Texto]"/>
      <dgm:spPr/>
      <dgm:t>
        <a:bodyPr/>
        <a:lstStyle/>
        <a:p>
          <a:r>
            <a:rPr lang="es-MX" dirty="0" smtClean="0">
              <a:latin typeface="Montserrat" panose="00000500000000000000" pitchFamily="2" charset="0"/>
            </a:rPr>
            <a:t>35%</a:t>
          </a:r>
          <a:endParaRPr lang="es-MX" dirty="0">
            <a:latin typeface="Montserrat" panose="00000500000000000000" pitchFamily="2" charset="0"/>
          </a:endParaRPr>
        </a:p>
      </dgm:t>
    </dgm:pt>
    <dgm:pt modelId="{3C7BDEE2-8696-4167-8FBA-0E4C00F71095}" type="parTrans" cxnId="{7C15E423-48D2-4935-BB20-41F50B2A5F05}">
      <dgm:prSet/>
      <dgm:spPr/>
      <dgm:t>
        <a:bodyPr/>
        <a:lstStyle/>
        <a:p>
          <a:endParaRPr lang="es-MX">
            <a:latin typeface="Montserrat" panose="00000500000000000000" pitchFamily="2" charset="0"/>
          </a:endParaRPr>
        </a:p>
      </dgm:t>
    </dgm:pt>
    <dgm:pt modelId="{ABE55CAD-ED14-422E-ACC5-226443ED47E5}" type="sibTrans" cxnId="{7C15E423-48D2-4935-BB20-41F50B2A5F05}">
      <dgm:prSet/>
      <dgm:spPr/>
      <dgm:t>
        <a:bodyPr/>
        <a:lstStyle/>
        <a:p>
          <a:endParaRPr lang="es-MX">
            <a:latin typeface="Montserrat" panose="00000500000000000000" pitchFamily="2" charset="0"/>
          </a:endParaRPr>
        </a:p>
      </dgm:t>
    </dgm:pt>
    <dgm:pt modelId="{EA06914B-187E-4AC1-AB68-97F8A579A3D5}">
      <dgm:prSet phldrT="[Texto]"/>
      <dgm:spPr/>
      <dgm:t>
        <a:bodyPr/>
        <a:lstStyle/>
        <a:p>
          <a:r>
            <a:rPr lang="es-MX" dirty="0">
              <a:latin typeface="Montserrat" panose="00000500000000000000" pitchFamily="2" charset="0"/>
            </a:rPr>
            <a:t>Existen formatos para  elaborar diagnósticos por grupo poblacional y desagregados por sexo para el establecimiento y creación de estrategias de prevención y protocolos de acción ante emergencias</a:t>
          </a:r>
        </a:p>
      </dgm:t>
    </dgm:pt>
    <dgm:pt modelId="{895B7E8C-1F73-45EF-9FD9-DB9419CEF9CF}" type="parTrans" cxnId="{4612E973-543C-454E-BE5C-7BDB68E076A1}">
      <dgm:prSet/>
      <dgm:spPr/>
      <dgm:t>
        <a:bodyPr/>
        <a:lstStyle/>
        <a:p>
          <a:endParaRPr lang="es-MX">
            <a:latin typeface="Montserrat" panose="00000500000000000000" pitchFamily="2" charset="0"/>
          </a:endParaRPr>
        </a:p>
      </dgm:t>
    </dgm:pt>
    <dgm:pt modelId="{4DB75A04-31CC-4114-AD89-D25E06EEB5CD}" type="sibTrans" cxnId="{4612E973-543C-454E-BE5C-7BDB68E076A1}">
      <dgm:prSet/>
      <dgm:spPr/>
      <dgm:t>
        <a:bodyPr/>
        <a:lstStyle/>
        <a:p>
          <a:endParaRPr lang="es-MX">
            <a:latin typeface="Montserrat" panose="00000500000000000000" pitchFamily="2" charset="0"/>
          </a:endParaRPr>
        </a:p>
      </dgm:t>
    </dgm:pt>
    <dgm:pt modelId="{22D9FCAD-733B-4D36-9FA9-F665C10DD12A}">
      <dgm:prSet phldrT="[Texto]"/>
      <dgm:spPr/>
      <dgm:t>
        <a:bodyPr/>
        <a:lstStyle/>
        <a:p>
          <a:r>
            <a:rPr lang="es-MX" dirty="0" smtClean="0">
              <a:latin typeface="Montserrat" panose="00000500000000000000" pitchFamily="2" charset="0"/>
            </a:rPr>
            <a:t>77%</a:t>
          </a:r>
          <a:endParaRPr lang="es-MX" dirty="0">
            <a:latin typeface="Montserrat" panose="00000500000000000000" pitchFamily="2" charset="0"/>
          </a:endParaRPr>
        </a:p>
      </dgm:t>
    </dgm:pt>
    <dgm:pt modelId="{28526F11-E789-4677-AEAF-59A4E985DB97}" type="parTrans" cxnId="{B9245379-37D9-4560-8D75-CCEA9229DC56}">
      <dgm:prSet/>
      <dgm:spPr/>
      <dgm:t>
        <a:bodyPr/>
        <a:lstStyle/>
        <a:p>
          <a:endParaRPr lang="es-MX">
            <a:latin typeface="Montserrat" panose="00000500000000000000" pitchFamily="2" charset="0"/>
          </a:endParaRPr>
        </a:p>
      </dgm:t>
    </dgm:pt>
    <dgm:pt modelId="{21A5D227-B463-48A3-979C-8195CC487131}" type="sibTrans" cxnId="{B9245379-37D9-4560-8D75-CCEA9229DC56}">
      <dgm:prSet/>
      <dgm:spPr/>
      <dgm:t>
        <a:bodyPr/>
        <a:lstStyle/>
        <a:p>
          <a:endParaRPr lang="es-MX">
            <a:latin typeface="Montserrat" panose="00000500000000000000" pitchFamily="2" charset="0"/>
          </a:endParaRPr>
        </a:p>
      </dgm:t>
    </dgm:pt>
    <dgm:pt modelId="{76F5944F-9AE4-4B6D-BB0D-049FDB4B24AC}">
      <dgm:prSet/>
      <dgm:spPr/>
      <dgm:t>
        <a:bodyPr/>
        <a:lstStyle/>
        <a:p>
          <a:r>
            <a:rPr lang="es-MX" dirty="0">
              <a:latin typeface="Montserrat" panose="00000500000000000000" pitchFamily="2" charset="0"/>
            </a:rPr>
            <a:t>Existe la presencia de Instituciones para la Igualdad en el Consejo Estatal de Emergencia (DIF, Institutos Estatales de Mujeres, Unidad de atención LGBTTTI)</a:t>
          </a:r>
        </a:p>
      </dgm:t>
    </dgm:pt>
    <dgm:pt modelId="{82A5C41A-3C30-4E30-B5DC-2459EBBB9B0E}" type="parTrans" cxnId="{C3DFCE1D-B4DC-4444-830D-8EA1D9D389D6}">
      <dgm:prSet/>
      <dgm:spPr/>
      <dgm:t>
        <a:bodyPr/>
        <a:lstStyle/>
        <a:p>
          <a:endParaRPr lang="es-MX">
            <a:latin typeface="Montserrat" panose="00000500000000000000" pitchFamily="2" charset="0"/>
          </a:endParaRPr>
        </a:p>
      </dgm:t>
    </dgm:pt>
    <dgm:pt modelId="{5600661D-25DA-46EE-8E2F-B3D9CF7762AF}" type="sibTrans" cxnId="{C3DFCE1D-B4DC-4444-830D-8EA1D9D389D6}">
      <dgm:prSet/>
      <dgm:spPr/>
      <dgm:t>
        <a:bodyPr/>
        <a:lstStyle/>
        <a:p>
          <a:endParaRPr lang="es-MX">
            <a:latin typeface="Montserrat" panose="00000500000000000000" pitchFamily="2" charset="0"/>
          </a:endParaRPr>
        </a:p>
      </dgm:t>
    </dgm:pt>
    <dgm:pt modelId="{DB874A87-A09E-4CF2-9BB7-B9912AA4BB6F}" type="pres">
      <dgm:prSet presAssocID="{ADC7E273-592A-4DE0-87CF-A21C8B87CF1E}" presName="linearFlow" presStyleCnt="0">
        <dgm:presLayoutVars>
          <dgm:dir/>
          <dgm:animLvl val="lvl"/>
          <dgm:resizeHandles val="exact"/>
        </dgm:presLayoutVars>
      </dgm:prSet>
      <dgm:spPr/>
      <dgm:t>
        <a:bodyPr/>
        <a:lstStyle/>
        <a:p>
          <a:endParaRPr lang="es-MX"/>
        </a:p>
      </dgm:t>
    </dgm:pt>
    <dgm:pt modelId="{48B23069-E273-4010-AE73-FF436848324F}" type="pres">
      <dgm:prSet presAssocID="{03C16AFC-ED42-4DB1-BB5A-8123228E4DAF}" presName="composite" presStyleCnt="0"/>
      <dgm:spPr/>
    </dgm:pt>
    <dgm:pt modelId="{AAF13694-4D64-46F4-9125-6C3654A5A491}" type="pres">
      <dgm:prSet presAssocID="{03C16AFC-ED42-4DB1-BB5A-8123228E4DAF}" presName="parentText" presStyleLbl="alignNode1" presStyleIdx="0" presStyleCnt="3">
        <dgm:presLayoutVars>
          <dgm:chMax val="1"/>
          <dgm:bulletEnabled val="1"/>
        </dgm:presLayoutVars>
      </dgm:prSet>
      <dgm:spPr/>
      <dgm:t>
        <a:bodyPr/>
        <a:lstStyle/>
        <a:p>
          <a:endParaRPr lang="es-MX"/>
        </a:p>
      </dgm:t>
    </dgm:pt>
    <dgm:pt modelId="{C0B3FC34-7C69-4A10-BA19-88FB802F9C54}" type="pres">
      <dgm:prSet presAssocID="{03C16AFC-ED42-4DB1-BB5A-8123228E4DAF}" presName="descendantText" presStyleLbl="alignAcc1" presStyleIdx="0" presStyleCnt="3">
        <dgm:presLayoutVars>
          <dgm:bulletEnabled val="1"/>
        </dgm:presLayoutVars>
      </dgm:prSet>
      <dgm:spPr/>
      <dgm:t>
        <a:bodyPr/>
        <a:lstStyle/>
        <a:p>
          <a:endParaRPr lang="es-MX"/>
        </a:p>
      </dgm:t>
    </dgm:pt>
    <dgm:pt modelId="{7C4B4344-710F-4A7B-A288-868934C34DDC}" type="pres">
      <dgm:prSet presAssocID="{6F59E062-B63F-44E8-AA9D-6AD49C3CCCB3}" presName="sp" presStyleCnt="0"/>
      <dgm:spPr/>
    </dgm:pt>
    <dgm:pt modelId="{0E3F44CA-7E65-4C3F-9D93-A22A13937B9F}" type="pres">
      <dgm:prSet presAssocID="{D966432B-AAB8-42CF-B0D8-2DA6B215ADA6}" presName="composite" presStyleCnt="0"/>
      <dgm:spPr/>
    </dgm:pt>
    <dgm:pt modelId="{1C7566FD-3254-4BA5-BA5E-8B5BE99E3172}" type="pres">
      <dgm:prSet presAssocID="{D966432B-AAB8-42CF-B0D8-2DA6B215ADA6}" presName="parentText" presStyleLbl="alignNode1" presStyleIdx="1" presStyleCnt="3">
        <dgm:presLayoutVars>
          <dgm:chMax val="1"/>
          <dgm:bulletEnabled val="1"/>
        </dgm:presLayoutVars>
      </dgm:prSet>
      <dgm:spPr/>
      <dgm:t>
        <a:bodyPr/>
        <a:lstStyle/>
        <a:p>
          <a:endParaRPr lang="es-MX"/>
        </a:p>
      </dgm:t>
    </dgm:pt>
    <dgm:pt modelId="{789337EE-31A3-432D-BDD0-1C95E0ED8062}" type="pres">
      <dgm:prSet presAssocID="{D966432B-AAB8-42CF-B0D8-2DA6B215ADA6}" presName="descendantText" presStyleLbl="alignAcc1" presStyleIdx="1" presStyleCnt="3">
        <dgm:presLayoutVars>
          <dgm:bulletEnabled val="1"/>
        </dgm:presLayoutVars>
      </dgm:prSet>
      <dgm:spPr/>
      <dgm:t>
        <a:bodyPr/>
        <a:lstStyle/>
        <a:p>
          <a:endParaRPr lang="es-MX"/>
        </a:p>
      </dgm:t>
    </dgm:pt>
    <dgm:pt modelId="{2EABEACE-BC9B-4629-ADBF-1F9C052A033C}" type="pres">
      <dgm:prSet presAssocID="{ABE55CAD-ED14-422E-ACC5-226443ED47E5}" presName="sp" presStyleCnt="0"/>
      <dgm:spPr/>
    </dgm:pt>
    <dgm:pt modelId="{86B0B41B-B072-416F-B612-45BC726C92F0}" type="pres">
      <dgm:prSet presAssocID="{22D9FCAD-733B-4D36-9FA9-F665C10DD12A}" presName="composite" presStyleCnt="0"/>
      <dgm:spPr/>
    </dgm:pt>
    <dgm:pt modelId="{C4BA8061-E79D-4378-9E86-01375A01B91D}" type="pres">
      <dgm:prSet presAssocID="{22D9FCAD-733B-4D36-9FA9-F665C10DD12A}" presName="parentText" presStyleLbl="alignNode1" presStyleIdx="2" presStyleCnt="3">
        <dgm:presLayoutVars>
          <dgm:chMax val="1"/>
          <dgm:bulletEnabled val="1"/>
        </dgm:presLayoutVars>
      </dgm:prSet>
      <dgm:spPr/>
      <dgm:t>
        <a:bodyPr/>
        <a:lstStyle/>
        <a:p>
          <a:endParaRPr lang="es-MX"/>
        </a:p>
      </dgm:t>
    </dgm:pt>
    <dgm:pt modelId="{F764386C-6FD8-4C5A-87DC-D3A0E7A4D59C}" type="pres">
      <dgm:prSet presAssocID="{22D9FCAD-733B-4D36-9FA9-F665C10DD12A}" presName="descendantText" presStyleLbl="alignAcc1" presStyleIdx="2" presStyleCnt="3" custLinFactNeighborX="423" custLinFactNeighborY="0">
        <dgm:presLayoutVars>
          <dgm:bulletEnabled val="1"/>
        </dgm:presLayoutVars>
      </dgm:prSet>
      <dgm:spPr/>
      <dgm:t>
        <a:bodyPr/>
        <a:lstStyle/>
        <a:p>
          <a:endParaRPr lang="es-MX"/>
        </a:p>
      </dgm:t>
    </dgm:pt>
  </dgm:ptLst>
  <dgm:cxnLst>
    <dgm:cxn modelId="{7C15E423-48D2-4935-BB20-41F50B2A5F05}" srcId="{ADC7E273-592A-4DE0-87CF-A21C8B87CF1E}" destId="{D966432B-AAB8-42CF-B0D8-2DA6B215ADA6}" srcOrd="1" destOrd="0" parTransId="{3C7BDEE2-8696-4167-8FBA-0E4C00F71095}" sibTransId="{ABE55CAD-ED14-422E-ACC5-226443ED47E5}"/>
    <dgm:cxn modelId="{D6D371F5-88C4-4378-95C4-E4813B242A75}" type="presOf" srcId="{ADC7E273-592A-4DE0-87CF-A21C8B87CF1E}" destId="{DB874A87-A09E-4CF2-9BB7-B9912AA4BB6F}" srcOrd="0" destOrd="0" presId="urn:microsoft.com/office/officeart/2005/8/layout/chevron2"/>
    <dgm:cxn modelId="{57DA0E7A-C81A-4A60-A5E7-C04FF703034C}" type="presOf" srcId="{EA06914B-187E-4AC1-AB68-97F8A579A3D5}" destId="{789337EE-31A3-432D-BDD0-1C95E0ED8062}" srcOrd="0" destOrd="0" presId="urn:microsoft.com/office/officeart/2005/8/layout/chevron2"/>
    <dgm:cxn modelId="{EE4DDA43-6988-49DC-874D-3FF542493ED2}" srcId="{03C16AFC-ED42-4DB1-BB5A-8123228E4DAF}" destId="{64C430A8-D93E-4EB0-BA9C-965AA3D464E5}" srcOrd="0" destOrd="0" parTransId="{6FE14858-A458-43C5-A98A-25629DB05DA9}" sibTransId="{647227E9-5513-434D-BD60-1B4A1FAC7621}"/>
    <dgm:cxn modelId="{CE76732D-6A33-4E90-AFE3-9E8EC2C27469}" srcId="{ADC7E273-592A-4DE0-87CF-A21C8B87CF1E}" destId="{03C16AFC-ED42-4DB1-BB5A-8123228E4DAF}" srcOrd="0" destOrd="0" parTransId="{45928429-5508-4E47-8154-E825824D7FFB}" sibTransId="{6F59E062-B63F-44E8-AA9D-6AD49C3CCCB3}"/>
    <dgm:cxn modelId="{C420A2C2-B12A-4A9F-98A6-271FE6ED5DB7}" type="presOf" srcId="{D966432B-AAB8-42CF-B0D8-2DA6B215ADA6}" destId="{1C7566FD-3254-4BA5-BA5E-8B5BE99E3172}" srcOrd="0" destOrd="0" presId="urn:microsoft.com/office/officeart/2005/8/layout/chevron2"/>
    <dgm:cxn modelId="{4612E973-543C-454E-BE5C-7BDB68E076A1}" srcId="{D966432B-AAB8-42CF-B0D8-2DA6B215ADA6}" destId="{EA06914B-187E-4AC1-AB68-97F8A579A3D5}" srcOrd="0" destOrd="0" parTransId="{895B7E8C-1F73-45EF-9FD9-DB9419CEF9CF}" sibTransId="{4DB75A04-31CC-4114-AD89-D25E06EEB5CD}"/>
    <dgm:cxn modelId="{C3DFCE1D-B4DC-4444-830D-8EA1D9D389D6}" srcId="{22D9FCAD-733B-4D36-9FA9-F665C10DD12A}" destId="{76F5944F-9AE4-4B6D-BB0D-049FDB4B24AC}" srcOrd="0" destOrd="0" parTransId="{82A5C41A-3C30-4E30-B5DC-2459EBBB9B0E}" sibTransId="{5600661D-25DA-46EE-8E2F-B3D9CF7762AF}"/>
    <dgm:cxn modelId="{2A1C0912-92EE-4360-B08B-BAEF8E51852D}" type="presOf" srcId="{22D9FCAD-733B-4D36-9FA9-F665C10DD12A}" destId="{C4BA8061-E79D-4378-9E86-01375A01B91D}" srcOrd="0" destOrd="0" presId="urn:microsoft.com/office/officeart/2005/8/layout/chevron2"/>
    <dgm:cxn modelId="{02F399CB-546F-4327-A288-EAD9E0FD9C25}" type="presOf" srcId="{76F5944F-9AE4-4B6D-BB0D-049FDB4B24AC}" destId="{F764386C-6FD8-4C5A-87DC-D3A0E7A4D59C}" srcOrd="0" destOrd="0" presId="urn:microsoft.com/office/officeart/2005/8/layout/chevron2"/>
    <dgm:cxn modelId="{B9245379-37D9-4560-8D75-CCEA9229DC56}" srcId="{ADC7E273-592A-4DE0-87CF-A21C8B87CF1E}" destId="{22D9FCAD-733B-4D36-9FA9-F665C10DD12A}" srcOrd="2" destOrd="0" parTransId="{28526F11-E789-4677-AEAF-59A4E985DB97}" sibTransId="{21A5D227-B463-48A3-979C-8195CC487131}"/>
    <dgm:cxn modelId="{1F25DDED-2065-45E1-88A2-2DE84B121F57}" type="presOf" srcId="{03C16AFC-ED42-4DB1-BB5A-8123228E4DAF}" destId="{AAF13694-4D64-46F4-9125-6C3654A5A491}" srcOrd="0" destOrd="0" presId="urn:microsoft.com/office/officeart/2005/8/layout/chevron2"/>
    <dgm:cxn modelId="{9CB23B06-68DA-4C34-9FB7-5E5F9D1C3B1F}" type="presOf" srcId="{64C430A8-D93E-4EB0-BA9C-965AA3D464E5}" destId="{C0B3FC34-7C69-4A10-BA19-88FB802F9C54}" srcOrd="0" destOrd="0" presId="urn:microsoft.com/office/officeart/2005/8/layout/chevron2"/>
    <dgm:cxn modelId="{2EBDBF93-68FD-4AD1-AB2E-E37AD5F5C4AA}" type="presParOf" srcId="{DB874A87-A09E-4CF2-9BB7-B9912AA4BB6F}" destId="{48B23069-E273-4010-AE73-FF436848324F}" srcOrd="0" destOrd="0" presId="urn:microsoft.com/office/officeart/2005/8/layout/chevron2"/>
    <dgm:cxn modelId="{B2115B0E-0EA7-420E-AD91-DAC9EB21EEE8}" type="presParOf" srcId="{48B23069-E273-4010-AE73-FF436848324F}" destId="{AAF13694-4D64-46F4-9125-6C3654A5A491}" srcOrd="0" destOrd="0" presId="urn:microsoft.com/office/officeart/2005/8/layout/chevron2"/>
    <dgm:cxn modelId="{D3649B0D-1552-446C-87FE-54BDE945FA57}" type="presParOf" srcId="{48B23069-E273-4010-AE73-FF436848324F}" destId="{C0B3FC34-7C69-4A10-BA19-88FB802F9C54}" srcOrd="1" destOrd="0" presId="urn:microsoft.com/office/officeart/2005/8/layout/chevron2"/>
    <dgm:cxn modelId="{079290A6-27C3-47A4-877C-1BE0B762819C}" type="presParOf" srcId="{DB874A87-A09E-4CF2-9BB7-B9912AA4BB6F}" destId="{7C4B4344-710F-4A7B-A288-868934C34DDC}" srcOrd="1" destOrd="0" presId="urn:microsoft.com/office/officeart/2005/8/layout/chevron2"/>
    <dgm:cxn modelId="{2EF5E2C0-EC90-4C94-8557-04CE2CC528C5}" type="presParOf" srcId="{DB874A87-A09E-4CF2-9BB7-B9912AA4BB6F}" destId="{0E3F44CA-7E65-4C3F-9D93-A22A13937B9F}" srcOrd="2" destOrd="0" presId="urn:microsoft.com/office/officeart/2005/8/layout/chevron2"/>
    <dgm:cxn modelId="{473EE5C7-6051-4175-953F-B51312AA10B6}" type="presParOf" srcId="{0E3F44CA-7E65-4C3F-9D93-A22A13937B9F}" destId="{1C7566FD-3254-4BA5-BA5E-8B5BE99E3172}" srcOrd="0" destOrd="0" presId="urn:microsoft.com/office/officeart/2005/8/layout/chevron2"/>
    <dgm:cxn modelId="{29410D2C-9B0E-41EC-A5E7-EEAF509ECA9C}" type="presParOf" srcId="{0E3F44CA-7E65-4C3F-9D93-A22A13937B9F}" destId="{789337EE-31A3-432D-BDD0-1C95E0ED8062}" srcOrd="1" destOrd="0" presId="urn:microsoft.com/office/officeart/2005/8/layout/chevron2"/>
    <dgm:cxn modelId="{A1EE8803-6EBC-49C9-8795-CE32E3283E23}" type="presParOf" srcId="{DB874A87-A09E-4CF2-9BB7-B9912AA4BB6F}" destId="{2EABEACE-BC9B-4629-ADBF-1F9C052A033C}" srcOrd="3" destOrd="0" presId="urn:microsoft.com/office/officeart/2005/8/layout/chevron2"/>
    <dgm:cxn modelId="{039F13AF-4D9E-4081-927B-8C16F090692B}" type="presParOf" srcId="{DB874A87-A09E-4CF2-9BB7-B9912AA4BB6F}" destId="{86B0B41B-B072-416F-B612-45BC726C92F0}" srcOrd="4" destOrd="0" presId="urn:microsoft.com/office/officeart/2005/8/layout/chevron2"/>
    <dgm:cxn modelId="{C475561F-7A0D-44C8-B222-A1BD0BB30B80}" type="presParOf" srcId="{86B0B41B-B072-416F-B612-45BC726C92F0}" destId="{C4BA8061-E79D-4378-9E86-01375A01B91D}" srcOrd="0" destOrd="0" presId="urn:microsoft.com/office/officeart/2005/8/layout/chevron2"/>
    <dgm:cxn modelId="{B3E0344F-9D7D-445C-A0FD-CF7BEB5423E9}" type="presParOf" srcId="{86B0B41B-B072-416F-B612-45BC726C92F0}" destId="{F764386C-6FD8-4C5A-87DC-D3A0E7A4D59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C7E273-592A-4DE0-87CF-A21C8B87CF1E}" type="doc">
      <dgm:prSet loTypeId="urn:microsoft.com/office/officeart/2005/8/layout/chevron2" loCatId="list" qsTypeId="urn:microsoft.com/office/officeart/2005/8/quickstyle/simple4" qsCatId="simple" csTypeId="urn:microsoft.com/office/officeart/2005/8/colors/accent4_2" csCatId="accent4" phldr="1"/>
      <dgm:spPr/>
      <dgm:t>
        <a:bodyPr/>
        <a:lstStyle/>
        <a:p>
          <a:endParaRPr lang="es-MX"/>
        </a:p>
      </dgm:t>
    </dgm:pt>
    <dgm:pt modelId="{0D696781-E0AE-40ED-BF8B-73847255AFCE}">
      <dgm:prSet phldrT="[Texto]"/>
      <dgm:spPr/>
      <dgm:t>
        <a:bodyPr/>
        <a:lstStyle/>
        <a:p>
          <a:r>
            <a:rPr lang="es-MX" dirty="0">
              <a:latin typeface="Montserrat" panose="00000500000000000000" pitchFamily="2" charset="0"/>
            </a:rPr>
            <a:t>Auditoría interna para evaluar la implementación de prácticas y acciones de igualdad laboral y no discriminación en el centro de trabajo</a:t>
          </a:r>
        </a:p>
      </dgm:t>
    </dgm:pt>
    <dgm:pt modelId="{40621147-6796-4E19-90E6-A53D7BDC8E08}" type="parTrans" cxnId="{5C9913CB-9482-4FD3-967E-C29AD07A02C7}">
      <dgm:prSet/>
      <dgm:spPr/>
      <dgm:t>
        <a:bodyPr/>
        <a:lstStyle/>
        <a:p>
          <a:endParaRPr lang="es-MX">
            <a:latin typeface="Montserrat" panose="00000500000000000000" pitchFamily="2" charset="0"/>
          </a:endParaRPr>
        </a:p>
      </dgm:t>
    </dgm:pt>
    <dgm:pt modelId="{764EBB0E-3E8E-4422-9886-AEE26C9033C5}" type="sibTrans" cxnId="{5C9913CB-9482-4FD3-967E-C29AD07A02C7}">
      <dgm:prSet/>
      <dgm:spPr/>
      <dgm:t>
        <a:bodyPr/>
        <a:lstStyle/>
        <a:p>
          <a:endParaRPr lang="es-MX">
            <a:latin typeface="Montserrat" panose="00000500000000000000" pitchFamily="2" charset="0"/>
          </a:endParaRPr>
        </a:p>
      </dgm:t>
    </dgm:pt>
    <dgm:pt modelId="{F2448365-C0B4-4ACE-905A-6A5FD8BF2735}">
      <dgm:prSet phldrT="[Texto]"/>
      <dgm:spPr/>
      <dgm:t>
        <a:bodyPr/>
        <a:lstStyle/>
        <a:p>
          <a:r>
            <a:rPr lang="es-MX" dirty="0" smtClean="0">
              <a:latin typeface="Montserrat" panose="00000500000000000000" pitchFamily="2" charset="0"/>
            </a:rPr>
            <a:t>48%</a:t>
          </a:r>
          <a:endParaRPr lang="es-MX" dirty="0">
            <a:latin typeface="Montserrat" panose="00000500000000000000" pitchFamily="2" charset="0"/>
          </a:endParaRPr>
        </a:p>
      </dgm:t>
    </dgm:pt>
    <dgm:pt modelId="{CF0C45BC-D021-4647-BDB4-84CD4FD0C035}" type="parTrans" cxnId="{184D2786-EADF-4036-93E6-FBC987EEFB30}">
      <dgm:prSet/>
      <dgm:spPr/>
      <dgm:t>
        <a:bodyPr/>
        <a:lstStyle/>
        <a:p>
          <a:endParaRPr lang="es-MX">
            <a:latin typeface="Montserrat" panose="00000500000000000000" pitchFamily="2" charset="0"/>
          </a:endParaRPr>
        </a:p>
      </dgm:t>
    </dgm:pt>
    <dgm:pt modelId="{51E54522-2C20-409E-86D2-2F83227453BD}" type="sibTrans" cxnId="{184D2786-EADF-4036-93E6-FBC987EEFB30}">
      <dgm:prSet/>
      <dgm:spPr/>
      <dgm:t>
        <a:bodyPr/>
        <a:lstStyle/>
        <a:p>
          <a:endParaRPr lang="es-MX">
            <a:latin typeface="Montserrat" panose="00000500000000000000" pitchFamily="2" charset="0"/>
          </a:endParaRPr>
        </a:p>
      </dgm:t>
    </dgm:pt>
    <dgm:pt modelId="{B6E5CD43-C9B5-4DA0-851C-78FB091B3BEA}">
      <dgm:prSet/>
      <dgm:spPr/>
      <dgm:t>
        <a:bodyPr/>
        <a:lstStyle/>
        <a:p>
          <a:r>
            <a:rPr lang="es-MX" dirty="0">
              <a:latin typeface="Montserrat" panose="00000500000000000000" pitchFamily="2" charset="0"/>
            </a:rPr>
            <a:t>Las mujeres en estado de embarazo y lactancia cuentan con prestaciones de ley</a:t>
          </a:r>
        </a:p>
      </dgm:t>
    </dgm:pt>
    <dgm:pt modelId="{594DDF4B-18D6-461F-BA91-65128D91A6DD}" type="parTrans" cxnId="{93780B48-2DD9-486C-A877-3F719D28ED64}">
      <dgm:prSet/>
      <dgm:spPr/>
      <dgm:t>
        <a:bodyPr/>
        <a:lstStyle/>
        <a:p>
          <a:endParaRPr lang="es-MX">
            <a:latin typeface="Montserrat" panose="00000500000000000000" pitchFamily="2" charset="0"/>
          </a:endParaRPr>
        </a:p>
      </dgm:t>
    </dgm:pt>
    <dgm:pt modelId="{907EA635-BF4A-4008-8ECD-0915B62D1FD3}" type="sibTrans" cxnId="{93780B48-2DD9-486C-A877-3F719D28ED64}">
      <dgm:prSet/>
      <dgm:spPr/>
      <dgm:t>
        <a:bodyPr/>
        <a:lstStyle/>
        <a:p>
          <a:endParaRPr lang="es-MX">
            <a:latin typeface="Montserrat" panose="00000500000000000000" pitchFamily="2" charset="0"/>
          </a:endParaRPr>
        </a:p>
      </dgm:t>
    </dgm:pt>
    <dgm:pt modelId="{920F98A7-C77C-4478-8E0F-E28F0D5B208D}">
      <dgm:prSet phldrT="[Texto]"/>
      <dgm:spPr/>
      <dgm:t>
        <a:bodyPr/>
        <a:lstStyle/>
        <a:p>
          <a:r>
            <a:rPr lang="es-MX" dirty="0" smtClean="0">
              <a:latin typeface="Montserrat" panose="00000500000000000000" pitchFamily="2" charset="0"/>
            </a:rPr>
            <a:t>97%</a:t>
          </a:r>
          <a:endParaRPr lang="es-MX" dirty="0">
            <a:latin typeface="Montserrat" panose="00000500000000000000" pitchFamily="2" charset="0"/>
          </a:endParaRPr>
        </a:p>
      </dgm:t>
    </dgm:pt>
    <dgm:pt modelId="{EC9BC62C-BFFD-4EAD-BAC1-BABCC379F2A5}" type="sibTrans" cxnId="{7C67D4D7-6E34-4538-84CF-1282096A3E60}">
      <dgm:prSet/>
      <dgm:spPr/>
      <dgm:t>
        <a:bodyPr/>
        <a:lstStyle/>
        <a:p>
          <a:endParaRPr lang="es-MX">
            <a:latin typeface="Montserrat" panose="00000500000000000000" pitchFamily="2" charset="0"/>
          </a:endParaRPr>
        </a:p>
      </dgm:t>
    </dgm:pt>
    <dgm:pt modelId="{7C1EADB2-6218-4B93-BE30-91D1E69423A5}" type="parTrans" cxnId="{7C67D4D7-6E34-4538-84CF-1282096A3E60}">
      <dgm:prSet/>
      <dgm:spPr/>
      <dgm:t>
        <a:bodyPr/>
        <a:lstStyle/>
        <a:p>
          <a:endParaRPr lang="es-MX">
            <a:latin typeface="Montserrat" panose="00000500000000000000" pitchFamily="2" charset="0"/>
          </a:endParaRPr>
        </a:p>
      </dgm:t>
    </dgm:pt>
    <dgm:pt modelId="{76F5944F-9AE4-4B6D-BB0D-049FDB4B24AC}">
      <dgm:prSet/>
      <dgm:spPr/>
      <dgm:t>
        <a:bodyPr/>
        <a:lstStyle/>
        <a:p>
          <a:r>
            <a:rPr lang="es-MX" dirty="0" smtClean="0">
              <a:latin typeface="Montserrat" panose="00000500000000000000" pitchFamily="2" charset="0"/>
            </a:rPr>
            <a:t>Al contratar personal no se discrimina por sexo, identidad de género y orientación sexual, creencia religión, maternidad, color</a:t>
          </a:r>
          <a:endParaRPr lang="es-MX" dirty="0">
            <a:latin typeface="Montserrat" panose="00000500000000000000" pitchFamily="2" charset="0"/>
          </a:endParaRPr>
        </a:p>
      </dgm:t>
    </dgm:pt>
    <dgm:pt modelId="{22D9FCAD-733B-4D36-9FA9-F665C10DD12A}">
      <dgm:prSet phldrT="[Texto]"/>
      <dgm:spPr/>
      <dgm:t>
        <a:bodyPr/>
        <a:lstStyle/>
        <a:p>
          <a:r>
            <a:rPr lang="es-MX" dirty="0" smtClean="0">
              <a:latin typeface="Montserrat" panose="00000500000000000000" pitchFamily="2" charset="0"/>
            </a:rPr>
            <a:t>81%</a:t>
          </a:r>
          <a:endParaRPr lang="es-MX" dirty="0">
            <a:latin typeface="Montserrat" panose="00000500000000000000" pitchFamily="2" charset="0"/>
          </a:endParaRPr>
        </a:p>
      </dgm:t>
    </dgm:pt>
    <dgm:pt modelId="{21A5D227-B463-48A3-979C-8195CC487131}" type="sibTrans" cxnId="{B9245379-37D9-4560-8D75-CCEA9229DC56}">
      <dgm:prSet/>
      <dgm:spPr/>
      <dgm:t>
        <a:bodyPr/>
        <a:lstStyle/>
        <a:p>
          <a:endParaRPr lang="es-MX">
            <a:latin typeface="Montserrat" panose="00000500000000000000" pitchFamily="2" charset="0"/>
          </a:endParaRPr>
        </a:p>
      </dgm:t>
    </dgm:pt>
    <dgm:pt modelId="{28526F11-E789-4677-AEAF-59A4E985DB97}" type="parTrans" cxnId="{B9245379-37D9-4560-8D75-CCEA9229DC56}">
      <dgm:prSet/>
      <dgm:spPr/>
      <dgm:t>
        <a:bodyPr/>
        <a:lstStyle/>
        <a:p>
          <a:endParaRPr lang="es-MX">
            <a:latin typeface="Montserrat" panose="00000500000000000000" pitchFamily="2" charset="0"/>
          </a:endParaRPr>
        </a:p>
      </dgm:t>
    </dgm:pt>
    <dgm:pt modelId="{5600661D-25DA-46EE-8E2F-B3D9CF7762AF}" type="sibTrans" cxnId="{C3DFCE1D-B4DC-4444-830D-8EA1D9D389D6}">
      <dgm:prSet/>
      <dgm:spPr/>
      <dgm:t>
        <a:bodyPr/>
        <a:lstStyle/>
        <a:p>
          <a:endParaRPr lang="es-MX">
            <a:latin typeface="Montserrat" panose="00000500000000000000" pitchFamily="2" charset="0"/>
          </a:endParaRPr>
        </a:p>
      </dgm:t>
    </dgm:pt>
    <dgm:pt modelId="{82A5C41A-3C30-4E30-B5DC-2459EBBB9B0E}" type="parTrans" cxnId="{C3DFCE1D-B4DC-4444-830D-8EA1D9D389D6}">
      <dgm:prSet/>
      <dgm:spPr/>
      <dgm:t>
        <a:bodyPr/>
        <a:lstStyle/>
        <a:p>
          <a:endParaRPr lang="es-MX">
            <a:latin typeface="Montserrat" panose="00000500000000000000" pitchFamily="2" charset="0"/>
          </a:endParaRPr>
        </a:p>
      </dgm:t>
    </dgm:pt>
    <dgm:pt modelId="{DB874A87-A09E-4CF2-9BB7-B9912AA4BB6F}" type="pres">
      <dgm:prSet presAssocID="{ADC7E273-592A-4DE0-87CF-A21C8B87CF1E}" presName="linearFlow" presStyleCnt="0">
        <dgm:presLayoutVars>
          <dgm:dir/>
          <dgm:animLvl val="lvl"/>
          <dgm:resizeHandles val="exact"/>
        </dgm:presLayoutVars>
      </dgm:prSet>
      <dgm:spPr/>
      <dgm:t>
        <a:bodyPr/>
        <a:lstStyle/>
        <a:p>
          <a:endParaRPr lang="es-MX"/>
        </a:p>
      </dgm:t>
    </dgm:pt>
    <dgm:pt modelId="{86B0B41B-B072-416F-B612-45BC726C92F0}" type="pres">
      <dgm:prSet presAssocID="{22D9FCAD-733B-4D36-9FA9-F665C10DD12A}" presName="composite" presStyleCnt="0"/>
      <dgm:spPr/>
      <dgm:t>
        <a:bodyPr/>
        <a:lstStyle/>
        <a:p>
          <a:endParaRPr lang="es-MX"/>
        </a:p>
      </dgm:t>
    </dgm:pt>
    <dgm:pt modelId="{C4BA8061-E79D-4378-9E86-01375A01B91D}" type="pres">
      <dgm:prSet presAssocID="{22D9FCAD-733B-4D36-9FA9-F665C10DD12A}" presName="parentText" presStyleLbl="alignNode1" presStyleIdx="0" presStyleCnt="3">
        <dgm:presLayoutVars>
          <dgm:chMax val="1"/>
          <dgm:bulletEnabled val="1"/>
        </dgm:presLayoutVars>
      </dgm:prSet>
      <dgm:spPr/>
      <dgm:t>
        <a:bodyPr/>
        <a:lstStyle/>
        <a:p>
          <a:endParaRPr lang="es-MX"/>
        </a:p>
      </dgm:t>
    </dgm:pt>
    <dgm:pt modelId="{F764386C-6FD8-4C5A-87DC-D3A0E7A4D59C}" type="pres">
      <dgm:prSet presAssocID="{22D9FCAD-733B-4D36-9FA9-F665C10DD12A}" presName="descendantText" presStyleLbl="alignAcc1" presStyleIdx="0" presStyleCnt="3" custLinFactNeighborX="423" custLinFactNeighborY="0">
        <dgm:presLayoutVars>
          <dgm:bulletEnabled val="1"/>
        </dgm:presLayoutVars>
      </dgm:prSet>
      <dgm:spPr/>
      <dgm:t>
        <a:bodyPr/>
        <a:lstStyle/>
        <a:p>
          <a:endParaRPr lang="es-MX"/>
        </a:p>
      </dgm:t>
    </dgm:pt>
    <dgm:pt modelId="{EF849314-759E-49A8-803C-F94D06225885}" type="pres">
      <dgm:prSet presAssocID="{21A5D227-B463-48A3-979C-8195CC487131}" presName="sp" presStyleCnt="0"/>
      <dgm:spPr/>
      <dgm:t>
        <a:bodyPr/>
        <a:lstStyle/>
        <a:p>
          <a:endParaRPr lang="es-MX"/>
        </a:p>
      </dgm:t>
    </dgm:pt>
    <dgm:pt modelId="{14A25366-1F60-41F8-B154-9ED9D48D0365}" type="pres">
      <dgm:prSet presAssocID="{920F98A7-C77C-4478-8E0F-E28F0D5B208D}" presName="composite" presStyleCnt="0"/>
      <dgm:spPr/>
      <dgm:t>
        <a:bodyPr/>
        <a:lstStyle/>
        <a:p>
          <a:endParaRPr lang="es-MX"/>
        </a:p>
      </dgm:t>
    </dgm:pt>
    <dgm:pt modelId="{D1E93752-1A28-4982-886F-735D4DA3CA3B}" type="pres">
      <dgm:prSet presAssocID="{920F98A7-C77C-4478-8E0F-E28F0D5B208D}" presName="parentText" presStyleLbl="alignNode1" presStyleIdx="1" presStyleCnt="3">
        <dgm:presLayoutVars>
          <dgm:chMax val="1"/>
          <dgm:bulletEnabled val="1"/>
        </dgm:presLayoutVars>
      </dgm:prSet>
      <dgm:spPr/>
      <dgm:t>
        <a:bodyPr/>
        <a:lstStyle/>
        <a:p>
          <a:endParaRPr lang="es-MX"/>
        </a:p>
      </dgm:t>
    </dgm:pt>
    <dgm:pt modelId="{B9530667-189D-453D-AFE7-062EE885A217}" type="pres">
      <dgm:prSet presAssocID="{920F98A7-C77C-4478-8E0F-E28F0D5B208D}" presName="descendantText" presStyleLbl="alignAcc1" presStyleIdx="1" presStyleCnt="3">
        <dgm:presLayoutVars>
          <dgm:bulletEnabled val="1"/>
        </dgm:presLayoutVars>
      </dgm:prSet>
      <dgm:spPr/>
      <dgm:t>
        <a:bodyPr/>
        <a:lstStyle/>
        <a:p>
          <a:endParaRPr lang="es-MX"/>
        </a:p>
      </dgm:t>
    </dgm:pt>
    <dgm:pt modelId="{23D7EE8E-41D1-4270-A4BF-03ADAB3EED96}" type="pres">
      <dgm:prSet presAssocID="{EC9BC62C-BFFD-4EAD-BAC1-BABCC379F2A5}" presName="sp" presStyleCnt="0"/>
      <dgm:spPr/>
      <dgm:t>
        <a:bodyPr/>
        <a:lstStyle/>
        <a:p>
          <a:endParaRPr lang="es-MX"/>
        </a:p>
      </dgm:t>
    </dgm:pt>
    <dgm:pt modelId="{AE02AEDE-D140-4C62-9800-92E9C975F2CD}" type="pres">
      <dgm:prSet presAssocID="{F2448365-C0B4-4ACE-905A-6A5FD8BF2735}" presName="composite" presStyleCnt="0"/>
      <dgm:spPr/>
      <dgm:t>
        <a:bodyPr/>
        <a:lstStyle/>
        <a:p>
          <a:endParaRPr lang="es-MX"/>
        </a:p>
      </dgm:t>
    </dgm:pt>
    <dgm:pt modelId="{52B505D7-B955-44E2-9F0F-F4D914702275}" type="pres">
      <dgm:prSet presAssocID="{F2448365-C0B4-4ACE-905A-6A5FD8BF2735}" presName="parentText" presStyleLbl="alignNode1" presStyleIdx="2" presStyleCnt="3">
        <dgm:presLayoutVars>
          <dgm:chMax val="1"/>
          <dgm:bulletEnabled val="1"/>
        </dgm:presLayoutVars>
      </dgm:prSet>
      <dgm:spPr/>
      <dgm:t>
        <a:bodyPr/>
        <a:lstStyle/>
        <a:p>
          <a:endParaRPr lang="es-MX"/>
        </a:p>
      </dgm:t>
    </dgm:pt>
    <dgm:pt modelId="{5938334A-98C7-425C-AE8B-59F269B0B53D}" type="pres">
      <dgm:prSet presAssocID="{F2448365-C0B4-4ACE-905A-6A5FD8BF2735}" presName="descendantText" presStyleLbl="alignAcc1" presStyleIdx="2" presStyleCnt="3">
        <dgm:presLayoutVars>
          <dgm:bulletEnabled val="1"/>
        </dgm:presLayoutVars>
      </dgm:prSet>
      <dgm:spPr/>
      <dgm:t>
        <a:bodyPr/>
        <a:lstStyle/>
        <a:p>
          <a:endParaRPr lang="es-MX"/>
        </a:p>
      </dgm:t>
    </dgm:pt>
  </dgm:ptLst>
  <dgm:cxnLst>
    <dgm:cxn modelId="{5C9913CB-9482-4FD3-967E-C29AD07A02C7}" srcId="{F2448365-C0B4-4ACE-905A-6A5FD8BF2735}" destId="{0D696781-E0AE-40ED-BF8B-73847255AFCE}" srcOrd="0" destOrd="0" parTransId="{40621147-6796-4E19-90E6-A53D7BDC8E08}" sibTransId="{764EBB0E-3E8E-4422-9886-AEE26C9033C5}"/>
    <dgm:cxn modelId="{C3DFCE1D-B4DC-4444-830D-8EA1D9D389D6}" srcId="{22D9FCAD-733B-4D36-9FA9-F665C10DD12A}" destId="{76F5944F-9AE4-4B6D-BB0D-049FDB4B24AC}" srcOrd="0" destOrd="0" parTransId="{82A5C41A-3C30-4E30-B5DC-2459EBBB9B0E}" sibTransId="{5600661D-25DA-46EE-8E2F-B3D9CF7762AF}"/>
    <dgm:cxn modelId="{705B1827-FC65-4C28-A4E6-9C2B882DA948}" type="presOf" srcId="{920F98A7-C77C-4478-8E0F-E28F0D5B208D}" destId="{D1E93752-1A28-4982-886F-735D4DA3CA3B}" srcOrd="0" destOrd="0" presId="urn:microsoft.com/office/officeart/2005/8/layout/chevron2"/>
    <dgm:cxn modelId="{2EC091DC-4E8A-4BC6-BF2A-611380805178}" type="presOf" srcId="{22D9FCAD-733B-4D36-9FA9-F665C10DD12A}" destId="{C4BA8061-E79D-4378-9E86-01375A01B91D}" srcOrd="0" destOrd="0" presId="urn:microsoft.com/office/officeart/2005/8/layout/chevron2"/>
    <dgm:cxn modelId="{E76EF395-0E06-4072-8DCE-EC0821195679}" type="presOf" srcId="{76F5944F-9AE4-4B6D-BB0D-049FDB4B24AC}" destId="{F764386C-6FD8-4C5A-87DC-D3A0E7A4D59C}" srcOrd="0" destOrd="0" presId="urn:microsoft.com/office/officeart/2005/8/layout/chevron2"/>
    <dgm:cxn modelId="{238AB4B8-76F6-4573-B0BC-80653916A6E3}" type="presOf" srcId="{0D696781-E0AE-40ED-BF8B-73847255AFCE}" destId="{5938334A-98C7-425C-AE8B-59F269B0B53D}" srcOrd="0" destOrd="0" presId="urn:microsoft.com/office/officeart/2005/8/layout/chevron2"/>
    <dgm:cxn modelId="{184D2786-EADF-4036-93E6-FBC987EEFB30}" srcId="{ADC7E273-592A-4DE0-87CF-A21C8B87CF1E}" destId="{F2448365-C0B4-4ACE-905A-6A5FD8BF2735}" srcOrd="2" destOrd="0" parTransId="{CF0C45BC-D021-4647-BDB4-84CD4FD0C035}" sibTransId="{51E54522-2C20-409E-86D2-2F83227453BD}"/>
    <dgm:cxn modelId="{A59B4740-7CDC-4367-AA83-8BE6EE3CD29E}" type="presOf" srcId="{F2448365-C0B4-4ACE-905A-6A5FD8BF2735}" destId="{52B505D7-B955-44E2-9F0F-F4D914702275}" srcOrd="0" destOrd="0" presId="urn:microsoft.com/office/officeart/2005/8/layout/chevron2"/>
    <dgm:cxn modelId="{B9245379-37D9-4560-8D75-CCEA9229DC56}" srcId="{ADC7E273-592A-4DE0-87CF-A21C8B87CF1E}" destId="{22D9FCAD-733B-4D36-9FA9-F665C10DD12A}" srcOrd="0" destOrd="0" parTransId="{28526F11-E789-4677-AEAF-59A4E985DB97}" sibTransId="{21A5D227-B463-48A3-979C-8195CC487131}"/>
    <dgm:cxn modelId="{F02F50F9-D38C-4E62-B33E-BC9CE403C43F}" type="presOf" srcId="{B6E5CD43-C9B5-4DA0-851C-78FB091B3BEA}" destId="{B9530667-189D-453D-AFE7-062EE885A217}" srcOrd="0" destOrd="0" presId="urn:microsoft.com/office/officeart/2005/8/layout/chevron2"/>
    <dgm:cxn modelId="{7C67D4D7-6E34-4538-84CF-1282096A3E60}" srcId="{ADC7E273-592A-4DE0-87CF-A21C8B87CF1E}" destId="{920F98A7-C77C-4478-8E0F-E28F0D5B208D}" srcOrd="1" destOrd="0" parTransId="{7C1EADB2-6218-4B93-BE30-91D1E69423A5}" sibTransId="{EC9BC62C-BFFD-4EAD-BAC1-BABCC379F2A5}"/>
    <dgm:cxn modelId="{148343A7-B75D-4B16-B63B-79F988ED02F2}" type="presOf" srcId="{ADC7E273-592A-4DE0-87CF-A21C8B87CF1E}" destId="{DB874A87-A09E-4CF2-9BB7-B9912AA4BB6F}" srcOrd="0" destOrd="0" presId="urn:microsoft.com/office/officeart/2005/8/layout/chevron2"/>
    <dgm:cxn modelId="{93780B48-2DD9-486C-A877-3F719D28ED64}" srcId="{920F98A7-C77C-4478-8E0F-E28F0D5B208D}" destId="{B6E5CD43-C9B5-4DA0-851C-78FB091B3BEA}" srcOrd="0" destOrd="0" parTransId="{594DDF4B-18D6-461F-BA91-65128D91A6DD}" sibTransId="{907EA635-BF4A-4008-8ECD-0915B62D1FD3}"/>
    <dgm:cxn modelId="{140BE95E-A6B7-4A6E-B55F-6D57BE8DEB28}" type="presParOf" srcId="{DB874A87-A09E-4CF2-9BB7-B9912AA4BB6F}" destId="{86B0B41B-B072-416F-B612-45BC726C92F0}" srcOrd="0" destOrd="0" presId="urn:microsoft.com/office/officeart/2005/8/layout/chevron2"/>
    <dgm:cxn modelId="{6B814E5D-DE8D-4E6D-AB29-4163213BC10D}" type="presParOf" srcId="{86B0B41B-B072-416F-B612-45BC726C92F0}" destId="{C4BA8061-E79D-4378-9E86-01375A01B91D}" srcOrd="0" destOrd="0" presId="urn:microsoft.com/office/officeart/2005/8/layout/chevron2"/>
    <dgm:cxn modelId="{0AD68402-008E-4722-A50B-170BE1036E04}" type="presParOf" srcId="{86B0B41B-B072-416F-B612-45BC726C92F0}" destId="{F764386C-6FD8-4C5A-87DC-D3A0E7A4D59C}" srcOrd="1" destOrd="0" presId="urn:microsoft.com/office/officeart/2005/8/layout/chevron2"/>
    <dgm:cxn modelId="{7A6B76CF-C4BA-48DF-9313-99993D4949F2}" type="presParOf" srcId="{DB874A87-A09E-4CF2-9BB7-B9912AA4BB6F}" destId="{EF849314-759E-49A8-803C-F94D06225885}" srcOrd="1" destOrd="0" presId="urn:microsoft.com/office/officeart/2005/8/layout/chevron2"/>
    <dgm:cxn modelId="{738B7C14-AF60-44CA-ADBE-29FF0833155B}" type="presParOf" srcId="{DB874A87-A09E-4CF2-9BB7-B9912AA4BB6F}" destId="{14A25366-1F60-41F8-B154-9ED9D48D0365}" srcOrd="2" destOrd="0" presId="urn:microsoft.com/office/officeart/2005/8/layout/chevron2"/>
    <dgm:cxn modelId="{76AA4706-6372-4715-8F6B-C8AA98BE409D}" type="presParOf" srcId="{14A25366-1F60-41F8-B154-9ED9D48D0365}" destId="{D1E93752-1A28-4982-886F-735D4DA3CA3B}" srcOrd="0" destOrd="0" presId="urn:microsoft.com/office/officeart/2005/8/layout/chevron2"/>
    <dgm:cxn modelId="{BA4D65ED-E913-464A-9A00-AE28BD4B5CC1}" type="presParOf" srcId="{14A25366-1F60-41F8-B154-9ED9D48D0365}" destId="{B9530667-189D-453D-AFE7-062EE885A217}" srcOrd="1" destOrd="0" presId="urn:microsoft.com/office/officeart/2005/8/layout/chevron2"/>
    <dgm:cxn modelId="{1A9EB1CB-B70D-4AB5-A0B9-4A0E354DB7F0}" type="presParOf" srcId="{DB874A87-A09E-4CF2-9BB7-B9912AA4BB6F}" destId="{23D7EE8E-41D1-4270-A4BF-03ADAB3EED96}" srcOrd="3" destOrd="0" presId="urn:microsoft.com/office/officeart/2005/8/layout/chevron2"/>
    <dgm:cxn modelId="{DB7ED51C-E904-4F58-845E-D9E816E7F744}" type="presParOf" srcId="{DB874A87-A09E-4CF2-9BB7-B9912AA4BB6F}" destId="{AE02AEDE-D140-4C62-9800-92E9C975F2CD}" srcOrd="4" destOrd="0" presId="urn:microsoft.com/office/officeart/2005/8/layout/chevron2"/>
    <dgm:cxn modelId="{DA10BB76-B1E1-4B36-A801-7CCBE8879F3E}" type="presParOf" srcId="{AE02AEDE-D140-4C62-9800-92E9C975F2CD}" destId="{52B505D7-B955-44E2-9F0F-F4D914702275}" srcOrd="0" destOrd="0" presId="urn:microsoft.com/office/officeart/2005/8/layout/chevron2"/>
    <dgm:cxn modelId="{F70EEDEA-2C8C-4873-84CC-8F4269415EA7}" type="presParOf" srcId="{AE02AEDE-D140-4C62-9800-92E9C975F2CD}" destId="{5938334A-98C7-425C-AE8B-59F269B0B53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A684BB-4631-4074-AD34-F6058E8966D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MX"/>
        </a:p>
      </dgm:t>
    </dgm:pt>
    <dgm:pt modelId="{AE68E2F1-87F7-4052-A9B9-EBE9A498F7DB}">
      <dgm:prSet phldrT="[Texto]"/>
      <dgm:spPr/>
      <dgm:t>
        <a:bodyPr/>
        <a:lstStyle/>
        <a:p>
          <a:r>
            <a:rPr lang="es-MX" dirty="0">
              <a:latin typeface="Montserrat" panose="00000500000000000000" pitchFamily="2" charset="0"/>
            </a:rPr>
            <a:t>Plantilla Laboral</a:t>
          </a:r>
        </a:p>
      </dgm:t>
    </dgm:pt>
    <dgm:pt modelId="{C70D3C07-5462-4B0A-89E6-67660EA1122F}" type="parTrans" cxnId="{CEBEAC8D-C3DC-4DBC-904D-F7462B3AFE8E}">
      <dgm:prSet/>
      <dgm:spPr/>
      <dgm:t>
        <a:bodyPr/>
        <a:lstStyle/>
        <a:p>
          <a:endParaRPr lang="es-MX">
            <a:latin typeface="Montserrat" panose="00000500000000000000" pitchFamily="2" charset="0"/>
          </a:endParaRPr>
        </a:p>
      </dgm:t>
    </dgm:pt>
    <dgm:pt modelId="{320F302A-2A29-47A8-A112-45D6905E049C}" type="sibTrans" cxnId="{CEBEAC8D-C3DC-4DBC-904D-F7462B3AFE8E}">
      <dgm:prSet/>
      <dgm:spPr/>
      <dgm:t>
        <a:bodyPr/>
        <a:lstStyle/>
        <a:p>
          <a:endParaRPr lang="es-MX">
            <a:latin typeface="Montserrat" panose="00000500000000000000" pitchFamily="2" charset="0"/>
          </a:endParaRPr>
        </a:p>
      </dgm:t>
    </dgm:pt>
    <dgm:pt modelId="{2C853DFE-04C7-4193-BC4B-B14C3867B6CE}">
      <dgm:prSet phldrT="[Texto]"/>
      <dgm:spPr/>
      <dgm:t>
        <a:bodyPr/>
        <a:lstStyle/>
        <a:p>
          <a:r>
            <a:rPr lang="es-MX" dirty="0" smtClean="0">
              <a:latin typeface="Montserrat" panose="00000500000000000000" pitchFamily="2" charset="0"/>
            </a:rPr>
            <a:t>30% </a:t>
          </a:r>
          <a:r>
            <a:rPr lang="es-MX" dirty="0">
              <a:latin typeface="Montserrat" panose="00000500000000000000" pitchFamily="2" charset="0"/>
            </a:rPr>
            <a:t>Mujeres</a:t>
          </a:r>
        </a:p>
      </dgm:t>
    </dgm:pt>
    <dgm:pt modelId="{5C911202-509D-44D6-80A6-6D595F7431F4}" type="parTrans" cxnId="{E8435706-BDC7-4E0A-BCF9-FA49CED47069}">
      <dgm:prSet/>
      <dgm:spPr/>
      <dgm:t>
        <a:bodyPr/>
        <a:lstStyle/>
        <a:p>
          <a:endParaRPr lang="es-MX">
            <a:latin typeface="Montserrat" panose="00000500000000000000" pitchFamily="2" charset="0"/>
          </a:endParaRPr>
        </a:p>
      </dgm:t>
    </dgm:pt>
    <dgm:pt modelId="{7559B950-5F99-43B6-94E8-05E75AA7EB4B}" type="sibTrans" cxnId="{E8435706-BDC7-4E0A-BCF9-FA49CED47069}">
      <dgm:prSet/>
      <dgm:spPr/>
      <dgm:t>
        <a:bodyPr/>
        <a:lstStyle/>
        <a:p>
          <a:endParaRPr lang="es-MX">
            <a:latin typeface="Montserrat" panose="00000500000000000000" pitchFamily="2" charset="0"/>
          </a:endParaRPr>
        </a:p>
      </dgm:t>
    </dgm:pt>
    <dgm:pt modelId="{1741C59B-2B0E-404D-A927-30A0D48C2EAA}">
      <dgm:prSet phldrT="[Texto]"/>
      <dgm:spPr/>
      <dgm:t>
        <a:bodyPr/>
        <a:lstStyle/>
        <a:p>
          <a:r>
            <a:rPr lang="es-MX" dirty="0" smtClean="0">
              <a:latin typeface="Montserrat" panose="00000500000000000000" pitchFamily="2" charset="0"/>
            </a:rPr>
            <a:t>70% </a:t>
          </a:r>
          <a:r>
            <a:rPr lang="es-MX" dirty="0">
              <a:latin typeface="Montserrat" panose="00000500000000000000" pitchFamily="2" charset="0"/>
            </a:rPr>
            <a:t>Hombres</a:t>
          </a:r>
        </a:p>
      </dgm:t>
    </dgm:pt>
    <dgm:pt modelId="{1DF98BAC-68C0-4FE4-8979-3619212E230E}" type="parTrans" cxnId="{C5448A88-743B-47F8-98B6-28BBBA5BD0E2}">
      <dgm:prSet/>
      <dgm:spPr/>
      <dgm:t>
        <a:bodyPr/>
        <a:lstStyle/>
        <a:p>
          <a:endParaRPr lang="es-MX">
            <a:latin typeface="Montserrat" panose="00000500000000000000" pitchFamily="2" charset="0"/>
          </a:endParaRPr>
        </a:p>
      </dgm:t>
    </dgm:pt>
    <dgm:pt modelId="{31F634F1-0889-437E-BD31-B75B36AB24C7}" type="sibTrans" cxnId="{C5448A88-743B-47F8-98B6-28BBBA5BD0E2}">
      <dgm:prSet/>
      <dgm:spPr/>
      <dgm:t>
        <a:bodyPr/>
        <a:lstStyle/>
        <a:p>
          <a:endParaRPr lang="es-MX">
            <a:latin typeface="Montserrat" panose="00000500000000000000" pitchFamily="2" charset="0"/>
          </a:endParaRPr>
        </a:p>
      </dgm:t>
    </dgm:pt>
    <dgm:pt modelId="{E671ED9A-CF19-4FDF-9E6F-2A510498207F}">
      <dgm:prSet phldrT="[Texto]"/>
      <dgm:spPr/>
      <dgm:t>
        <a:bodyPr/>
        <a:lstStyle/>
        <a:p>
          <a:r>
            <a:rPr lang="es-MX" dirty="0">
              <a:latin typeface="Montserrat" panose="00000500000000000000" pitchFamily="2" charset="0"/>
            </a:rPr>
            <a:t>Personas de pueblos originarios</a:t>
          </a:r>
        </a:p>
      </dgm:t>
    </dgm:pt>
    <dgm:pt modelId="{442EB61A-F27F-420D-9A55-D2F4E941EF68}" type="parTrans" cxnId="{AD47A702-E166-4F88-B7E4-0DE969149DFE}">
      <dgm:prSet/>
      <dgm:spPr/>
      <dgm:t>
        <a:bodyPr/>
        <a:lstStyle/>
        <a:p>
          <a:endParaRPr lang="es-MX">
            <a:latin typeface="Montserrat" panose="00000500000000000000" pitchFamily="2" charset="0"/>
          </a:endParaRPr>
        </a:p>
      </dgm:t>
    </dgm:pt>
    <dgm:pt modelId="{0BE40344-2223-4B91-9E07-0231C6599920}" type="sibTrans" cxnId="{AD47A702-E166-4F88-B7E4-0DE969149DFE}">
      <dgm:prSet/>
      <dgm:spPr/>
      <dgm:t>
        <a:bodyPr/>
        <a:lstStyle/>
        <a:p>
          <a:endParaRPr lang="es-MX">
            <a:latin typeface="Montserrat" panose="00000500000000000000" pitchFamily="2" charset="0"/>
          </a:endParaRPr>
        </a:p>
      </dgm:t>
    </dgm:pt>
    <dgm:pt modelId="{EBB59774-7BE6-4B8B-A818-54C47BD064DF}">
      <dgm:prSet phldrT="[Texto]"/>
      <dgm:spPr/>
      <dgm:t>
        <a:bodyPr/>
        <a:lstStyle/>
        <a:p>
          <a:r>
            <a:rPr lang="es-MX" dirty="0" smtClean="0">
              <a:latin typeface="Montserrat" panose="00000500000000000000" pitchFamily="2" charset="0"/>
            </a:rPr>
            <a:t>3% </a:t>
          </a:r>
          <a:r>
            <a:rPr lang="es-MX" dirty="0">
              <a:latin typeface="Montserrat" panose="00000500000000000000" pitchFamily="2" charset="0"/>
            </a:rPr>
            <a:t>Mujeres</a:t>
          </a:r>
        </a:p>
      </dgm:t>
    </dgm:pt>
    <dgm:pt modelId="{83C0DBD7-99A0-4F41-86F9-A78D6639D7FD}" type="parTrans" cxnId="{F313F4EB-EC68-45FE-BB51-3CF221F8FC04}">
      <dgm:prSet/>
      <dgm:spPr/>
      <dgm:t>
        <a:bodyPr/>
        <a:lstStyle/>
        <a:p>
          <a:endParaRPr lang="es-MX">
            <a:latin typeface="Montserrat" panose="00000500000000000000" pitchFamily="2" charset="0"/>
          </a:endParaRPr>
        </a:p>
      </dgm:t>
    </dgm:pt>
    <dgm:pt modelId="{07D2B2EE-4823-4956-AAC5-F843CB33AC74}" type="sibTrans" cxnId="{F313F4EB-EC68-45FE-BB51-3CF221F8FC04}">
      <dgm:prSet/>
      <dgm:spPr/>
      <dgm:t>
        <a:bodyPr/>
        <a:lstStyle/>
        <a:p>
          <a:endParaRPr lang="es-MX">
            <a:latin typeface="Montserrat" panose="00000500000000000000" pitchFamily="2" charset="0"/>
          </a:endParaRPr>
        </a:p>
      </dgm:t>
    </dgm:pt>
    <dgm:pt modelId="{8D81CCFB-A133-4262-BB81-5FC84566F6C6}">
      <dgm:prSet phldrT="[Texto]"/>
      <dgm:spPr/>
      <dgm:t>
        <a:bodyPr/>
        <a:lstStyle/>
        <a:p>
          <a:r>
            <a:rPr lang="es-MX" dirty="0" smtClean="0">
              <a:latin typeface="Montserrat" panose="00000500000000000000" pitchFamily="2" charset="0"/>
            </a:rPr>
            <a:t>6% </a:t>
          </a:r>
          <a:r>
            <a:rPr lang="es-MX" dirty="0">
              <a:latin typeface="Montserrat" panose="00000500000000000000" pitchFamily="2" charset="0"/>
            </a:rPr>
            <a:t>Hombres</a:t>
          </a:r>
        </a:p>
      </dgm:t>
    </dgm:pt>
    <dgm:pt modelId="{6FC325FE-8DBC-4839-B008-86F36AAB199A}" type="parTrans" cxnId="{E6AD4D5E-E21F-45DA-99A9-A23E0998A58D}">
      <dgm:prSet/>
      <dgm:spPr/>
      <dgm:t>
        <a:bodyPr/>
        <a:lstStyle/>
        <a:p>
          <a:endParaRPr lang="es-MX">
            <a:latin typeface="Montserrat" panose="00000500000000000000" pitchFamily="2" charset="0"/>
          </a:endParaRPr>
        </a:p>
      </dgm:t>
    </dgm:pt>
    <dgm:pt modelId="{A85F80CF-8696-45B3-85D4-5E82CA896B8A}" type="sibTrans" cxnId="{E6AD4D5E-E21F-45DA-99A9-A23E0998A58D}">
      <dgm:prSet/>
      <dgm:spPr/>
      <dgm:t>
        <a:bodyPr/>
        <a:lstStyle/>
        <a:p>
          <a:endParaRPr lang="es-MX">
            <a:latin typeface="Montserrat" panose="00000500000000000000" pitchFamily="2" charset="0"/>
          </a:endParaRPr>
        </a:p>
      </dgm:t>
    </dgm:pt>
    <dgm:pt modelId="{47792410-1CDC-4F85-9FDD-5ECF782B59BB}" type="pres">
      <dgm:prSet presAssocID="{6DA684BB-4631-4074-AD34-F6058E8966D5}" presName="list" presStyleCnt="0">
        <dgm:presLayoutVars>
          <dgm:dir/>
          <dgm:animLvl val="lvl"/>
        </dgm:presLayoutVars>
      </dgm:prSet>
      <dgm:spPr/>
      <dgm:t>
        <a:bodyPr/>
        <a:lstStyle/>
        <a:p>
          <a:endParaRPr lang="es-MX"/>
        </a:p>
      </dgm:t>
    </dgm:pt>
    <dgm:pt modelId="{3327FE72-0C35-4B76-94C4-576A2DCFF741}" type="pres">
      <dgm:prSet presAssocID="{AE68E2F1-87F7-4052-A9B9-EBE9A498F7DB}" presName="posSpace" presStyleCnt="0"/>
      <dgm:spPr/>
    </dgm:pt>
    <dgm:pt modelId="{44D67D88-E241-4B8C-A4EA-72E86436268C}" type="pres">
      <dgm:prSet presAssocID="{AE68E2F1-87F7-4052-A9B9-EBE9A498F7DB}" presName="vertFlow" presStyleCnt="0"/>
      <dgm:spPr/>
    </dgm:pt>
    <dgm:pt modelId="{B8D3FE3E-2FBC-434F-B360-2ECD6781D065}" type="pres">
      <dgm:prSet presAssocID="{AE68E2F1-87F7-4052-A9B9-EBE9A498F7DB}" presName="topSpace" presStyleCnt="0"/>
      <dgm:spPr/>
    </dgm:pt>
    <dgm:pt modelId="{84A43C6E-FC99-4E98-A87D-FC7DE5425D1A}" type="pres">
      <dgm:prSet presAssocID="{AE68E2F1-87F7-4052-A9B9-EBE9A498F7DB}" presName="firstComp" presStyleCnt="0"/>
      <dgm:spPr/>
    </dgm:pt>
    <dgm:pt modelId="{B54D0D6E-ACBE-40ED-907E-5C64E9A6F16B}" type="pres">
      <dgm:prSet presAssocID="{AE68E2F1-87F7-4052-A9B9-EBE9A498F7DB}" presName="firstChild" presStyleLbl="bgAccFollowNode1" presStyleIdx="0" presStyleCnt="4"/>
      <dgm:spPr/>
      <dgm:t>
        <a:bodyPr/>
        <a:lstStyle/>
        <a:p>
          <a:endParaRPr lang="es-MX"/>
        </a:p>
      </dgm:t>
    </dgm:pt>
    <dgm:pt modelId="{0202E01F-1D93-456C-ADEF-C19549FE3F6A}" type="pres">
      <dgm:prSet presAssocID="{AE68E2F1-87F7-4052-A9B9-EBE9A498F7DB}" presName="firstChildTx" presStyleLbl="bgAccFollowNode1" presStyleIdx="0" presStyleCnt="4">
        <dgm:presLayoutVars>
          <dgm:bulletEnabled val="1"/>
        </dgm:presLayoutVars>
      </dgm:prSet>
      <dgm:spPr/>
      <dgm:t>
        <a:bodyPr/>
        <a:lstStyle/>
        <a:p>
          <a:endParaRPr lang="es-MX"/>
        </a:p>
      </dgm:t>
    </dgm:pt>
    <dgm:pt modelId="{6F0FEE28-EA37-447C-B438-1A7951756BB2}" type="pres">
      <dgm:prSet presAssocID="{1741C59B-2B0E-404D-A927-30A0D48C2EAA}" presName="comp" presStyleCnt="0"/>
      <dgm:spPr/>
    </dgm:pt>
    <dgm:pt modelId="{C2CCA472-AFA1-44ED-845A-B4F5547B1E69}" type="pres">
      <dgm:prSet presAssocID="{1741C59B-2B0E-404D-A927-30A0D48C2EAA}" presName="child" presStyleLbl="bgAccFollowNode1" presStyleIdx="1" presStyleCnt="4"/>
      <dgm:spPr/>
      <dgm:t>
        <a:bodyPr/>
        <a:lstStyle/>
        <a:p>
          <a:endParaRPr lang="es-MX"/>
        </a:p>
      </dgm:t>
    </dgm:pt>
    <dgm:pt modelId="{C4CF5386-A2D5-4743-8FCC-4CD0DE5E11E0}" type="pres">
      <dgm:prSet presAssocID="{1741C59B-2B0E-404D-A927-30A0D48C2EAA}" presName="childTx" presStyleLbl="bgAccFollowNode1" presStyleIdx="1" presStyleCnt="4">
        <dgm:presLayoutVars>
          <dgm:bulletEnabled val="1"/>
        </dgm:presLayoutVars>
      </dgm:prSet>
      <dgm:spPr/>
      <dgm:t>
        <a:bodyPr/>
        <a:lstStyle/>
        <a:p>
          <a:endParaRPr lang="es-MX"/>
        </a:p>
      </dgm:t>
    </dgm:pt>
    <dgm:pt modelId="{19688531-DDF0-4EAB-9039-5252C3F7883D}" type="pres">
      <dgm:prSet presAssocID="{AE68E2F1-87F7-4052-A9B9-EBE9A498F7DB}" presName="negSpace" presStyleCnt="0"/>
      <dgm:spPr/>
    </dgm:pt>
    <dgm:pt modelId="{76661855-971E-40FA-A53C-50EEF544A425}" type="pres">
      <dgm:prSet presAssocID="{AE68E2F1-87F7-4052-A9B9-EBE9A498F7DB}" presName="circle" presStyleLbl="node1" presStyleIdx="0" presStyleCnt="2"/>
      <dgm:spPr/>
      <dgm:t>
        <a:bodyPr/>
        <a:lstStyle/>
        <a:p>
          <a:endParaRPr lang="es-MX"/>
        </a:p>
      </dgm:t>
    </dgm:pt>
    <dgm:pt modelId="{388F987B-4D44-4C03-B526-C7173290ACB0}" type="pres">
      <dgm:prSet presAssocID="{320F302A-2A29-47A8-A112-45D6905E049C}" presName="transSpace" presStyleCnt="0"/>
      <dgm:spPr/>
    </dgm:pt>
    <dgm:pt modelId="{3274BE29-E170-48EA-B343-EED8D3F37733}" type="pres">
      <dgm:prSet presAssocID="{E671ED9A-CF19-4FDF-9E6F-2A510498207F}" presName="posSpace" presStyleCnt="0"/>
      <dgm:spPr/>
    </dgm:pt>
    <dgm:pt modelId="{03150D0F-D0F5-41F6-9B48-5D979218ABAF}" type="pres">
      <dgm:prSet presAssocID="{E671ED9A-CF19-4FDF-9E6F-2A510498207F}" presName="vertFlow" presStyleCnt="0"/>
      <dgm:spPr/>
    </dgm:pt>
    <dgm:pt modelId="{E637D3E7-97C0-4EF1-B497-3DC90CA57771}" type="pres">
      <dgm:prSet presAssocID="{E671ED9A-CF19-4FDF-9E6F-2A510498207F}" presName="topSpace" presStyleCnt="0"/>
      <dgm:spPr/>
    </dgm:pt>
    <dgm:pt modelId="{1ACBCB12-E2B9-48AF-9D49-3274C8346445}" type="pres">
      <dgm:prSet presAssocID="{E671ED9A-CF19-4FDF-9E6F-2A510498207F}" presName="firstComp" presStyleCnt="0"/>
      <dgm:spPr/>
    </dgm:pt>
    <dgm:pt modelId="{B8F81462-B9D1-4FEB-9F78-666D5C44CCA7}" type="pres">
      <dgm:prSet presAssocID="{E671ED9A-CF19-4FDF-9E6F-2A510498207F}" presName="firstChild" presStyleLbl="bgAccFollowNode1" presStyleIdx="2" presStyleCnt="4"/>
      <dgm:spPr/>
      <dgm:t>
        <a:bodyPr/>
        <a:lstStyle/>
        <a:p>
          <a:endParaRPr lang="es-MX"/>
        </a:p>
      </dgm:t>
    </dgm:pt>
    <dgm:pt modelId="{32BD83BA-54D7-4F8B-B649-374A126967D2}" type="pres">
      <dgm:prSet presAssocID="{E671ED9A-CF19-4FDF-9E6F-2A510498207F}" presName="firstChildTx" presStyleLbl="bgAccFollowNode1" presStyleIdx="2" presStyleCnt="4">
        <dgm:presLayoutVars>
          <dgm:bulletEnabled val="1"/>
        </dgm:presLayoutVars>
      </dgm:prSet>
      <dgm:spPr/>
      <dgm:t>
        <a:bodyPr/>
        <a:lstStyle/>
        <a:p>
          <a:endParaRPr lang="es-MX"/>
        </a:p>
      </dgm:t>
    </dgm:pt>
    <dgm:pt modelId="{1E175BFA-0734-418D-B786-2715ADA52921}" type="pres">
      <dgm:prSet presAssocID="{8D81CCFB-A133-4262-BB81-5FC84566F6C6}" presName="comp" presStyleCnt="0"/>
      <dgm:spPr/>
    </dgm:pt>
    <dgm:pt modelId="{CA752F15-8B2F-43CC-87BC-F369565027CB}" type="pres">
      <dgm:prSet presAssocID="{8D81CCFB-A133-4262-BB81-5FC84566F6C6}" presName="child" presStyleLbl="bgAccFollowNode1" presStyleIdx="3" presStyleCnt="4"/>
      <dgm:spPr/>
      <dgm:t>
        <a:bodyPr/>
        <a:lstStyle/>
        <a:p>
          <a:endParaRPr lang="es-MX"/>
        </a:p>
      </dgm:t>
    </dgm:pt>
    <dgm:pt modelId="{5647DB90-4049-4139-9FE5-135795B767C3}" type="pres">
      <dgm:prSet presAssocID="{8D81CCFB-A133-4262-BB81-5FC84566F6C6}" presName="childTx" presStyleLbl="bgAccFollowNode1" presStyleIdx="3" presStyleCnt="4">
        <dgm:presLayoutVars>
          <dgm:bulletEnabled val="1"/>
        </dgm:presLayoutVars>
      </dgm:prSet>
      <dgm:spPr/>
      <dgm:t>
        <a:bodyPr/>
        <a:lstStyle/>
        <a:p>
          <a:endParaRPr lang="es-MX"/>
        </a:p>
      </dgm:t>
    </dgm:pt>
    <dgm:pt modelId="{C682DEEB-D061-4F27-BE8C-8A1127906640}" type="pres">
      <dgm:prSet presAssocID="{E671ED9A-CF19-4FDF-9E6F-2A510498207F}" presName="negSpace" presStyleCnt="0"/>
      <dgm:spPr/>
    </dgm:pt>
    <dgm:pt modelId="{F65884EF-818E-4605-B880-9922B135D018}" type="pres">
      <dgm:prSet presAssocID="{E671ED9A-CF19-4FDF-9E6F-2A510498207F}" presName="circle" presStyleLbl="node1" presStyleIdx="1" presStyleCnt="2"/>
      <dgm:spPr/>
      <dgm:t>
        <a:bodyPr/>
        <a:lstStyle/>
        <a:p>
          <a:endParaRPr lang="es-MX"/>
        </a:p>
      </dgm:t>
    </dgm:pt>
  </dgm:ptLst>
  <dgm:cxnLst>
    <dgm:cxn modelId="{6E1C5830-73F7-4495-AA6C-F96B8A4634FE}" type="presOf" srcId="{1741C59B-2B0E-404D-A927-30A0D48C2EAA}" destId="{C2CCA472-AFA1-44ED-845A-B4F5547B1E69}" srcOrd="0" destOrd="0" presId="urn:microsoft.com/office/officeart/2005/8/layout/hList9"/>
    <dgm:cxn modelId="{E8435706-BDC7-4E0A-BCF9-FA49CED47069}" srcId="{AE68E2F1-87F7-4052-A9B9-EBE9A498F7DB}" destId="{2C853DFE-04C7-4193-BC4B-B14C3867B6CE}" srcOrd="0" destOrd="0" parTransId="{5C911202-509D-44D6-80A6-6D595F7431F4}" sibTransId="{7559B950-5F99-43B6-94E8-05E75AA7EB4B}"/>
    <dgm:cxn modelId="{AD87BDC7-1ABC-49F9-9192-C7565A974944}" type="presOf" srcId="{EBB59774-7BE6-4B8B-A818-54C47BD064DF}" destId="{32BD83BA-54D7-4F8B-B649-374A126967D2}" srcOrd="1" destOrd="0" presId="urn:microsoft.com/office/officeart/2005/8/layout/hList9"/>
    <dgm:cxn modelId="{CB474C54-3BDC-4431-8967-BE2053A4B470}" type="presOf" srcId="{1741C59B-2B0E-404D-A927-30A0D48C2EAA}" destId="{C4CF5386-A2D5-4743-8FCC-4CD0DE5E11E0}" srcOrd="1" destOrd="0" presId="urn:microsoft.com/office/officeart/2005/8/layout/hList9"/>
    <dgm:cxn modelId="{9343C772-F0EA-41F4-8B11-6E5F1C74FC59}" type="presOf" srcId="{8D81CCFB-A133-4262-BB81-5FC84566F6C6}" destId="{CA752F15-8B2F-43CC-87BC-F369565027CB}" srcOrd="0" destOrd="0" presId="urn:microsoft.com/office/officeart/2005/8/layout/hList9"/>
    <dgm:cxn modelId="{58D70F11-CF86-4DFD-8210-EA785DAE937B}" type="presOf" srcId="{2C853DFE-04C7-4193-BC4B-B14C3867B6CE}" destId="{B54D0D6E-ACBE-40ED-907E-5C64E9A6F16B}" srcOrd="0" destOrd="0" presId="urn:microsoft.com/office/officeart/2005/8/layout/hList9"/>
    <dgm:cxn modelId="{C5448A88-743B-47F8-98B6-28BBBA5BD0E2}" srcId="{AE68E2F1-87F7-4052-A9B9-EBE9A498F7DB}" destId="{1741C59B-2B0E-404D-A927-30A0D48C2EAA}" srcOrd="1" destOrd="0" parTransId="{1DF98BAC-68C0-4FE4-8979-3619212E230E}" sibTransId="{31F634F1-0889-437E-BD31-B75B36AB24C7}"/>
    <dgm:cxn modelId="{50DA2AD9-E7B1-4D8A-853B-3725CDF8484B}" type="presOf" srcId="{E671ED9A-CF19-4FDF-9E6F-2A510498207F}" destId="{F65884EF-818E-4605-B880-9922B135D018}" srcOrd="0" destOrd="0" presId="urn:microsoft.com/office/officeart/2005/8/layout/hList9"/>
    <dgm:cxn modelId="{4B3C9C34-AA28-4D61-8C83-9BA0AADD0B2F}" type="presOf" srcId="{6DA684BB-4631-4074-AD34-F6058E8966D5}" destId="{47792410-1CDC-4F85-9FDD-5ECF782B59BB}" srcOrd="0" destOrd="0" presId="urn:microsoft.com/office/officeart/2005/8/layout/hList9"/>
    <dgm:cxn modelId="{CEBEAC8D-C3DC-4DBC-904D-F7462B3AFE8E}" srcId="{6DA684BB-4631-4074-AD34-F6058E8966D5}" destId="{AE68E2F1-87F7-4052-A9B9-EBE9A498F7DB}" srcOrd="0" destOrd="0" parTransId="{C70D3C07-5462-4B0A-89E6-67660EA1122F}" sibTransId="{320F302A-2A29-47A8-A112-45D6905E049C}"/>
    <dgm:cxn modelId="{F0E1B31D-FCD7-4213-A310-7BBEB9C8D742}" type="presOf" srcId="{AE68E2F1-87F7-4052-A9B9-EBE9A498F7DB}" destId="{76661855-971E-40FA-A53C-50EEF544A425}" srcOrd="0" destOrd="0" presId="urn:microsoft.com/office/officeart/2005/8/layout/hList9"/>
    <dgm:cxn modelId="{F313F4EB-EC68-45FE-BB51-3CF221F8FC04}" srcId="{E671ED9A-CF19-4FDF-9E6F-2A510498207F}" destId="{EBB59774-7BE6-4B8B-A818-54C47BD064DF}" srcOrd="0" destOrd="0" parTransId="{83C0DBD7-99A0-4F41-86F9-A78D6639D7FD}" sibTransId="{07D2B2EE-4823-4956-AAC5-F843CB33AC74}"/>
    <dgm:cxn modelId="{7351D86F-EC8F-43FE-A4F1-A797D61D7B63}" type="presOf" srcId="{2C853DFE-04C7-4193-BC4B-B14C3867B6CE}" destId="{0202E01F-1D93-456C-ADEF-C19549FE3F6A}" srcOrd="1" destOrd="0" presId="urn:microsoft.com/office/officeart/2005/8/layout/hList9"/>
    <dgm:cxn modelId="{AD47A702-E166-4F88-B7E4-0DE969149DFE}" srcId="{6DA684BB-4631-4074-AD34-F6058E8966D5}" destId="{E671ED9A-CF19-4FDF-9E6F-2A510498207F}" srcOrd="1" destOrd="0" parTransId="{442EB61A-F27F-420D-9A55-D2F4E941EF68}" sibTransId="{0BE40344-2223-4B91-9E07-0231C6599920}"/>
    <dgm:cxn modelId="{14C3115A-65A5-4E57-8052-2071CD753B60}" type="presOf" srcId="{EBB59774-7BE6-4B8B-A818-54C47BD064DF}" destId="{B8F81462-B9D1-4FEB-9F78-666D5C44CCA7}" srcOrd="0" destOrd="0" presId="urn:microsoft.com/office/officeart/2005/8/layout/hList9"/>
    <dgm:cxn modelId="{FE8D5831-22B2-4D8D-B10C-595563557765}" type="presOf" srcId="{8D81CCFB-A133-4262-BB81-5FC84566F6C6}" destId="{5647DB90-4049-4139-9FE5-135795B767C3}" srcOrd="1" destOrd="0" presId="urn:microsoft.com/office/officeart/2005/8/layout/hList9"/>
    <dgm:cxn modelId="{E6AD4D5E-E21F-45DA-99A9-A23E0998A58D}" srcId="{E671ED9A-CF19-4FDF-9E6F-2A510498207F}" destId="{8D81CCFB-A133-4262-BB81-5FC84566F6C6}" srcOrd="1" destOrd="0" parTransId="{6FC325FE-8DBC-4839-B008-86F36AAB199A}" sibTransId="{A85F80CF-8696-45B3-85D4-5E82CA896B8A}"/>
    <dgm:cxn modelId="{21318611-DA6F-4189-A948-D6CA4C17C34B}" type="presParOf" srcId="{47792410-1CDC-4F85-9FDD-5ECF782B59BB}" destId="{3327FE72-0C35-4B76-94C4-576A2DCFF741}" srcOrd="0" destOrd="0" presId="urn:microsoft.com/office/officeart/2005/8/layout/hList9"/>
    <dgm:cxn modelId="{513D4DA6-C31D-49C1-904F-9DF1279DB112}" type="presParOf" srcId="{47792410-1CDC-4F85-9FDD-5ECF782B59BB}" destId="{44D67D88-E241-4B8C-A4EA-72E86436268C}" srcOrd="1" destOrd="0" presId="urn:microsoft.com/office/officeart/2005/8/layout/hList9"/>
    <dgm:cxn modelId="{13ED916A-C99B-4FDD-B723-33DDA9D6DAC9}" type="presParOf" srcId="{44D67D88-E241-4B8C-A4EA-72E86436268C}" destId="{B8D3FE3E-2FBC-434F-B360-2ECD6781D065}" srcOrd="0" destOrd="0" presId="urn:microsoft.com/office/officeart/2005/8/layout/hList9"/>
    <dgm:cxn modelId="{D153B5AF-CD20-46D4-9DB2-E843D202CE8E}" type="presParOf" srcId="{44D67D88-E241-4B8C-A4EA-72E86436268C}" destId="{84A43C6E-FC99-4E98-A87D-FC7DE5425D1A}" srcOrd="1" destOrd="0" presId="urn:microsoft.com/office/officeart/2005/8/layout/hList9"/>
    <dgm:cxn modelId="{C1A0A018-0E96-4BF5-866A-15704909D13F}" type="presParOf" srcId="{84A43C6E-FC99-4E98-A87D-FC7DE5425D1A}" destId="{B54D0D6E-ACBE-40ED-907E-5C64E9A6F16B}" srcOrd="0" destOrd="0" presId="urn:microsoft.com/office/officeart/2005/8/layout/hList9"/>
    <dgm:cxn modelId="{B2686D0A-F4A1-42F1-BBA6-FCE4BB358806}" type="presParOf" srcId="{84A43C6E-FC99-4E98-A87D-FC7DE5425D1A}" destId="{0202E01F-1D93-456C-ADEF-C19549FE3F6A}" srcOrd="1" destOrd="0" presId="urn:microsoft.com/office/officeart/2005/8/layout/hList9"/>
    <dgm:cxn modelId="{6C19BA8F-B82A-4861-A62D-96B2F71A1840}" type="presParOf" srcId="{44D67D88-E241-4B8C-A4EA-72E86436268C}" destId="{6F0FEE28-EA37-447C-B438-1A7951756BB2}" srcOrd="2" destOrd="0" presId="urn:microsoft.com/office/officeart/2005/8/layout/hList9"/>
    <dgm:cxn modelId="{8CE5B101-8161-4C8C-A0E1-3B54EDFDD155}" type="presParOf" srcId="{6F0FEE28-EA37-447C-B438-1A7951756BB2}" destId="{C2CCA472-AFA1-44ED-845A-B4F5547B1E69}" srcOrd="0" destOrd="0" presId="urn:microsoft.com/office/officeart/2005/8/layout/hList9"/>
    <dgm:cxn modelId="{A7699FCB-B2AB-4725-B001-1B038B00C694}" type="presParOf" srcId="{6F0FEE28-EA37-447C-B438-1A7951756BB2}" destId="{C4CF5386-A2D5-4743-8FCC-4CD0DE5E11E0}" srcOrd="1" destOrd="0" presId="urn:microsoft.com/office/officeart/2005/8/layout/hList9"/>
    <dgm:cxn modelId="{4EB07589-057D-4F48-BA8E-9776AE8AC2CF}" type="presParOf" srcId="{47792410-1CDC-4F85-9FDD-5ECF782B59BB}" destId="{19688531-DDF0-4EAB-9039-5252C3F7883D}" srcOrd="2" destOrd="0" presId="urn:microsoft.com/office/officeart/2005/8/layout/hList9"/>
    <dgm:cxn modelId="{E279F8CC-9966-4B62-B723-63399A299E59}" type="presParOf" srcId="{47792410-1CDC-4F85-9FDD-5ECF782B59BB}" destId="{76661855-971E-40FA-A53C-50EEF544A425}" srcOrd="3" destOrd="0" presId="urn:microsoft.com/office/officeart/2005/8/layout/hList9"/>
    <dgm:cxn modelId="{148D7E1D-0A2E-4D23-A37B-5BFD641F36F3}" type="presParOf" srcId="{47792410-1CDC-4F85-9FDD-5ECF782B59BB}" destId="{388F987B-4D44-4C03-B526-C7173290ACB0}" srcOrd="4" destOrd="0" presId="urn:microsoft.com/office/officeart/2005/8/layout/hList9"/>
    <dgm:cxn modelId="{60BAB93A-3196-424C-AC5A-EE5BA7D7BD42}" type="presParOf" srcId="{47792410-1CDC-4F85-9FDD-5ECF782B59BB}" destId="{3274BE29-E170-48EA-B343-EED8D3F37733}" srcOrd="5" destOrd="0" presId="urn:microsoft.com/office/officeart/2005/8/layout/hList9"/>
    <dgm:cxn modelId="{A2426E9D-4EF9-412E-9F2E-3291E314D899}" type="presParOf" srcId="{47792410-1CDC-4F85-9FDD-5ECF782B59BB}" destId="{03150D0F-D0F5-41F6-9B48-5D979218ABAF}" srcOrd="6" destOrd="0" presId="urn:microsoft.com/office/officeart/2005/8/layout/hList9"/>
    <dgm:cxn modelId="{4C218EEB-8054-4C5E-87AD-E252BC3EA48F}" type="presParOf" srcId="{03150D0F-D0F5-41F6-9B48-5D979218ABAF}" destId="{E637D3E7-97C0-4EF1-B497-3DC90CA57771}" srcOrd="0" destOrd="0" presId="urn:microsoft.com/office/officeart/2005/8/layout/hList9"/>
    <dgm:cxn modelId="{5DDD40AD-E2BD-4AC6-A649-2D0108149D53}" type="presParOf" srcId="{03150D0F-D0F5-41F6-9B48-5D979218ABAF}" destId="{1ACBCB12-E2B9-48AF-9D49-3274C8346445}" srcOrd="1" destOrd="0" presId="urn:microsoft.com/office/officeart/2005/8/layout/hList9"/>
    <dgm:cxn modelId="{08ECC6E5-AE06-444F-BE92-CB39ED1ED36D}" type="presParOf" srcId="{1ACBCB12-E2B9-48AF-9D49-3274C8346445}" destId="{B8F81462-B9D1-4FEB-9F78-666D5C44CCA7}" srcOrd="0" destOrd="0" presId="urn:microsoft.com/office/officeart/2005/8/layout/hList9"/>
    <dgm:cxn modelId="{5BE59992-E126-481D-B4AD-65E3101E06EC}" type="presParOf" srcId="{1ACBCB12-E2B9-48AF-9D49-3274C8346445}" destId="{32BD83BA-54D7-4F8B-B649-374A126967D2}" srcOrd="1" destOrd="0" presId="urn:microsoft.com/office/officeart/2005/8/layout/hList9"/>
    <dgm:cxn modelId="{5FF71EBE-B1E3-4BDD-A2AE-6A570CE2E9D4}" type="presParOf" srcId="{03150D0F-D0F5-41F6-9B48-5D979218ABAF}" destId="{1E175BFA-0734-418D-B786-2715ADA52921}" srcOrd="2" destOrd="0" presId="urn:microsoft.com/office/officeart/2005/8/layout/hList9"/>
    <dgm:cxn modelId="{A3B36549-38CF-4822-8122-9F17CCF7C22D}" type="presParOf" srcId="{1E175BFA-0734-418D-B786-2715ADA52921}" destId="{CA752F15-8B2F-43CC-87BC-F369565027CB}" srcOrd="0" destOrd="0" presId="urn:microsoft.com/office/officeart/2005/8/layout/hList9"/>
    <dgm:cxn modelId="{43C5EBF4-F47C-4D0A-ABF2-ABEFCDCC0BD6}" type="presParOf" srcId="{1E175BFA-0734-418D-B786-2715ADA52921}" destId="{5647DB90-4049-4139-9FE5-135795B767C3}" srcOrd="1" destOrd="0" presId="urn:microsoft.com/office/officeart/2005/8/layout/hList9"/>
    <dgm:cxn modelId="{BF61A58C-EFF4-4561-B1C9-99BEDF6EF0AF}" type="presParOf" srcId="{47792410-1CDC-4F85-9FDD-5ECF782B59BB}" destId="{C682DEEB-D061-4F27-BE8C-8A1127906640}" srcOrd="7" destOrd="0" presId="urn:microsoft.com/office/officeart/2005/8/layout/hList9"/>
    <dgm:cxn modelId="{BDE0805A-1400-4EED-B6DC-34F61177CE3D}" type="presParOf" srcId="{47792410-1CDC-4F85-9FDD-5ECF782B59BB}" destId="{F65884EF-818E-4605-B880-9922B135D018}"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A684BB-4631-4074-AD34-F6058E8966D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MX"/>
        </a:p>
      </dgm:t>
    </dgm:pt>
    <dgm:pt modelId="{AE68E2F1-87F7-4052-A9B9-EBE9A498F7DB}">
      <dgm:prSet phldrT="[Texto]"/>
      <dgm:spPr/>
      <dgm:t>
        <a:bodyPr/>
        <a:lstStyle/>
        <a:p>
          <a:r>
            <a:rPr lang="es-MX" dirty="0">
              <a:latin typeface="Montserrat" panose="00000500000000000000" pitchFamily="2" charset="0"/>
            </a:rPr>
            <a:t>Personas que viven con discapacidad</a:t>
          </a:r>
        </a:p>
      </dgm:t>
    </dgm:pt>
    <dgm:pt modelId="{C70D3C07-5462-4B0A-89E6-67660EA1122F}" type="parTrans" cxnId="{CEBEAC8D-C3DC-4DBC-904D-F7462B3AFE8E}">
      <dgm:prSet/>
      <dgm:spPr/>
      <dgm:t>
        <a:bodyPr/>
        <a:lstStyle/>
        <a:p>
          <a:endParaRPr lang="es-MX">
            <a:latin typeface="Montserrat" panose="00000500000000000000" pitchFamily="2" charset="0"/>
          </a:endParaRPr>
        </a:p>
      </dgm:t>
    </dgm:pt>
    <dgm:pt modelId="{320F302A-2A29-47A8-A112-45D6905E049C}" type="sibTrans" cxnId="{CEBEAC8D-C3DC-4DBC-904D-F7462B3AFE8E}">
      <dgm:prSet/>
      <dgm:spPr/>
      <dgm:t>
        <a:bodyPr/>
        <a:lstStyle/>
        <a:p>
          <a:endParaRPr lang="es-MX">
            <a:latin typeface="Montserrat" panose="00000500000000000000" pitchFamily="2" charset="0"/>
          </a:endParaRPr>
        </a:p>
      </dgm:t>
    </dgm:pt>
    <dgm:pt modelId="{2C853DFE-04C7-4193-BC4B-B14C3867B6CE}">
      <dgm:prSet phldrT="[Texto]"/>
      <dgm:spPr/>
      <dgm:t>
        <a:bodyPr/>
        <a:lstStyle/>
        <a:p>
          <a:r>
            <a:rPr lang="es-MX" dirty="0" smtClean="0">
              <a:latin typeface="Montserrat" panose="00000500000000000000" pitchFamily="2" charset="0"/>
            </a:rPr>
            <a:t>0.4% </a:t>
          </a:r>
          <a:r>
            <a:rPr lang="es-MX" dirty="0">
              <a:latin typeface="Montserrat" panose="00000500000000000000" pitchFamily="2" charset="0"/>
            </a:rPr>
            <a:t>Mujeres</a:t>
          </a:r>
        </a:p>
      </dgm:t>
    </dgm:pt>
    <dgm:pt modelId="{5C911202-509D-44D6-80A6-6D595F7431F4}" type="parTrans" cxnId="{E8435706-BDC7-4E0A-BCF9-FA49CED47069}">
      <dgm:prSet/>
      <dgm:spPr/>
      <dgm:t>
        <a:bodyPr/>
        <a:lstStyle/>
        <a:p>
          <a:endParaRPr lang="es-MX">
            <a:latin typeface="Montserrat" panose="00000500000000000000" pitchFamily="2" charset="0"/>
          </a:endParaRPr>
        </a:p>
      </dgm:t>
    </dgm:pt>
    <dgm:pt modelId="{7559B950-5F99-43B6-94E8-05E75AA7EB4B}" type="sibTrans" cxnId="{E8435706-BDC7-4E0A-BCF9-FA49CED47069}">
      <dgm:prSet/>
      <dgm:spPr/>
      <dgm:t>
        <a:bodyPr/>
        <a:lstStyle/>
        <a:p>
          <a:endParaRPr lang="es-MX">
            <a:latin typeface="Montserrat" panose="00000500000000000000" pitchFamily="2" charset="0"/>
          </a:endParaRPr>
        </a:p>
      </dgm:t>
    </dgm:pt>
    <dgm:pt modelId="{1741C59B-2B0E-404D-A927-30A0D48C2EAA}">
      <dgm:prSet phldrT="[Texto]"/>
      <dgm:spPr/>
      <dgm:t>
        <a:bodyPr/>
        <a:lstStyle/>
        <a:p>
          <a:r>
            <a:rPr lang="es-MX" dirty="0" smtClean="0">
              <a:latin typeface="Montserrat" panose="00000500000000000000" pitchFamily="2" charset="0"/>
            </a:rPr>
            <a:t>0.6% </a:t>
          </a:r>
          <a:r>
            <a:rPr lang="es-MX" dirty="0">
              <a:latin typeface="Montserrat" panose="00000500000000000000" pitchFamily="2" charset="0"/>
            </a:rPr>
            <a:t>Hombres</a:t>
          </a:r>
        </a:p>
      </dgm:t>
    </dgm:pt>
    <dgm:pt modelId="{1DF98BAC-68C0-4FE4-8979-3619212E230E}" type="parTrans" cxnId="{C5448A88-743B-47F8-98B6-28BBBA5BD0E2}">
      <dgm:prSet/>
      <dgm:spPr/>
      <dgm:t>
        <a:bodyPr/>
        <a:lstStyle/>
        <a:p>
          <a:endParaRPr lang="es-MX">
            <a:latin typeface="Montserrat" panose="00000500000000000000" pitchFamily="2" charset="0"/>
          </a:endParaRPr>
        </a:p>
      </dgm:t>
    </dgm:pt>
    <dgm:pt modelId="{31F634F1-0889-437E-BD31-B75B36AB24C7}" type="sibTrans" cxnId="{C5448A88-743B-47F8-98B6-28BBBA5BD0E2}">
      <dgm:prSet/>
      <dgm:spPr/>
      <dgm:t>
        <a:bodyPr/>
        <a:lstStyle/>
        <a:p>
          <a:endParaRPr lang="es-MX">
            <a:latin typeface="Montserrat" panose="00000500000000000000" pitchFamily="2" charset="0"/>
          </a:endParaRPr>
        </a:p>
      </dgm:t>
    </dgm:pt>
    <dgm:pt modelId="{E671ED9A-CF19-4FDF-9E6F-2A510498207F}">
      <dgm:prSet phldrT="[Texto]"/>
      <dgm:spPr/>
      <dgm:t>
        <a:bodyPr/>
        <a:lstStyle/>
        <a:p>
          <a:r>
            <a:rPr lang="es-MX" dirty="0">
              <a:latin typeface="Montserrat" panose="00000500000000000000" pitchFamily="2" charset="0"/>
            </a:rPr>
            <a:t>Personas de origen afromexicanos</a:t>
          </a:r>
        </a:p>
      </dgm:t>
    </dgm:pt>
    <dgm:pt modelId="{442EB61A-F27F-420D-9A55-D2F4E941EF68}" type="parTrans" cxnId="{AD47A702-E166-4F88-B7E4-0DE969149DFE}">
      <dgm:prSet/>
      <dgm:spPr/>
      <dgm:t>
        <a:bodyPr/>
        <a:lstStyle/>
        <a:p>
          <a:endParaRPr lang="es-MX">
            <a:latin typeface="Montserrat" panose="00000500000000000000" pitchFamily="2" charset="0"/>
          </a:endParaRPr>
        </a:p>
      </dgm:t>
    </dgm:pt>
    <dgm:pt modelId="{0BE40344-2223-4B91-9E07-0231C6599920}" type="sibTrans" cxnId="{AD47A702-E166-4F88-B7E4-0DE969149DFE}">
      <dgm:prSet/>
      <dgm:spPr/>
      <dgm:t>
        <a:bodyPr/>
        <a:lstStyle/>
        <a:p>
          <a:endParaRPr lang="es-MX">
            <a:latin typeface="Montserrat" panose="00000500000000000000" pitchFamily="2" charset="0"/>
          </a:endParaRPr>
        </a:p>
      </dgm:t>
    </dgm:pt>
    <dgm:pt modelId="{EBB59774-7BE6-4B8B-A818-54C47BD064DF}">
      <dgm:prSet phldrT="[Texto]"/>
      <dgm:spPr/>
      <dgm:t>
        <a:bodyPr/>
        <a:lstStyle/>
        <a:p>
          <a:r>
            <a:rPr lang="es-MX" dirty="0" smtClean="0">
              <a:latin typeface="Montserrat" panose="00000500000000000000" pitchFamily="2" charset="0"/>
            </a:rPr>
            <a:t>0.06% </a:t>
          </a:r>
          <a:r>
            <a:rPr lang="es-MX" dirty="0">
              <a:latin typeface="Montserrat" panose="00000500000000000000" pitchFamily="2" charset="0"/>
            </a:rPr>
            <a:t>Mujeres</a:t>
          </a:r>
        </a:p>
      </dgm:t>
    </dgm:pt>
    <dgm:pt modelId="{83C0DBD7-99A0-4F41-86F9-A78D6639D7FD}" type="parTrans" cxnId="{F313F4EB-EC68-45FE-BB51-3CF221F8FC04}">
      <dgm:prSet/>
      <dgm:spPr/>
      <dgm:t>
        <a:bodyPr/>
        <a:lstStyle/>
        <a:p>
          <a:endParaRPr lang="es-MX">
            <a:latin typeface="Montserrat" panose="00000500000000000000" pitchFamily="2" charset="0"/>
          </a:endParaRPr>
        </a:p>
      </dgm:t>
    </dgm:pt>
    <dgm:pt modelId="{07D2B2EE-4823-4956-AAC5-F843CB33AC74}" type="sibTrans" cxnId="{F313F4EB-EC68-45FE-BB51-3CF221F8FC04}">
      <dgm:prSet/>
      <dgm:spPr/>
      <dgm:t>
        <a:bodyPr/>
        <a:lstStyle/>
        <a:p>
          <a:endParaRPr lang="es-MX">
            <a:latin typeface="Montserrat" panose="00000500000000000000" pitchFamily="2" charset="0"/>
          </a:endParaRPr>
        </a:p>
      </dgm:t>
    </dgm:pt>
    <dgm:pt modelId="{8D81CCFB-A133-4262-BB81-5FC84566F6C6}">
      <dgm:prSet phldrT="[Texto]"/>
      <dgm:spPr/>
      <dgm:t>
        <a:bodyPr/>
        <a:lstStyle/>
        <a:p>
          <a:r>
            <a:rPr lang="es-MX" dirty="0" smtClean="0">
              <a:latin typeface="Montserrat" panose="00000500000000000000" pitchFamily="2" charset="0"/>
            </a:rPr>
            <a:t>0.06% </a:t>
          </a:r>
          <a:r>
            <a:rPr lang="es-MX" dirty="0">
              <a:latin typeface="Montserrat" panose="00000500000000000000" pitchFamily="2" charset="0"/>
            </a:rPr>
            <a:t>Hombres</a:t>
          </a:r>
        </a:p>
      </dgm:t>
    </dgm:pt>
    <dgm:pt modelId="{6FC325FE-8DBC-4839-B008-86F36AAB199A}" type="parTrans" cxnId="{E6AD4D5E-E21F-45DA-99A9-A23E0998A58D}">
      <dgm:prSet/>
      <dgm:spPr/>
      <dgm:t>
        <a:bodyPr/>
        <a:lstStyle/>
        <a:p>
          <a:endParaRPr lang="es-MX">
            <a:latin typeface="Montserrat" panose="00000500000000000000" pitchFamily="2" charset="0"/>
          </a:endParaRPr>
        </a:p>
      </dgm:t>
    </dgm:pt>
    <dgm:pt modelId="{A85F80CF-8696-45B3-85D4-5E82CA896B8A}" type="sibTrans" cxnId="{E6AD4D5E-E21F-45DA-99A9-A23E0998A58D}">
      <dgm:prSet/>
      <dgm:spPr/>
      <dgm:t>
        <a:bodyPr/>
        <a:lstStyle/>
        <a:p>
          <a:endParaRPr lang="es-MX">
            <a:latin typeface="Montserrat" panose="00000500000000000000" pitchFamily="2" charset="0"/>
          </a:endParaRPr>
        </a:p>
      </dgm:t>
    </dgm:pt>
    <dgm:pt modelId="{47792410-1CDC-4F85-9FDD-5ECF782B59BB}" type="pres">
      <dgm:prSet presAssocID="{6DA684BB-4631-4074-AD34-F6058E8966D5}" presName="list" presStyleCnt="0">
        <dgm:presLayoutVars>
          <dgm:dir/>
          <dgm:animLvl val="lvl"/>
        </dgm:presLayoutVars>
      </dgm:prSet>
      <dgm:spPr/>
      <dgm:t>
        <a:bodyPr/>
        <a:lstStyle/>
        <a:p>
          <a:endParaRPr lang="es-MX"/>
        </a:p>
      </dgm:t>
    </dgm:pt>
    <dgm:pt modelId="{3327FE72-0C35-4B76-94C4-576A2DCFF741}" type="pres">
      <dgm:prSet presAssocID="{AE68E2F1-87F7-4052-A9B9-EBE9A498F7DB}" presName="posSpace" presStyleCnt="0"/>
      <dgm:spPr/>
    </dgm:pt>
    <dgm:pt modelId="{44D67D88-E241-4B8C-A4EA-72E86436268C}" type="pres">
      <dgm:prSet presAssocID="{AE68E2F1-87F7-4052-A9B9-EBE9A498F7DB}" presName="vertFlow" presStyleCnt="0"/>
      <dgm:spPr/>
    </dgm:pt>
    <dgm:pt modelId="{B8D3FE3E-2FBC-434F-B360-2ECD6781D065}" type="pres">
      <dgm:prSet presAssocID="{AE68E2F1-87F7-4052-A9B9-EBE9A498F7DB}" presName="topSpace" presStyleCnt="0"/>
      <dgm:spPr/>
    </dgm:pt>
    <dgm:pt modelId="{84A43C6E-FC99-4E98-A87D-FC7DE5425D1A}" type="pres">
      <dgm:prSet presAssocID="{AE68E2F1-87F7-4052-A9B9-EBE9A498F7DB}" presName="firstComp" presStyleCnt="0"/>
      <dgm:spPr/>
    </dgm:pt>
    <dgm:pt modelId="{B54D0D6E-ACBE-40ED-907E-5C64E9A6F16B}" type="pres">
      <dgm:prSet presAssocID="{AE68E2F1-87F7-4052-A9B9-EBE9A498F7DB}" presName="firstChild" presStyleLbl="bgAccFollowNode1" presStyleIdx="0" presStyleCnt="4"/>
      <dgm:spPr/>
      <dgm:t>
        <a:bodyPr/>
        <a:lstStyle/>
        <a:p>
          <a:endParaRPr lang="es-MX"/>
        </a:p>
      </dgm:t>
    </dgm:pt>
    <dgm:pt modelId="{0202E01F-1D93-456C-ADEF-C19549FE3F6A}" type="pres">
      <dgm:prSet presAssocID="{AE68E2F1-87F7-4052-A9B9-EBE9A498F7DB}" presName="firstChildTx" presStyleLbl="bgAccFollowNode1" presStyleIdx="0" presStyleCnt="4">
        <dgm:presLayoutVars>
          <dgm:bulletEnabled val="1"/>
        </dgm:presLayoutVars>
      </dgm:prSet>
      <dgm:spPr/>
      <dgm:t>
        <a:bodyPr/>
        <a:lstStyle/>
        <a:p>
          <a:endParaRPr lang="es-MX"/>
        </a:p>
      </dgm:t>
    </dgm:pt>
    <dgm:pt modelId="{6F0FEE28-EA37-447C-B438-1A7951756BB2}" type="pres">
      <dgm:prSet presAssocID="{1741C59B-2B0E-404D-A927-30A0D48C2EAA}" presName="comp" presStyleCnt="0"/>
      <dgm:spPr/>
    </dgm:pt>
    <dgm:pt modelId="{C2CCA472-AFA1-44ED-845A-B4F5547B1E69}" type="pres">
      <dgm:prSet presAssocID="{1741C59B-2B0E-404D-A927-30A0D48C2EAA}" presName="child" presStyleLbl="bgAccFollowNode1" presStyleIdx="1" presStyleCnt="4"/>
      <dgm:spPr/>
      <dgm:t>
        <a:bodyPr/>
        <a:lstStyle/>
        <a:p>
          <a:endParaRPr lang="es-MX"/>
        </a:p>
      </dgm:t>
    </dgm:pt>
    <dgm:pt modelId="{C4CF5386-A2D5-4743-8FCC-4CD0DE5E11E0}" type="pres">
      <dgm:prSet presAssocID="{1741C59B-2B0E-404D-A927-30A0D48C2EAA}" presName="childTx" presStyleLbl="bgAccFollowNode1" presStyleIdx="1" presStyleCnt="4">
        <dgm:presLayoutVars>
          <dgm:bulletEnabled val="1"/>
        </dgm:presLayoutVars>
      </dgm:prSet>
      <dgm:spPr/>
      <dgm:t>
        <a:bodyPr/>
        <a:lstStyle/>
        <a:p>
          <a:endParaRPr lang="es-MX"/>
        </a:p>
      </dgm:t>
    </dgm:pt>
    <dgm:pt modelId="{19688531-DDF0-4EAB-9039-5252C3F7883D}" type="pres">
      <dgm:prSet presAssocID="{AE68E2F1-87F7-4052-A9B9-EBE9A498F7DB}" presName="negSpace" presStyleCnt="0"/>
      <dgm:spPr/>
    </dgm:pt>
    <dgm:pt modelId="{76661855-971E-40FA-A53C-50EEF544A425}" type="pres">
      <dgm:prSet presAssocID="{AE68E2F1-87F7-4052-A9B9-EBE9A498F7DB}" presName="circle" presStyleLbl="node1" presStyleIdx="0" presStyleCnt="2"/>
      <dgm:spPr/>
      <dgm:t>
        <a:bodyPr/>
        <a:lstStyle/>
        <a:p>
          <a:endParaRPr lang="es-MX"/>
        </a:p>
      </dgm:t>
    </dgm:pt>
    <dgm:pt modelId="{388F987B-4D44-4C03-B526-C7173290ACB0}" type="pres">
      <dgm:prSet presAssocID="{320F302A-2A29-47A8-A112-45D6905E049C}" presName="transSpace" presStyleCnt="0"/>
      <dgm:spPr/>
    </dgm:pt>
    <dgm:pt modelId="{3274BE29-E170-48EA-B343-EED8D3F37733}" type="pres">
      <dgm:prSet presAssocID="{E671ED9A-CF19-4FDF-9E6F-2A510498207F}" presName="posSpace" presStyleCnt="0"/>
      <dgm:spPr/>
    </dgm:pt>
    <dgm:pt modelId="{03150D0F-D0F5-41F6-9B48-5D979218ABAF}" type="pres">
      <dgm:prSet presAssocID="{E671ED9A-CF19-4FDF-9E6F-2A510498207F}" presName="vertFlow" presStyleCnt="0"/>
      <dgm:spPr/>
    </dgm:pt>
    <dgm:pt modelId="{E637D3E7-97C0-4EF1-B497-3DC90CA57771}" type="pres">
      <dgm:prSet presAssocID="{E671ED9A-CF19-4FDF-9E6F-2A510498207F}" presName="topSpace" presStyleCnt="0"/>
      <dgm:spPr/>
    </dgm:pt>
    <dgm:pt modelId="{1ACBCB12-E2B9-48AF-9D49-3274C8346445}" type="pres">
      <dgm:prSet presAssocID="{E671ED9A-CF19-4FDF-9E6F-2A510498207F}" presName="firstComp" presStyleCnt="0"/>
      <dgm:spPr/>
    </dgm:pt>
    <dgm:pt modelId="{B8F81462-B9D1-4FEB-9F78-666D5C44CCA7}" type="pres">
      <dgm:prSet presAssocID="{E671ED9A-CF19-4FDF-9E6F-2A510498207F}" presName="firstChild" presStyleLbl="bgAccFollowNode1" presStyleIdx="2" presStyleCnt="4"/>
      <dgm:spPr/>
      <dgm:t>
        <a:bodyPr/>
        <a:lstStyle/>
        <a:p>
          <a:endParaRPr lang="es-MX"/>
        </a:p>
      </dgm:t>
    </dgm:pt>
    <dgm:pt modelId="{32BD83BA-54D7-4F8B-B649-374A126967D2}" type="pres">
      <dgm:prSet presAssocID="{E671ED9A-CF19-4FDF-9E6F-2A510498207F}" presName="firstChildTx" presStyleLbl="bgAccFollowNode1" presStyleIdx="2" presStyleCnt="4">
        <dgm:presLayoutVars>
          <dgm:bulletEnabled val="1"/>
        </dgm:presLayoutVars>
      </dgm:prSet>
      <dgm:spPr/>
      <dgm:t>
        <a:bodyPr/>
        <a:lstStyle/>
        <a:p>
          <a:endParaRPr lang="es-MX"/>
        </a:p>
      </dgm:t>
    </dgm:pt>
    <dgm:pt modelId="{1E175BFA-0734-418D-B786-2715ADA52921}" type="pres">
      <dgm:prSet presAssocID="{8D81CCFB-A133-4262-BB81-5FC84566F6C6}" presName="comp" presStyleCnt="0"/>
      <dgm:spPr/>
    </dgm:pt>
    <dgm:pt modelId="{CA752F15-8B2F-43CC-87BC-F369565027CB}" type="pres">
      <dgm:prSet presAssocID="{8D81CCFB-A133-4262-BB81-5FC84566F6C6}" presName="child" presStyleLbl="bgAccFollowNode1" presStyleIdx="3" presStyleCnt="4"/>
      <dgm:spPr/>
      <dgm:t>
        <a:bodyPr/>
        <a:lstStyle/>
        <a:p>
          <a:endParaRPr lang="es-MX"/>
        </a:p>
      </dgm:t>
    </dgm:pt>
    <dgm:pt modelId="{5647DB90-4049-4139-9FE5-135795B767C3}" type="pres">
      <dgm:prSet presAssocID="{8D81CCFB-A133-4262-BB81-5FC84566F6C6}" presName="childTx" presStyleLbl="bgAccFollowNode1" presStyleIdx="3" presStyleCnt="4">
        <dgm:presLayoutVars>
          <dgm:bulletEnabled val="1"/>
        </dgm:presLayoutVars>
      </dgm:prSet>
      <dgm:spPr/>
      <dgm:t>
        <a:bodyPr/>
        <a:lstStyle/>
        <a:p>
          <a:endParaRPr lang="es-MX"/>
        </a:p>
      </dgm:t>
    </dgm:pt>
    <dgm:pt modelId="{C682DEEB-D061-4F27-BE8C-8A1127906640}" type="pres">
      <dgm:prSet presAssocID="{E671ED9A-CF19-4FDF-9E6F-2A510498207F}" presName="negSpace" presStyleCnt="0"/>
      <dgm:spPr/>
    </dgm:pt>
    <dgm:pt modelId="{F65884EF-818E-4605-B880-9922B135D018}" type="pres">
      <dgm:prSet presAssocID="{E671ED9A-CF19-4FDF-9E6F-2A510498207F}" presName="circle" presStyleLbl="node1" presStyleIdx="1" presStyleCnt="2"/>
      <dgm:spPr/>
      <dgm:t>
        <a:bodyPr/>
        <a:lstStyle/>
        <a:p>
          <a:endParaRPr lang="es-MX"/>
        </a:p>
      </dgm:t>
    </dgm:pt>
  </dgm:ptLst>
  <dgm:cxnLst>
    <dgm:cxn modelId="{C9665333-7D17-4FE4-804A-4FF0FFF2C449}" type="presOf" srcId="{AE68E2F1-87F7-4052-A9B9-EBE9A498F7DB}" destId="{76661855-971E-40FA-A53C-50EEF544A425}" srcOrd="0" destOrd="0" presId="urn:microsoft.com/office/officeart/2005/8/layout/hList9"/>
    <dgm:cxn modelId="{E8EFEB61-BD6D-4B64-95E5-F42961944778}" type="presOf" srcId="{1741C59B-2B0E-404D-A927-30A0D48C2EAA}" destId="{C4CF5386-A2D5-4743-8FCC-4CD0DE5E11E0}" srcOrd="1" destOrd="0" presId="urn:microsoft.com/office/officeart/2005/8/layout/hList9"/>
    <dgm:cxn modelId="{F0397E1C-485A-4394-95A3-8E08083C015C}" type="presOf" srcId="{EBB59774-7BE6-4B8B-A818-54C47BD064DF}" destId="{B8F81462-B9D1-4FEB-9F78-666D5C44CCA7}" srcOrd="0" destOrd="0" presId="urn:microsoft.com/office/officeart/2005/8/layout/hList9"/>
    <dgm:cxn modelId="{DFD61505-D70D-47CB-94B5-C44D451DE64B}" type="presOf" srcId="{2C853DFE-04C7-4193-BC4B-B14C3867B6CE}" destId="{0202E01F-1D93-456C-ADEF-C19549FE3F6A}" srcOrd="1" destOrd="0" presId="urn:microsoft.com/office/officeart/2005/8/layout/hList9"/>
    <dgm:cxn modelId="{A1525922-745F-4B23-8479-D4E0B2DDAFC4}" type="presOf" srcId="{6DA684BB-4631-4074-AD34-F6058E8966D5}" destId="{47792410-1CDC-4F85-9FDD-5ECF782B59BB}" srcOrd="0" destOrd="0" presId="urn:microsoft.com/office/officeart/2005/8/layout/hList9"/>
    <dgm:cxn modelId="{CEBEAC8D-C3DC-4DBC-904D-F7462B3AFE8E}" srcId="{6DA684BB-4631-4074-AD34-F6058E8966D5}" destId="{AE68E2F1-87F7-4052-A9B9-EBE9A498F7DB}" srcOrd="0" destOrd="0" parTransId="{C70D3C07-5462-4B0A-89E6-67660EA1122F}" sibTransId="{320F302A-2A29-47A8-A112-45D6905E049C}"/>
    <dgm:cxn modelId="{C5448A88-743B-47F8-98B6-28BBBA5BD0E2}" srcId="{AE68E2F1-87F7-4052-A9B9-EBE9A498F7DB}" destId="{1741C59B-2B0E-404D-A927-30A0D48C2EAA}" srcOrd="1" destOrd="0" parTransId="{1DF98BAC-68C0-4FE4-8979-3619212E230E}" sibTransId="{31F634F1-0889-437E-BD31-B75B36AB24C7}"/>
    <dgm:cxn modelId="{5CC0124D-68FA-4CD8-B6A4-1F71E49BAA74}" type="presOf" srcId="{8D81CCFB-A133-4262-BB81-5FC84566F6C6}" destId="{CA752F15-8B2F-43CC-87BC-F369565027CB}" srcOrd="0" destOrd="0" presId="urn:microsoft.com/office/officeart/2005/8/layout/hList9"/>
    <dgm:cxn modelId="{94C5027D-4F88-47E7-9C8E-FE42C756CA79}" type="presOf" srcId="{1741C59B-2B0E-404D-A927-30A0D48C2EAA}" destId="{C2CCA472-AFA1-44ED-845A-B4F5547B1E69}" srcOrd="0" destOrd="0" presId="urn:microsoft.com/office/officeart/2005/8/layout/hList9"/>
    <dgm:cxn modelId="{E6AD4D5E-E21F-45DA-99A9-A23E0998A58D}" srcId="{E671ED9A-CF19-4FDF-9E6F-2A510498207F}" destId="{8D81CCFB-A133-4262-BB81-5FC84566F6C6}" srcOrd="1" destOrd="0" parTransId="{6FC325FE-8DBC-4839-B008-86F36AAB199A}" sibTransId="{A85F80CF-8696-45B3-85D4-5E82CA896B8A}"/>
    <dgm:cxn modelId="{8E33F2CE-83CB-4851-9FD6-F74FE7084D3A}" type="presOf" srcId="{2C853DFE-04C7-4193-BC4B-B14C3867B6CE}" destId="{B54D0D6E-ACBE-40ED-907E-5C64E9A6F16B}" srcOrd="0" destOrd="0" presId="urn:microsoft.com/office/officeart/2005/8/layout/hList9"/>
    <dgm:cxn modelId="{AD47A702-E166-4F88-B7E4-0DE969149DFE}" srcId="{6DA684BB-4631-4074-AD34-F6058E8966D5}" destId="{E671ED9A-CF19-4FDF-9E6F-2A510498207F}" srcOrd="1" destOrd="0" parTransId="{442EB61A-F27F-420D-9A55-D2F4E941EF68}" sibTransId="{0BE40344-2223-4B91-9E07-0231C6599920}"/>
    <dgm:cxn modelId="{F313F4EB-EC68-45FE-BB51-3CF221F8FC04}" srcId="{E671ED9A-CF19-4FDF-9E6F-2A510498207F}" destId="{EBB59774-7BE6-4B8B-A818-54C47BD064DF}" srcOrd="0" destOrd="0" parTransId="{83C0DBD7-99A0-4F41-86F9-A78D6639D7FD}" sibTransId="{07D2B2EE-4823-4956-AAC5-F843CB33AC74}"/>
    <dgm:cxn modelId="{E8435706-BDC7-4E0A-BCF9-FA49CED47069}" srcId="{AE68E2F1-87F7-4052-A9B9-EBE9A498F7DB}" destId="{2C853DFE-04C7-4193-BC4B-B14C3867B6CE}" srcOrd="0" destOrd="0" parTransId="{5C911202-509D-44D6-80A6-6D595F7431F4}" sibTransId="{7559B950-5F99-43B6-94E8-05E75AA7EB4B}"/>
    <dgm:cxn modelId="{C0D8A0F8-5F32-4356-9DBC-20B55032B2A5}" type="presOf" srcId="{8D81CCFB-A133-4262-BB81-5FC84566F6C6}" destId="{5647DB90-4049-4139-9FE5-135795B767C3}" srcOrd="1" destOrd="0" presId="urn:microsoft.com/office/officeart/2005/8/layout/hList9"/>
    <dgm:cxn modelId="{76E8E611-4B3C-4189-8E1B-6DAAF17B6E86}" type="presOf" srcId="{E671ED9A-CF19-4FDF-9E6F-2A510498207F}" destId="{F65884EF-818E-4605-B880-9922B135D018}" srcOrd="0" destOrd="0" presId="urn:microsoft.com/office/officeart/2005/8/layout/hList9"/>
    <dgm:cxn modelId="{296CCF9C-0A83-480F-9E66-DB534DD69149}" type="presOf" srcId="{EBB59774-7BE6-4B8B-A818-54C47BD064DF}" destId="{32BD83BA-54D7-4F8B-B649-374A126967D2}" srcOrd="1" destOrd="0" presId="urn:microsoft.com/office/officeart/2005/8/layout/hList9"/>
    <dgm:cxn modelId="{E2B1B02A-8097-42E3-B254-E9023F33F486}" type="presParOf" srcId="{47792410-1CDC-4F85-9FDD-5ECF782B59BB}" destId="{3327FE72-0C35-4B76-94C4-576A2DCFF741}" srcOrd="0" destOrd="0" presId="urn:microsoft.com/office/officeart/2005/8/layout/hList9"/>
    <dgm:cxn modelId="{DF91CD92-CD17-474C-A6AF-35DCB60F4118}" type="presParOf" srcId="{47792410-1CDC-4F85-9FDD-5ECF782B59BB}" destId="{44D67D88-E241-4B8C-A4EA-72E86436268C}" srcOrd="1" destOrd="0" presId="urn:microsoft.com/office/officeart/2005/8/layout/hList9"/>
    <dgm:cxn modelId="{5C9453EB-ADB4-4983-AA4A-D5F6A105B1B0}" type="presParOf" srcId="{44D67D88-E241-4B8C-A4EA-72E86436268C}" destId="{B8D3FE3E-2FBC-434F-B360-2ECD6781D065}" srcOrd="0" destOrd="0" presId="urn:microsoft.com/office/officeart/2005/8/layout/hList9"/>
    <dgm:cxn modelId="{D0886619-26FC-4FE3-B8B1-96F65AC00B3E}" type="presParOf" srcId="{44D67D88-E241-4B8C-A4EA-72E86436268C}" destId="{84A43C6E-FC99-4E98-A87D-FC7DE5425D1A}" srcOrd="1" destOrd="0" presId="urn:microsoft.com/office/officeart/2005/8/layout/hList9"/>
    <dgm:cxn modelId="{A254DFBE-DD2A-4937-81F1-692303C3A34B}" type="presParOf" srcId="{84A43C6E-FC99-4E98-A87D-FC7DE5425D1A}" destId="{B54D0D6E-ACBE-40ED-907E-5C64E9A6F16B}" srcOrd="0" destOrd="0" presId="urn:microsoft.com/office/officeart/2005/8/layout/hList9"/>
    <dgm:cxn modelId="{85EBD307-56C2-4108-A2BF-4AAA03C53A6A}" type="presParOf" srcId="{84A43C6E-FC99-4E98-A87D-FC7DE5425D1A}" destId="{0202E01F-1D93-456C-ADEF-C19549FE3F6A}" srcOrd="1" destOrd="0" presId="urn:microsoft.com/office/officeart/2005/8/layout/hList9"/>
    <dgm:cxn modelId="{25FDE616-5A32-4D16-88E6-62152401E24B}" type="presParOf" srcId="{44D67D88-E241-4B8C-A4EA-72E86436268C}" destId="{6F0FEE28-EA37-447C-B438-1A7951756BB2}" srcOrd="2" destOrd="0" presId="urn:microsoft.com/office/officeart/2005/8/layout/hList9"/>
    <dgm:cxn modelId="{C96668B2-C94C-4EBC-AD84-82DB53D7BB95}" type="presParOf" srcId="{6F0FEE28-EA37-447C-B438-1A7951756BB2}" destId="{C2CCA472-AFA1-44ED-845A-B4F5547B1E69}" srcOrd="0" destOrd="0" presId="urn:microsoft.com/office/officeart/2005/8/layout/hList9"/>
    <dgm:cxn modelId="{581163F8-FE67-452A-BB2B-12840BA4BDC8}" type="presParOf" srcId="{6F0FEE28-EA37-447C-B438-1A7951756BB2}" destId="{C4CF5386-A2D5-4743-8FCC-4CD0DE5E11E0}" srcOrd="1" destOrd="0" presId="urn:microsoft.com/office/officeart/2005/8/layout/hList9"/>
    <dgm:cxn modelId="{2E975955-97EB-4748-943E-BFCCEA24DAD5}" type="presParOf" srcId="{47792410-1CDC-4F85-9FDD-5ECF782B59BB}" destId="{19688531-DDF0-4EAB-9039-5252C3F7883D}" srcOrd="2" destOrd="0" presId="urn:microsoft.com/office/officeart/2005/8/layout/hList9"/>
    <dgm:cxn modelId="{33888890-BEF8-4382-9FCE-14E4871A97D6}" type="presParOf" srcId="{47792410-1CDC-4F85-9FDD-5ECF782B59BB}" destId="{76661855-971E-40FA-A53C-50EEF544A425}" srcOrd="3" destOrd="0" presId="urn:microsoft.com/office/officeart/2005/8/layout/hList9"/>
    <dgm:cxn modelId="{444E8458-C091-4D2B-9D00-129F7F88BBB6}" type="presParOf" srcId="{47792410-1CDC-4F85-9FDD-5ECF782B59BB}" destId="{388F987B-4D44-4C03-B526-C7173290ACB0}" srcOrd="4" destOrd="0" presId="urn:microsoft.com/office/officeart/2005/8/layout/hList9"/>
    <dgm:cxn modelId="{F3F40D94-C1AE-48E7-A276-717763259B21}" type="presParOf" srcId="{47792410-1CDC-4F85-9FDD-5ECF782B59BB}" destId="{3274BE29-E170-48EA-B343-EED8D3F37733}" srcOrd="5" destOrd="0" presId="urn:microsoft.com/office/officeart/2005/8/layout/hList9"/>
    <dgm:cxn modelId="{9594AFEB-D24F-4410-8139-026D14153846}" type="presParOf" srcId="{47792410-1CDC-4F85-9FDD-5ECF782B59BB}" destId="{03150D0F-D0F5-41F6-9B48-5D979218ABAF}" srcOrd="6" destOrd="0" presId="urn:microsoft.com/office/officeart/2005/8/layout/hList9"/>
    <dgm:cxn modelId="{D189F121-B697-4D86-BFCD-041FFC08A110}" type="presParOf" srcId="{03150D0F-D0F5-41F6-9B48-5D979218ABAF}" destId="{E637D3E7-97C0-4EF1-B497-3DC90CA57771}" srcOrd="0" destOrd="0" presId="urn:microsoft.com/office/officeart/2005/8/layout/hList9"/>
    <dgm:cxn modelId="{EC4FAC9E-4F4C-4D4C-98A5-B97A2DD650DE}" type="presParOf" srcId="{03150D0F-D0F5-41F6-9B48-5D979218ABAF}" destId="{1ACBCB12-E2B9-48AF-9D49-3274C8346445}" srcOrd="1" destOrd="0" presId="urn:microsoft.com/office/officeart/2005/8/layout/hList9"/>
    <dgm:cxn modelId="{435A22C7-84A8-4C3D-B774-032CD632F5A7}" type="presParOf" srcId="{1ACBCB12-E2B9-48AF-9D49-3274C8346445}" destId="{B8F81462-B9D1-4FEB-9F78-666D5C44CCA7}" srcOrd="0" destOrd="0" presId="urn:microsoft.com/office/officeart/2005/8/layout/hList9"/>
    <dgm:cxn modelId="{EDFC5A28-6566-4408-AC87-D2628D3B1406}" type="presParOf" srcId="{1ACBCB12-E2B9-48AF-9D49-3274C8346445}" destId="{32BD83BA-54D7-4F8B-B649-374A126967D2}" srcOrd="1" destOrd="0" presId="urn:microsoft.com/office/officeart/2005/8/layout/hList9"/>
    <dgm:cxn modelId="{F78B08CB-8B6C-4484-9A09-7084FB8D7AC8}" type="presParOf" srcId="{03150D0F-D0F5-41F6-9B48-5D979218ABAF}" destId="{1E175BFA-0734-418D-B786-2715ADA52921}" srcOrd="2" destOrd="0" presId="urn:microsoft.com/office/officeart/2005/8/layout/hList9"/>
    <dgm:cxn modelId="{20AEB09F-1797-4B23-AC3B-72586BD2B7DB}" type="presParOf" srcId="{1E175BFA-0734-418D-B786-2715ADA52921}" destId="{CA752F15-8B2F-43CC-87BC-F369565027CB}" srcOrd="0" destOrd="0" presId="urn:microsoft.com/office/officeart/2005/8/layout/hList9"/>
    <dgm:cxn modelId="{513BA34C-E8EB-4D6C-BBBE-C3483ACC9F5C}" type="presParOf" srcId="{1E175BFA-0734-418D-B786-2715ADA52921}" destId="{5647DB90-4049-4139-9FE5-135795B767C3}" srcOrd="1" destOrd="0" presId="urn:microsoft.com/office/officeart/2005/8/layout/hList9"/>
    <dgm:cxn modelId="{0F225EB6-ACE2-4142-BFBC-732CB23D02C6}" type="presParOf" srcId="{47792410-1CDC-4F85-9FDD-5ECF782B59BB}" destId="{C682DEEB-D061-4F27-BE8C-8A1127906640}" srcOrd="7" destOrd="0" presId="urn:microsoft.com/office/officeart/2005/8/layout/hList9"/>
    <dgm:cxn modelId="{B43734CB-6875-467F-9B3E-1BE73427CBB4}" type="presParOf" srcId="{47792410-1CDC-4F85-9FDD-5ECF782B59BB}" destId="{F65884EF-818E-4605-B880-9922B135D018}" srcOrd="8"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A684BB-4631-4074-AD34-F6058E8966D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MX"/>
        </a:p>
      </dgm:t>
    </dgm:pt>
    <dgm:pt modelId="{AE68E2F1-87F7-4052-A9B9-EBE9A498F7DB}">
      <dgm:prSet phldrT="[Texto]"/>
      <dgm:spPr/>
      <dgm:t>
        <a:bodyPr/>
        <a:lstStyle/>
        <a:p>
          <a:r>
            <a:rPr lang="es-MX" dirty="0">
              <a:latin typeface="Montserrat" panose="00000500000000000000" pitchFamily="2" charset="0"/>
            </a:rPr>
            <a:t>Personas adultos mayores</a:t>
          </a:r>
        </a:p>
      </dgm:t>
    </dgm:pt>
    <dgm:pt modelId="{C70D3C07-5462-4B0A-89E6-67660EA1122F}" type="parTrans" cxnId="{CEBEAC8D-C3DC-4DBC-904D-F7462B3AFE8E}">
      <dgm:prSet/>
      <dgm:spPr/>
      <dgm:t>
        <a:bodyPr/>
        <a:lstStyle/>
        <a:p>
          <a:endParaRPr lang="es-MX">
            <a:latin typeface="Montserrat" panose="00000500000000000000" pitchFamily="2" charset="0"/>
          </a:endParaRPr>
        </a:p>
      </dgm:t>
    </dgm:pt>
    <dgm:pt modelId="{320F302A-2A29-47A8-A112-45D6905E049C}" type="sibTrans" cxnId="{CEBEAC8D-C3DC-4DBC-904D-F7462B3AFE8E}">
      <dgm:prSet/>
      <dgm:spPr/>
      <dgm:t>
        <a:bodyPr/>
        <a:lstStyle/>
        <a:p>
          <a:endParaRPr lang="es-MX">
            <a:latin typeface="Montserrat" panose="00000500000000000000" pitchFamily="2" charset="0"/>
          </a:endParaRPr>
        </a:p>
      </dgm:t>
    </dgm:pt>
    <dgm:pt modelId="{2C853DFE-04C7-4193-BC4B-B14C3867B6CE}">
      <dgm:prSet phldrT="[Texto]"/>
      <dgm:spPr/>
      <dgm:t>
        <a:bodyPr/>
        <a:lstStyle/>
        <a:p>
          <a:r>
            <a:rPr lang="es-MX" dirty="0" smtClean="0">
              <a:latin typeface="Montserrat" panose="00000500000000000000" pitchFamily="2" charset="0"/>
            </a:rPr>
            <a:t>2% </a:t>
          </a:r>
          <a:r>
            <a:rPr lang="es-MX" dirty="0">
              <a:latin typeface="Montserrat" panose="00000500000000000000" pitchFamily="2" charset="0"/>
            </a:rPr>
            <a:t>Mujeres</a:t>
          </a:r>
        </a:p>
      </dgm:t>
    </dgm:pt>
    <dgm:pt modelId="{5C911202-509D-44D6-80A6-6D595F7431F4}" type="parTrans" cxnId="{E8435706-BDC7-4E0A-BCF9-FA49CED47069}">
      <dgm:prSet/>
      <dgm:spPr/>
      <dgm:t>
        <a:bodyPr/>
        <a:lstStyle/>
        <a:p>
          <a:endParaRPr lang="es-MX">
            <a:latin typeface="Montserrat" panose="00000500000000000000" pitchFamily="2" charset="0"/>
          </a:endParaRPr>
        </a:p>
      </dgm:t>
    </dgm:pt>
    <dgm:pt modelId="{7559B950-5F99-43B6-94E8-05E75AA7EB4B}" type="sibTrans" cxnId="{E8435706-BDC7-4E0A-BCF9-FA49CED47069}">
      <dgm:prSet/>
      <dgm:spPr/>
      <dgm:t>
        <a:bodyPr/>
        <a:lstStyle/>
        <a:p>
          <a:endParaRPr lang="es-MX">
            <a:latin typeface="Montserrat" panose="00000500000000000000" pitchFamily="2" charset="0"/>
          </a:endParaRPr>
        </a:p>
      </dgm:t>
    </dgm:pt>
    <dgm:pt modelId="{1741C59B-2B0E-404D-A927-30A0D48C2EAA}">
      <dgm:prSet phldrT="[Texto]"/>
      <dgm:spPr/>
      <dgm:t>
        <a:bodyPr/>
        <a:lstStyle/>
        <a:p>
          <a:r>
            <a:rPr lang="es-MX" dirty="0" smtClean="0">
              <a:latin typeface="Montserrat" panose="00000500000000000000" pitchFamily="2" charset="0"/>
            </a:rPr>
            <a:t>5% </a:t>
          </a:r>
          <a:r>
            <a:rPr lang="es-MX" dirty="0">
              <a:latin typeface="Montserrat" panose="00000500000000000000" pitchFamily="2" charset="0"/>
            </a:rPr>
            <a:t>Hombres</a:t>
          </a:r>
        </a:p>
      </dgm:t>
    </dgm:pt>
    <dgm:pt modelId="{1DF98BAC-68C0-4FE4-8979-3619212E230E}" type="parTrans" cxnId="{C5448A88-743B-47F8-98B6-28BBBA5BD0E2}">
      <dgm:prSet/>
      <dgm:spPr/>
      <dgm:t>
        <a:bodyPr/>
        <a:lstStyle/>
        <a:p>
          <a:endParaRPr lang="es-MX">
            <a:latin typeface="Montserrat" panose="00000500000000000000" pitchFamily="2" charset="0"/>
          </a:endParaRPr>
        </a:p>
      </dgm:t>
    </dgm:pt>
    <dgm:pt modelId="{31F634F1-0889-437E-BD31-B75B36AB24C7}" type="sibTrans" cxnId="{C5448A88-743B-47F8-98B6-28BBBA5BD0E2}">
      <dgm:prSet/>
      <dgm:spPr/>
      <dgm:t>
        <a:bodyPr/>
        <a:lstStyle/>
        <a:p>
          <a:endParaRPr lang="es-MX">
            <a:latin typeface="Montserrat" panose="00000500000000000000" pitchFamily="2" charset="0"/>
          </a:endParaRPr>
        </a:p>
      </dgm:t>
    </dgm:pt>
    <dgm:pt modelId="{E671ED9A-CF19-4FDF-9E6F-2A510498207F}">
      <dgm:prSet phldrT="[Texto]"/>
      <dgm:spPr/>
      <dgm:t>
        <a:bodyPr/>
        <a:lstStyle/>
        <a:p>
          <a:r>
            <a:rPr lang="es-MX" dirty="0">
              <a:latin typeface="Montserrat" panose="00000500000000000000" pitchFamily="2" charset="0"/>
            </a:rPr>
            <a:t>Número de personas de la diversidad sexual</a:t>
          </a:r>
        </a:p>
      </dgm:t>
    </dgm:pt>
    <dgm:pt modelId="{442EB61A-F27F-420D-9A55-D2F4E941EF68}" type="parTrans" cxnId="{AD47A702-E166-4F88-B7E4-0DE969149DFE}">
      <dgm:prSet/>
      <dgm:spPr/>
      <dgm:t>
        <a:bodyPr/>
        <a:lstStyle/>
        <a:p>
          <a:endParaRPr lang="es-MX">
            <a:latin typeface="Montserrat" panose="00000500000000000000" pitchFamily="2" charset="0"/>
          </a:endParaRPr>
        </a:p>
      </dgm:t>
    </dgm:pt>
    <dgm:pt modelId="{0BE40344-2223-4B91-9E07-0231C6599920}" type="sibTrans" cxnId="{AD47A702-E166-4F88-B7E4-0DE969149DFE}">
      <dgm:prSet/>
      <dgm:spPr/>
      <dgm:t>
        <a:bodyPr/>
        <a:lstStyle/>
        <a:p>
          <a:endParaRPr lang="es-MX">
            <a:latin typeface="Montserrat" panose="00000500000000000000" pitchFamily="2" charset="0"/>
          </a:endParaRPr>
        </a:p>
      </dgm:t>
    </dgm:pt>
    <dgm:pt modelId="{EBB59774-7BE6-4B8B-A818-54C47BD064DF}">
      <dgm:prSet phldrT="[Texto]"/>
      <dgm:spPr/>
      <dgm:t>
        <a:bodyPr/>
        <a:lstStyle/>
        <a:p>
          <a:r>
            <a:rPr lang="es-MX" dirty="0">
              <a:latin typeface="Montserrat" panose="00000500000000000000" pitchFamily="2" charset="0"/>
            </a:rPr>
            <a:t>1% del Total</a:t>
          </a:r>
        </a:p>
      </dgm:t>
    </dgm:pt>
    <dgm:pt modelId="{83C0DBD7-99A0-4F41-86F9-A78D6639D7FD}" type="parTrans" cxnId="{F313F4EB-EC68-45FE-BB51-3CF221F8FC04}">
      <dgm:prSet/>
      <dgm:spPr/>
      <dgm:t>
        <a:bodyPr/>
        <a:lstStyle/>
        <a:p>
          <a:endParaRPr lang="es-MX">
            <a:latin typeface="Montserrat" panose="00000500000000000000" pitchFamily="2" charset="0"/>
          </a:endParaRPr>
        </a:p>
      </dgm:t>
    </dgm:pt>
    <dgm:pt modelId="{07D2B2EE-4823-4956-AAC5-F843CB33AC74}" type="sibTrans" cxnId="{F313F4EB-EC68-45FE-BB51-3CF221F8FC04}">
      <dgm:prSet/>
      <dgm:spPr/>
      <dgm:t>
        <a:bodyPr/>
        <a:lstStyle/>
        <a:p>
          <a:endParaRPr lang="es-MX">
            <a:latin typeface="Montserrat" panose="00000500000000000000" pitchFamily="2" charset="0"/>
          </a:endParaRPr>
        </a:p>
      </dgm:t>
    </dgm:pt>
    <dgm:pt modelId="{47792410-1CDC-4F85-9FDD-5ECF782B59BB}" type="pres">
      <dgm:prSet presAssocID="{6DA684BB-4631-4074-AD34-F6058E8966D5}" presName="list" presStyleCnt="0">
        <dgm:presLayoutVars>
          <dgm:dir/>
          <dgm:animLvl val="lvl"/>
        </dgm:presLayoutVars>
      </dgm:prSet>
      <dgm:spPr/>
      <dgm:t>
        <a:bodyPr/>
        <a:lstStyle/>
        <a:p>
          <a:endParaRPr lang="es-MX"/>
        </a:p>
      </dgm:t>
    </dgm:pt>
    <dgm:pt modelId="{3327FE72-0C35-4B76-94C4-576A2DCFF741}" type="pres">
      <dgm:prSet presAssocID="{AE68E2F1-87F7-4052-A9B9-EBE9A498F7DB}" presName="posSpace" presStyleCnt="0"/>
      <dgm:spPr/>
    </dgm:pt>
    <dgm:pt modelId="{44D67D88-E241-4B8C-A4EA-72E86436268C}" type="pres">
      <dgm:prSet presAssocID="{AE68E2F1-87F7-4052-A9B9-EBE9A498F7DB}" presName="vertFlow" presStyleCnt="0"/>
      <dgm:spPr/>
    </dgm:pt>
    <dgm:pt modelId="{B8D3FE3E-2FBC-434F-B360-2ECD6781D065}" type="pres">
      <dgm:prSet presAssocID="{AE68E2F1-87F7-4052-A9B9-EBE9A498F7DB}" presName="topSpace" presStyleCnt="0"/>
      <dgm:spPr/>
    </dgm:pt>
    <dgm:pt modelId="{84A43C6E-FC99-4E98-A87D-FC7DE5425D1A}" type="pres">
      <dgm:prSet presAssocID="{AE68E2F1-87F7-4052-A9B9-EBE9A498F7DB}" presName="firstComp" presStyleCnt="0"/>
      <dgm:spPr/>
    </dgm:pt>
    <dgm:pt modelId="{B54D0D6E-ACBE-40ED-907E-5C64E9A6F16B}" type="pres">
      <dgm:prSet presAssocID="{AE68E2F1-87F7-4052-A9B9-EBE9A498F7DB}" presName="firstChild" presStyleLbl="bgAccFollowNode1" presStyleIdx="0" presStyleCnt="3"/>
      <dgm:spPr/>
      <dgm:t>
        <a:bodyPr/>
        <a:lstStyle/>
        <a:p>
          <a:endParaRPr lang="es-MX"/>
        </a:p>
      </dgm:t>
    </dgm:pt>
    <dgm:pt modelId="{0202E01F-1D93-456C-ADEF-C19549FE3F6A}" type="pres">
      <dgm:prSet presAssocID="{AE68E2F1-87F7-4052-A9B9-EBE9A498F7DB}" presName="firstChildTx" presStyleLbl="bgAccFollowNode1" presStyleIdx="0" presStyleCnt="3">
        <dgm:presLayoutVars>
          <dgm:bulletEnabled val="1"/>
        </dgm:presLayoutVars>
      </dgm:prSet>
      <dgm:spPr/>
      <dgm:t>
        <a:bodyPr/>
        <a:lstStyle/>
        <a:p>
          <a:endParaRPr lang="es-MX"/>
        </a:p>
      </dgm:t>
    </dgm:pt>
    <dgm:pt modelId="{6F0FEE28-EA37-447C-B438-1A7951756BB2}" type="pres">
      <dgm:prSet presAssocID="{1741C59B-2B0E-404D-A927-30A0D48C2EAA}" presName="comp" presStyleCnt="0"/>
      <dgm:spPr/>
    </dgm:pt>
    <dgm:pt modelId="{C2CCA472-AFA1-44ED-845A-B4F5547B1E69}" type="pres">
      <dgm:prSet presAssocID="{1741C59B-2B0E-404D-A927-30A0D48C2EAA}" presName="child" presStyleLbl="bgAccFollowNode1" presStyleIdx="1" presStyleCnt="3"/>
      <dgm:spPr/>
      <dgm:t>
        <a:bodyPr/>
        <a:lstStyle/>
        <a:p>
          <a:endParaRPr lang="es-MX"/>
        </a:p>
      </dgm:t>
    </dgm:pt>
    <dgm:pt modelId="{C4CF5386-A2D5-4743-8FCC-4CD0DE5E11E0}" type="pres">
      <dgm:prSet presAssocID="{1741C59B-2B0E-404D-A927-30A0D48C2EAA}" presName="childTx" presStyleLbl="bgAccFollowNode1" presStyleIdx="1" presStyleCnt="3">
        <dgm:presLayoutVars>
          <dgm:bulletEnabled val="1"/>
        </dgm:presLayoutVars>
      </dgm:prSet>
      <dgm:spPr/>
      <dgm:t>
        <a:bodyPr/>
        <a:lstStyle/>
        <a:p>
          <a:endParaRPr lang="es-MX"/>
        </a:p>
      </dgm:t>
    </dgm:pt>
    <dgm:pt modelId="{19688531-DDF0-4EAB-9039-5252C3F7883D}" type="pres">
      <dgm:prSet presAssocID="{AE68E2F1-87F7-4052-A9B9-EBE9A498F7DB}" presName="negSpace" presStyleCnt="0"/>
      <dgm:spPr/>
    </dgm:pt>
    <dgm:pt modelId="{76661855-971E-40FA-A53C-50EEF544A425}" type="pres">
      <dgm:prSet presAssocID="{AE68E2F1-87F7-4052-A9B9-EBE9A498F7DB}" presName="circle" presStyleLbl="node1" presStyleIdx="0" presStyleCnt="2"/>
      <dgm:spPr/>
      <dgm:t>
        <a:bodyPr/>
        <a:lstStyle/>
        <a:p>
          <a:endParaRPr lang="es-MX"/>
        </a:p>
      </dgm:t>
    </dgm:pt>
    <dgm:pt modelId="{388F987B-4D44-4C03-B526-C7173290ACB0}" type="pres">
      <dgm:prSet presAssocID="{320F302A-2A29-47A8-A112-45D6905E049C}" presName="transSpace" presStyleCnt="0"/>
      <dgm:spPr/>
    </dgm:pt>
    <dgm:pt modelId="{3274BE29-E170-48EA-B343-EED8D3F37733}" type="pres">
      <dgm:prSet presAssocID="{E671ED9A-CF19-4FDF-9E6F-2A510498207F}" presName="posSpace" presStyleCnt="0"/>
      <dgm:spPr/>
    </dgm:pt>
    <dgm:pt modelId="{03150D0F-D0F5-41F6-9B48-5D979218ABAF}" type="pres">
      <dgm:prSet presAssocID="{E671ED9A-CF19-4FDF-9E6F-2A510498207F}" presName="vertFlow" presStyleCnt="0"/>
      <dgm:spPr/>
    </dgm:pt>
    <dgm:pt modelId="{E637D3E7-97C0-4EF1-B497-3DC90CA57771}" type="pres">
      <dgm:prSet presAssocID="{E671ED9A-CF19-4FDF-9E6F-2A510498207F}" presName="topSpace" presStyleCnt="0"/>
      <dgm:spPr/>
    </dgm:pt>
    <dgm:pt modelId="{1ACBCB12-E2B9-48AF-9D49-3274C8346445}" type="pres">
      <dgm:prSet presAssocID="{E671ED9A-CF19-4FDF-9E6F-2A510498207F}" presName="firstComp" presStyleCnt="0"/>
      <dgm:spPr/>
    </dgm:pt>
    <dgm:pt modelId="{B8F81462-B9D1-4FEB-9F78-666D5C44CCA7}" type="pres">
      <dgm:prSet presAssocID="{E671ED9A-CF19-4FDF-9E6F-2A510498207F}" presName="firstChild" presStyleLbl="bgAccFollowNode1" presStyleIdx="2" presStyleCnt="3" custLinFactNeighborX="-1674" custLinFactNeighborY="45165"/>
      <dgm:spPr/>
      <dgm:t>
        <a:bodyPr/>
        <a:lstStyle/>
        <a:p>
          <a:endParaRPr lang="es-MX"/>
        </a:p>
      </dgm:t>
    </dgm:pt>
    <dgm:pt modelId="{32BD83BA-54D7-4F8B-B649-374A126967D2}" type="pres">
      <dgm:prSet presAssocID="{E671ED9A-CF19-4FDF-9E6F-2A510498207F}" presName="firstChildTx" presStyleLbl="bgAccFollowNode1" presStyleIdx="2" presStyleCnt="3">
        <dgm:presLayoutVars>
          <dgm:bulletEnabled val="1"/>
        </dgm:presLayoutVars>
      </dgm:prSet>
      <dgm:spPr/>
      <dgm:t>
        <a:bodyPr/>
        <a:lstStyle/>
        <a:p>
          <a:endParaRPr lang="es-MX"/>
        </a:p>
      </dgm:t>
    </dgm:pt>
    <dgm:pt modelId="{C682DEEB-D061-4F27-BE8C-8A1127906640}" type="pres">
      <dgm:prSet presAssocID="{E671ED9A-CF19-4FDF-9E6F-2A510498207F}" presName="negSpace" presStyleCnt="0"/>
      <dgm:spPr/>
    </dgm:pt>
    <dgm:pt modelId="{F65884EF-818E-4605-B880-9922B135D018}" type="pres">
      <dgm:prSet presAssocID="{E671ED9A-CF19-4FDF-9E6F-2A510498207F}" presName="circle" presStyleLbl="node1" presStyleIdx="1" presStyleCnt="2" custScaleX="124348" custScaleY="111068"/>
      <dgm:spPr/>
      <dgm:t>
        <a:bodyPr/>
        <a:lstStyle/>
        <a:p>
          <a:endParaRPr lang="es-MX"/>
        </a:p>
      </dgm:t>
    </dgm:pt>
  </dgm:ptLst>
  <dgm:cxnLst>
    <dgm:cxn modelId="{28984416-E1CB-4C46-B046-4E001F269D9E}" type="presOf" srcId="{EBB59774-7BE6-4B8B-A818-54C47BD064DF}" destId="{32BD83BA-54D7-4F8B-B649-374A126967D2}" srcOrd="1" destOrd="0" presId="urn:microsoft.com/office/officeart/2005/8/layout/hList9"/>
    <dgm:cxn modelId="{AF9A6684-1027-4745-8A17-EDDB97309674}" type="presOf" srcId="{EBB59774-7BE6-4B8B-A818-54C47BD064DF}" destId="{B8F81462-B9D1-4FEB-9F78-666D5C44CCA7}" srcOrd="0" destOrd="0" presId="urn:microsoft.com/office/officeart/2005/8/layout/hList9"/>
    <dgm:cxn modelId="{0623F1E0-37E4-48B3-AC34-84B239FE7E44}" type="presOf" srcId="{2C853DFE-04C7-4193-BC4B-B14C3867B6CE}" destId="{0202E01F-1D93-456C-ADEF-C19549FE3F6A}" srcOrd="1" destOrd="0" presId="urn:microsoft.com/office/officeart/2005/8/layout/hList9"/>
    <dgm:cxn modelId="{E8435706-BDC7-4E0A-BCF9-FA49CED47069}" srcId="{AE68E2F1-87F7-4052-A9B9-EBE9A498F7DB}" destId="{2C853DFE-04C7-4193-BC4B-B14C3867B6CE}" srcOrd="0" destOrd="0" parTransId="{5C911202-509D-44D6-80A6-6D595F7431F4}" sibTransId="{7559B950-5F99-43B6-94E8-05E75AA7EB4B}"/>
    <dgm:cxn modelId="{C5448A88-743B-47F8-98B6-28BBBA5BD0E2}" srcId="{AE68E2F1-87F7-4052-A9B9-EBE9A498F7DB}" destId="{1741C59B-2B0E-404D-A927-30A0D48C2EAA}" srcOrd="1" destOrd="0" parTransId="{1DF98BAC-68C0-4FE4-8979-3619212E230E}" sibTransId="{31F634F1-0889-437E-BD31-B75B36AB24C7}"/>
    <dgm:cxn modelId="{BE27CCF7-B560-4539-8B52-16B6C6F60E0B}" type="presOf" srcId="{1741C59B-2B0E-404D-A927-30A0D48C2EAA}" destId="{C2CCA472-AFA1-44ED-845A-B4F5547B1E69}" srcOrd="0" destOrd="0" presId="urn:microsoft.com/office/officeart/2005/8/layout/hList9"/>
    <dgm:cxn modelId="{CEBEAC8D-C3DC-4DBC-904D-F7462B3AFE8E}" srcId="{6DA684BB-4631-4074-AD34-F6058E8966D5}" destId="{AE68E2F1-87F7-4052-A9B9-EBE9A498F7DB}" srcOrd="0" destOrd="0" parTransId="{C70D3C07-5462-4B0A-89E6-67660EA1122F}" sibTransId="{320F302A-2A29-47A8-A112-45D6905E049C}"/>
    <dgm:cxn modelId="{F313F4EB-EC68-45FE-BB51-3CF221F8FC04}" srcId="{E671ED9A-CF19-4FDF-9E6F-2A510498207F}" destId="{EBB59774-7BE6-4B8B-A818-54C47BD064DF}" srcOrd="0" destOrd="0" parTransId="{83C0DBD7-99A0-4F41-86F9-A78D6639D7FD}" sibTransId="{07D2B2EE-4823-4956-AAC5-F843CB33AC74}"/>
    <dgm:cxn modelId="{82625218-F1E3-45FB-9AFD-F7EAFEC4AACD}" type="presOf" srcId="{2C853DFE-04C7-4193-BC4B-B14C3867B6CE}" destId="{B54D0D6E-ACBE-40ED-907E-5C64E9A6F16B}" srcOrd="0" destOrd="0" presId="urn:microsoft.com/office/officeart/2005/8/layout/hList9"/>
    <dgm:cxn modelId="{AD47A702-E166-4F88-B7E4-0DE969149DFE}" srcId="{6DA684BB-4631-4074-AD34-F6058E8966D5}" destId="{E671ED9A-CF19-4FDF-9E6F-2A510498207F}" srcOrd="1" destOrd="0" parTransId="{442EB61A-F27F-420D-9A55-D2F4E941EF68}" sibTransId="{0BE40344-2223-4B91-9E07-0231C6599920}"/>
    <dgm:cxn modelId="{531A74B7-D646-4EA0-9FDA-2FC7267A7011}" type="presOf" srcId="{E671ED9A-CF19-4FDF-9E6F-2A510498207F}" destId="{F65884EF-818E-4605-B880-9922B135D018}" srcOrd="0" destOrd="0" presId="urn:microsoft.com/office/officeart/2005/8/layout/hList9"/>
    <dgm:cxn modelId="{BC9834B3-617D-42F3-BB6B-10B1E9D26699}" type="presOf" srcId="{1741C59B-2B0E-404D-A927-30A0D48C2EAA}" destId="{C4CF5386-A2D5-4743-8FCC-4CD0DE5E11E0}" srcOrd="1" destOrd="0" presId="urn:microsoft.com/office/officeart/2005/8/layout/hList9"/>
    <dgm:cxn modelId="{A9645B8D-A4E5-48D9-BC01-9298055FDD13}" type="presOf" srcId="{AE68E2F1-87F7-4052-A9B9-EBE9A498F7DB}" destId="{76661855-971E-40FA-A53C-50EEF544A425}" srcOrd="0" destOrd="0" presId="urn:microsoft.com/office/officeart/2005/8/layout/hList9"/>
    <dgm:cxn modelId="{41DB2490-9397-4451-B687-180814549C90}" type="presOf" srcId="{6DA684BB-4631-4074-AD34-F6058E8966D5}" destId="{47792410-1CDC-4F85-9FDD-5ECF782B59BB}" srcOrd="0" destOrd="0" presId="urn:microsoft.com/office/officeart/2005/8/layout/hList9"/>
    <dgm:cxn modelId="{074F5455-6251-4668-A493-20244D021E00}" type="presParOf" srcId="{47792410-1CDC-4F85-9FDD-5ECF782B59BB}" destId="{3327FE72-0C35-4B76-94C4-576A2DCFF741}" srcOrd="0" destOrd="0" presId="urn:microsoft.com/office/officeart/2005/8/layout/hList9"/>
    <dgm:cxn modelId="{53CC29B5-43C0-4D26-BC19-2EBC5B21FC96}" type="presParOf" srcId="{47792410-1CDC-4F85-9FDD-5ECF782B59BB}" destId="{44D67D88-E241-4B8C-A4EA-72E86436268C}" srcOrd="1" destOrd="0" presId="urn:microsoft.com/office/officeart/2005/8/layout/hList9"/>
    <dgm:cxn modelId="{5CE2CED7-03E0-48AB-A50F-A6F4DAC9F796}" type="presParOf" srcId="{44D67D88-E241-4B8C-A4EA-72E86436268C}" destId="{B8D3FE3E-2FBC-434F-B360-2ECD6781D065}" srcOrd="0" destOrd="0" presId="urn:microsoft.com/office/officeart/2005/8/layout/hList9"/>
    <dgm:cxn modelId="{FC273F34-2446-4642-8562-0E60EDC89005}" type="presParOf" srcId="{44D67D88-E241-4B8C-A4EA-72E86436268C}" destId="{84A43C6E-FC99-4E98-A87D-FC7DE5425D1A}" srcOrd="1" destOrd="0" presId="urn:microsoft.com/office/officeart/2005/8/layout/hList9"/>
    <dgm:cxn modelId="{23E2FF57-6B83-451F-9FCC-CCA7D29556A6}" type="presParOf" srcId="{84A43C6E-FC99-4E98-A87D-FC7DE5425D1A}" destId="{B54D0D6E-ACBE-40ED-907E-5C64E9A6F16B}" srcOrd="0" destOrd="0" presId="urn:microsoft.com/office/officeart/2005/8/layout/hList9"/>
    <dgm:cxn modelId="{6065378A-FF52-4C4D-BA77-DB62FF218934}" type="presParOf" srcId="{84A43C6E-FC99-4E98-A87D-FC7DE5425D1A}" destId="{0202E01F-1D93-456C-ADEF-C19549FE3F6A}" srcOrd="1" destOrd="0" presId="urn:microsoft.com/office/officeart/2005/8/layout/hList9"/>
    <dgm:cxn modelId="{338CF222-13B6-46E5-91CE-77A120CCBB4A}" type="presParOf" srcId="{44D67D88-E241-4B8C-A4EA-72E86436268C}" destId="{6F0FEE28-EA37-447C-B438-1A7951756BB2}" srcOrd="2" destOrd="0" presId="urn:microsoft.com/office/officeart/2005/8/layout/hList9"/>
    <dgm:cxn modelId="{97C7409B-ED7F-4A7A-8501-57268D7FC0EF}" type="presParOf" srcId="{6F0FEE28-EA37-447C-B438-1A7951756BB2}" destId="{C2CCA472-AFA1-44ED-845A-B4F5547B1E69}" srcOrd="0" destOrd="0" presId="urn:microsoft.com/office/officeart/2005/8/layout/hList9"/>
    <dgm:cxn modelId="{9CACCB0B-4BFB-473F-B168-289DAB473D2E}" type="presParOf" srcId="{6F0FEE28-EA37-447C-B438-1A7951756BB2}" destId="{C4CF5386-A2D5-4743-8FCC-4CD0DE5E11E0}" srcOrd="1" destOrd="0" presId="urn:microsoft.com/office/officeart/2005/8/layout/hList9"/>
    <dgm:cxn modelId="{310B5725-D65B-4417-851E-E2DB86DA6835}" type="presParOf" srcId="{47792410-1CDC-4F85-9FDD-5ECF782B59BB}" destId="{19688531-DDF0-4EAB-9039-5252C3F7883D}" srcOrd="2" destOrd="0" presId="urn:microsoft.com/office/officeart/2005/8/layout/hList9"/>
    <dgm:cxn modelId="{3701FBE7-12AE-40EF-A3ED-1935533CF602}" type="presParOf" srcId="{47792410-1CDC-4F85-9FDD-5ECF782B59BB}" destId="{76661855-971E-40FA-A53C-50EEF544A425}" srcOrd="3" destOrd="0" presId="urn:microsoft.com/office/officeart/2005/8/layout/hList9"/>
    <dgm:cxn modelId="{F2674A12-BA6F-467C-8EC1-ACECC669BF65}" type="presParOf" srcId="{47792410-1CDC-4F85-9FDD-5ECF782B59BB}" destId="{388F987B-4D44-4C03-B526-C7173290ACB0}" srcOrd="4" destOrd="0" presId="urn:microsoft.com/office/officeart/2005/8/layout/hList9"/>
    <dgm:cxn modelId="{A023DFF2-2DE3-468E-A068-1D724668617A}" type="presParOf" srcId="{47792410-1CDC-4F85-9FDD-5ECF782B59BB}" destId="{3274BE29-E170-48EA-B343-EED8D3F37733}" srcOrd="5" destOrd="0" presId="urn:microsoft.com/office/officeart/2005/8/layout/hList9"/>
    <dgm:cxn modelId="{8BA49563-74FC-4424-8C20-832CDAFDA6D1}" type="presParOf" srcId="{47792410-1CDC-4F85-9FDD-5ECF782B59BB}" destId="{03150D0F-D0F5-41F6-9B48-5D979218ABAF}" srcOrd="6" destOrd="0" presId="urn:microsoft.com/office/officeart/2005/8/layout/hList9"/>
    <dgm:cxn modelId="{18D4AF37-9042-41CA-A897-916AEF11D267}" type="presParOf" srcId="{03150D0F-D0F5-41F6-9B48-5D979218ABAF}" destId="{E637D3E7-97C0-4EF1-B497-3DC90CA57771}" srcOrd="0" destOrd="0" presId="urn:microsoft.com/office/officeart/2005/8/layout/hList9"/>
    <dgm:cxn modelId="{2D91B30D-06A5-4C7B-B100-91A452052B15}" type="presParOf" srcId="{03150D0F-D0F5-41F6-9B48-5D979218ABAF}" destId="{1ACBCB12-E2B9-48AF-9D49-3274C8346445}" srcOrd="1" destOrd="0" presId="urn:microsoft.com/office/officeart/2005/8/layout/hList9"/>
    <dgm:cxn modelId="{EA4301AA-AE97-45B5-855D-221C86A150C7}" type="presParOf" srcId="{1ACBCB12-E2B9-48AF-9D49-3274C8346445}" destId="{B8F81462-B9D1-4FEB-9F78-666D5C44CCA7}" srcOrd="0" destOrd="0" presId="urn:microsoft.com/office/officeart/2005/8/layout/hList9"/>
    <dgm:cxn modelId="{B1F962DD-F7D3-4EE2-9245-9A9638E89D5B}" type="presParOf" srcId="{1ACBCB12-E2B9-48AF-9D49-3274C8346445}" destId="{32BD83BA-54D7-4F8B-B649-374A126967D2}" srcOrd="1" destOrd="0" presId="urn:microsoft.com/office/officeart/2005/8/layout/hList9"/>
    <dgm:cxn modelId="{3E7DD471-9D05-4A77-86E8-067FF3FF96D4}" type="presParOf" srcId="{47792410-1CDC-4F85-9FDD-5ECF782B59BB}" destId="{C682DEEB-D061-4F27-BE8C-8A1127906640}" srcOrd="7" destOrd="0" presId="urn:microsoft.com/office/officeart/2005/8/layout/hList9"/>
    <dgm:cxn modelId="{0044B28D-4721-4A36-823D-C6F112A940C7}" type="presParOf" srcId="{47792410-1CDC-4F85-9FDD-5ECF782B59BB}" destId="{F65884EF-818E-4605-B880-9922B135D018}" srcOrd="8" destOrd="0" presId="urn:microsoft.com/office/officeart/2005/8/layout/hList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A684BB-4631-4074-AD34-F6058E8966D5}" type="doc">
      <dgm:prSet loTypeId="urn:microsoft.com/office/officeart/2005/8/layout/hList9" loCatId="list" qsTypeId="urn:microsoft.com/office/officeart/2005/8/quickstyle/simple1" qsCatId="simple" csTypeId="urn:microsoft.com/office/officeart/2005/8/colors/accent2_2" csCatId="accent2" phldr="1"/>
      <dgm:spPr/>
      <dgm:t>
        <a:bodyPr/>
        <a:lstStyle/>
        <a:p>
          <a:endParaRPr lang="es-MX"/>
        </a:p>
      </dgm:t>
    </dgm:pt>
    <dgm:pt modelId="{AE68E2F1-87F7-4052-A9B9-EBE9A498F7DB}">
      <dgm:prSet phldrT="[Texto]"/>
      <dgm:spPr/>
      <dgm:t>
        <a:bodyPr/>
        <a:lstStyle/>
        <a:p>
          <a:r>
            <a:rPr lang="es-MX" dirty="0">
              <a:latin typeface="Montserrat" panose="00000500000000000000" pitchFamily="2" charset="0"/>
            </a:rPr>
            <a:t>Mensajes con lenguaje incluyente</a:t>
          </a:r>
        </a:p>
      </dgm:t>
    </dgm:pt>
    <dgm:pt modelId="{C70D3C07-5462-4B0A-89E6-67660EA1122F}" type="parTrans" cxnId="{CEBEAC8D-C3DC-4DBC-904D-F7462B3AFE8E}">
      <dgm:prSet/>
      <dgm:spPr/>
      <dgm:t>
        <a:bodyPr/>
        <a:lstStyle/>
        <a:p>
          <a:endParaRPr lang="es-MX">
            <a:latin typeface="Montserrat" panose="00000500000000000000" pitchFamily="2" charset="0"/>
          </a:endParaRPr>
        </a:p>
      </dgm:t>
    </dgm:pt>
    <dgm:pt modelId="{320F302A-2A29-47A8-A112-45D6905E049C}" type="sibTrans" cxnId="{CEBEAC8D-C3DC-4DBC-904D-F7462B3AFE8E}">
      <dgm:prSet/>
      <dgm:spPr/>
      <dgm:t>
        <a:bodyPr/>
        <a:lstStyle/>
        <a:p>
          <a:endParaRPr lang="es-MX">
            <a:latin typeface="Montserrat" panose="00000500000000000000" pitchFamily="2" charset="0"/>
          </a:endParaRPr>
        </a:p>
      </dgm:t>
    </dgm:pt>
    <dgm:pt modelId="{2C853DFE-04C7-4193-BC4B-B14C3867B6CE}">
      <dgm:prSet phldrT="[Texto]"/>
      <dgm:spPr/>
      <dgm:t>
        <a:bodyPr/>
        <a:lstStyle/>
        <a:p>
          <a:r>
            <a:rPr lang="es-MX" dirty="0" smtClean="0">
              <a:latin typeface="Montserrat" panose="00000500000000000000" pitchFamily="2" charset="0"/>
            </a:rPr>
            <a:t>64.5% </a:t>
          </a:r>
          <a:r>
            <a:rPr lang="es-MX" dirty="0">
              <a:latin typeface="Montserrat" panose="00000500000000000000" pitchFamily="2" charset="0"/>
            </a:rPr>
            <a:t>Interna</a:t>
          </a:r>
        </a:p>
      </dgm:t>
    </dgm:pt>
    <dgm:pt modelId="{5C911202-509D-44D6-80A6-6D595F7431F4}" type="parTrans" cxnId="{E8435706-BDC7-4E0A-BCF9-FA49CED47069}">
      <dgm:prSet/>
      <dgm:spPr/>
      <dgm:t>
        <a:bodyPr/>
        <a:lstStyle/>
        <a:p>
          <a:endParaRPr lang="es-MX">
            <a:latin typeface="Montserrat" panose="00000500000000000000" pitchFamily="2" charset="0"/>
          </a:endParaRPr>
        </a:p>
      </dgm:t>
    </dgm:pt>
    <dgm:pt modelId="{7559B950-5F99-43B6-94E8-05E75AA7EB4B}" type="sibTrans" cxnId="{E8435706-BDC7-4E0A-BCF9-FA49CED47069}">
      <dgm:prSet/>
      <dgm:spPr/>
      <dgm:t>
        <a:bodyPr/>
        <a:lstStyle/>
        <a:p>
          <a:endParaRPr lang="es-MX">
            <a:latin typeface="Montserrat" panose="00000500000000000000" pitchFamily="2" charset="0"/>
          </a:endParaRPr>
        </a:p>
      </dgm:t>
    </dgm:pt>
    <dgm:pt modelId="{1741C59B-2B0E-404D-A927-30A0D48C2EAA}">
      <dgm:prSet phldrT="[Texto]"/>
      <dgm:spPr/>
      <dgm:t>
        <a:bodyPr/>
        <a:lstStyle/>
        <a:p>
          <a:r>
            <a:rPr lang="es-MX" dirty="0" smtClean="0">
              <a:latin typeface="Montserrat" panose="00000500000000000000" pitchFamily="2" charset="0"/>
            </a:rPr>
            <a:t>54.8% </a:t>
          </a:r>
          <a:r>
            <a:rPr lang="es-MX" dirty="0">
              <a:latin typeface="Montserrat" panose="00000500000000000000" pitchFamily="2" charset="0"/>
            </a:rPr>
            <a:t>Externa</a:t>
          </a:r>
        </a:p>
      </dgm:t>
    </dgm:pt>
    <dgm:pt modelId="{1DF98BAC-68C0-4FE4-8979-3619212E230E}" type="parTrans" cxnId="{C5448A88-743B-47F8-98B6-28BBBA5BD0E2}">
      <dgm:prSet/>
      <dgm:spPr/>
      <dgm:t>
        <a:bodyPr/>
        <a:lstStyle/>
        <a:p>
          <a:endParaRPr lang="es-MX">
            <a:latin typeface="Montserrat" panose="00000500000000000000" pitchFamily="2" charset="0"/>
          </a:endParaRPr>
        </a:p>
      </dgm:t>
    </dgm:pt>
    <dgm:pt modelId="{31F634F1-0889-437E-BD31-B75B36AB24C7}" type="sibTrans" cxnId="{C5448A88-743B-47F8-98B6-28BBBA5BD0E2}">
      <dgm:prSet/>
      <dgm:spPr/>
      <dgm:t>
        <a:bodyPr/>
        <a:lstStyle/>
        <a:p>
          <a:endParaRPr lang="es-MX">
            <a:latin typeface="Montserrat" panose="00000500000000000000" pitchFamily="2" charset="0"/>
          </a:endParaRPr>
        </a:p>
      </dgm:t>
    </dgm:pt>
    <dgm:pt modelId="{E671ED9A-CF19-4FDF-9E6F-2A510498207F}">
      <dgm:prSet phldrT="[Texto]"/>
      <dgm:spPr/>
      <dgm:t>
        <a:bodyPr/>
        <a:lstStyle/>
        <a:p>
          <a:r>
            <a:rPr lang="es-MX" dirty="0">
              <a:latin typeface="Montserrat" panose="00000500000000000000" pitchFamily="2" charset="0"/>
            </a:rPr>
            <a:t>Mensajes en lengua originaria</a:t>
          </a:r>
        </a:p>
      </dgm:t>
    </dgm:pt>
    <dgm:pt modelId="{442EB61A-F27F-420D-9A55-D2F4E941EF68}" type="parTrans" cxnId="{AD47A702-E166-4F88-B7E4-0DE969149DFE}">
      <dgm:prSet/>
      <dgm:spPr/>
      <dgm:t>
        <a:bodyPr/>
        <a:lstStyle/>
        <a:p>
          <a:endParaRPr lang="es-MX">
            <a:latin typeface="Montserrat" panose="00000500000000000000" pitchFamily="2" charset="0"/>
          </a:endParaRPr>
        </a:p>
      </dgm:t>
    </dgm:pt>
    <dgm:pt modelId="{0BE40344-2223-4B91-9E07-0231C6599920}" type="sibTrans" cxnId="{AD47A702-E166-4F88-B7E4-0DE969149DFE}">
      <dgm:prSet/>
      <dgm:spPr/>
      <dgm:t>
        <a:bodyPr/>
        <a:lstStyle/>
        <a:p>
          <a:endParaRPr lang="es-MX">
            <a:latin typeface="Montserrat" panose="00000500000000000000" pitchFamily="2" charset="0"/>
          </a:endParaRPr>
        </a:p>
      </dgm:t>
    </dgm:pt>
    <dgm:pt modelId="{EBB59774-7BE6-4B8B-A818-54C47BD064DF}">
      <dgm:prSet phldrT="[Texto]"/>
      <dgm:spPr/>
      <dgm:t>
        <a:bodyPr/>
        <a:lstStyle/>
        <a:p>
          <a:r>
            <a:rPr lang="es-MX" dirty="0" smtClean="0">
              <a:latin typeface="Montserrat" panose="00000500000000000000" pitchFamily="2" charset="0"/>
            </a:rPr>
            <a:t>35.5% </a:t>
          </a:r>
          <a:r>
            <a:rPr lang="es-MX" dirty="0">
              <a:latin typeface="Montserrat" panose="00000500000000000000" pitchFamily="2" charset="0"/>
            </a:rPr>
            <a:t>Interna</a:t>
          </a:r>
        </a:p>
      </dgm:t>
    </dgm:pt>
    <dgm:pt modelId="{83C0DBD7-99A0-4F41-86F9-A78D6639D7FD}" type="parTrans" cxnId="{F313F4EB-EC68-45FE-BB51-3CF221F8FC04}">
      <dgm:prSet/>
      <dgm:spPr/>
      <dgm:t>
        <a:bodyPr/>
        <a:lstStyle/>
        <a:p>
          <a:endParaRPr lang="es-MX">
            <a:latin typeface="Montserrat" panose="00000500000000000000" pitchFamily="2" charset="0"/>
          </a:endParaRPr>
        </a:p>
      </dgm:t>
    </dgm:pt>
    <dgm:pt modelId="{07D2B2EE-4823-4956-AAC5-F843CB33AC74}" type="sibTrans" cxnId="{F313F4EB-EC68-45FE-BB51-3CF221F8FC04}">
      <dgm:prSet/>
      <dgm:spPr/>
      <dgm:t>
        <a:bodyPr/>
        <a:lstStyle/>
        <a:p>
          <a:endParaRPr lang="es-MX">
            <a:latin typeface="Montserrat" panose="00000500000000000000" pitchFamily="2" charset="0"/>
          </a:endParaRPr>
        </a:p>
      </dgm:t>
    </dgm:pt>
    <dgm:pt modelId="{8D81CCFB-A133-4262-BB81-5FC84566F6C6}">
      <dgm:prSet phldrT="[Texto]"/>
      <dgm:spPr/>
      <dgm:t>
        <a:bodyPr/>
        <a:lstStyle/>
        <a:p>
          <a:r>
            <a:rPr lang="es-MX" dirty="0" smtClean="0">
              <a:latin typeface="Montserrat" panose="00000500000000000000" pitchFamily="2" charset="0"/>
            </a:rPr>
            <a:t>41.9% </a:t>
          </a:r>
          <a:r>
            <a:rPr lang="es-MX" dirty="0">
              <a:latin typeface="Montserrat" panose="00000500000000000000" pitchFamily="2" charset="0"/>
            </a:rPr>
            <a:t>Externa</a:t>
          </a:r>
        </a:p>
      </dgm:t>
    </dgm:pt>
    <dgm:pt modelId="{6FC325FE-8DBC-4839-B008-86F36AAB199A}" type="parTrans" cxnId="{E6AD4D5E-E21F-45DA-99A9-A23E0998A58D}">
      <dgm:prSet/>
      <dgm:spPr/>
      <dgm:t>
        <a:bodyPr/>
        <a:lstStyle/>
        <a:p>
          <a:endParaRPr lang="es-MX">
            <a:latin typeface="Montserrat" panose="00000500000000000000" pitchFamily="2" charset="0"/>
          </a:endParaRPr>
        </a:p>
      </dgm:t>
    </dgm:pt>
    <dgm:pt modelId="{A85F80CF-8696-45B3-85D4-5E82CA896B8A}" type="sibTrans" cxnId="{E6AD4D5E-E21F-45DA-99A9-A23E0998A58D}">
      <dgm:prSet/>
      <dgm:spPr/>
      <dgm:t>
        <a:bodyPr/>
        <a:lstStyle/>
        <a:p>
          <a:endParaRPr lang="es-MX">
            <a:latin typeface="Montserrat" panose="00000500000000000000" pitchFamily="2" charset="0"/>
          </a:endParaRPr>
        </a:p>
      </dgm:t>
    </dgm:pt>
    <dgm:pt modelId="{47792410-1CDC-4F85-9FDD-5ECF782B59BB}" type="pres">
      <dgm:prSet presAssocID="{6DA684BB-4631-4074-AD34-F6058E8966D5}" presName="list" presStyleCnt="0">
        <dgm:presLayoutVars>
          <dgm:dir/>
          <dgm:animLvl val="lvl"/>
        </dgm:presLayoutVars>
      </dgm:prSet>
      <dgm:spPr/>
      <dgm:t>
        <a:bodyPr/>
        <a:lstStyle/>
        <a:p>
          <a:endParaRPr lang="es-MX"/>
        </a:p>
      </dgm:t>
    </dgm:pt>
    <dgm:pt modelId="{3327FE72-0C35-4B76-94C4-576A2DCFF741}" type="pres">
      <dgm:prSet presAssocID="{AE68E2F1-87F7-4052-A9B9-EBE9A498F7DB}" presName="posSpace" presStyleCnt="0"/>
      <dgm:spPr/>
      <dgm:t>
        <a:bodyPr/>
        <a:lstStyle/>
        <a:p>
          <a:endParaRPr lang="es-MX"/>
        </a:p>
      </dgm:t>
    </dgm:pt>
    <dgm:pt modelId="{44D67D88-E241-4B8C-A4EA-72E86436268C}" type="pres">
      <dgm:prSet presAssocID="{AE68E2F1-87F7-4052-A9B9-EBE9A498F7DB}" presName="vertFlow" presStyleCnt="0"/>
      <dgm:spPr/>
      <dgm:t>
        <a:bodyPr/>
        <a:lstStyle/>
        <a:p>
          <a:endParaRPr lang="es-MX"/>
        </a:p>
      </dgm:t>
    </dgm:pt>
    <dgm:pt modelId="{B8D3FE3E-2FBC-434F-B360-2ECD6781D065}" type="pres">
      <dgm:prSet presAssocID="{AE68E2F1-87F7-4052-A9B9-EBE9A498F7DB}" presName="topSpace" presStyleCnt="0"/>
      <dgm:spPr/>
      <dgm:t>
        <a:bodyPr/>
        <a:lstStyle/>
        <a:p>
          <a:endParaRPr lang="es-MX"/>
        </a:p>
      </dgm:t>
    </dgm:pt>
    <dgm:pt modelId="{84A43C6E-FC99-4E98-A87D-FC7DE5425D1A}" type="pres">
      <dgm:prSet presAssocID="{AE68E2F1-87F7-4052-A9B9-EBE9A498F7DB}" presName="firstComp" presStyleCnt="0"/>
      <dgm:spPr/>
      <dgm:t>
        <a:bodyPr/>
        <a:lstStyle/>
        <a:p>
          <a:endParaRPr lang="es-MX"/>
        </a:p>
      </dgm:t>
    </dgm:pt>
    <dgm:pt modelId="{B54D0D6E-ACBE-40ED-907E-5C64E9A6F16B}" type="pres">
      <dgm:prSet presAssocID="{AE68E2F1-87F7-4052-A9B9-EBE9A498F7DB}" presName="firstChild" presStyleLbl="bgAccFollowNode1" presStyleIdx="0" presStyleCnt="4"/>
      <dgm:spPr/>
      <dgm:t>
        <a:bodyPr/>
        <a:lstStyle/>
        <a:p>
          <a:endParaRPr lang="es-MX"/>
        </a:p>
      </dgm:t>
    </dgm:pt>
    <dgm:pt modelId="{0202E01F-1D93-456C-ADEF-C19549FE3F6A}" type="pres">
      <dgm:prSet presAssocID="{AE68E2F1-87F7-4052-A9B9-EBE9A498F7DB}" presName="firstChildTx" presStyleLbl="bgAccFollowNode1" presStyleIdx="0" presStyleCnt="4">
        <dgm:presLayoutVars>
          <dgm:bulletEnabled val="1"/>
        </dgm:presLayoutVars>
      </dgm:prSet>
      <dgm:spPr/>
      <dgm:t>
        <a:bodyPr/>
        <a:lstStyle/>
        <a:p>
          <a:endParaRPr lang="es-MX"/>
        </a:p>
      </dgm:t>
    </dgm:pt>
    <dgm:pt modelId="{6F0FEE28-EA37-447C-B438-1A7951756BB2}" type="pres">
      <dgm:prSet presAssocID="{1741C59B-2B0E-404D-A927-30A0D48C2EAA}" presName="comp" presStyleCnt="0"/>
      <dgm:spPr/>
      <dgm:t>
        <a:bodyPr/>
        <a:lstStyle/>
        <a:p>
          <a:endParaRPr lang="es-MX"/>
        </a:p>
      </dgm:t>
    </dgm:pt>
    <dgm:pt modelId="{C2CCA472-AFA1-44ED-845A-B4F5547B1E69}" type="pres">
      <dgm:prSet presAssocID="{1741C59B-2B0E-404D-A927-30A0D48C2EAA}" presName="child" presStyleLbl="bgAccFollowNode1" presStyleIdx="1" presStyleCnt="4"/>
      <dgm:spPr/>
      <dgm:t>
        <a:bodyPr/>
        <a:lstStyle/>
        <a:p>
          <a:endParaRPr lang="es-MX"/>
        </a:p>
      </dgm:t>
    </dgm:pt>
    <dgm:pt modelId="{C4CF5386-A2D5-4743-8FCC-4CD0DE5E11E0}" type="pres">
      <dgm:prSet presAssocID="{1741C59B-2B0E-404D-A927-30A0D48C2EAA}" presName="childTx" presStyleLbl="bgAccFollowNode1" presStyleIdx="1" presStyleCnt="4">
        <dgm:presLayoutVars>
          <dgm:bulletEnabled val="1"/>
        </dgm:presLayoutVars>
      </dgm:prSet>
      <dgm:spPr/>
      <dgm:t>
        <a:bodyPr/>
        <a:lstStyle/>
        <a:p>
          <a:endParaRPr lang="es-MX"/>
        </a:p>
      </dgm:t>
    </dgm:pt>
    <dgm:pt modelId="{19688531-DDF0-4EAB-9039-5252C3F7883D}" type="pres">
      <dgm:prSet presAssocID="{AE68E2F1-87F7-4052-A9B9-EBE9A498F7DB}" presName="negSpace" presStyleCnt="0"/>
      <dgm:spPr/>
      <dgm:t>
        <a:bodyPr/>
        <a:lstStyle/>
        <a:p>
          <a:endParaRPr lang="es-MX"/>
        </a:p>
      </dgm:t>
    </dgm:pt>
    <dgm:pt modelId="{76661855-971E-40FA-A53C-50EEF544A425}" type="pres">
      <dgm:prSet presAssocID="{AE68E2F1-87F7-4052-A9B9-EBE9A498F7DB}" presName="circle" presStyleLbl="node1" presStyleIdx="0" presStyleCnt="2"/>
      <dgm:spPr/>
      <dgm:t>
        <a:bodyPr/>
        <a:lstStyle/>
        <a:p>
          <a:endParaRPr lang="es-MX"/>
        </a:p>
      </dgm:t>
    </dgm:pt>
    <dgm:pt modelId="{388F987B-4D44-4C03-B526-C7173290ACB0}" type="pres">
      <dgm:prSet presAssocID="{320F302A-2A29-47A8-A112-45D6905E049C}" presName="transSpace" presStyleCnt="0"/>
      <dgm:spPr/>
      <dgm:t>
        <a:bodyPr/>
        <a:lstStyle/>
        <a:p>
          <a:endParaRPr lang="es-MX"/>
        </a:p>
      </dgm:t>
    </dgm:pt>
    <dgm:pt modelId="{3274BE29-E170-48EA-B343-EED8D3F37733}" type="pres">
      <dgm:prSet presAssocID="{E671ED9A-CF19-4FDF-9E6F-2A510498207F}" presName="posSpace" presStyleCnt="0"/>
      <dgm:spPr/>
      <dgm:t>
        <a:bodyPr/>
        <a:lstStyle/>
        <a:p>
          <a:endParaRPr lang="es-MX"/>
        </a:p>
      </dgm:t>
    </dgm:pt>
    <dgm:pt modelId="{03150D0F-D0F5-41F6-9B48-5D979218ABAF}" type="pres">
      <dgm:prSet presAssocID="{E671ED9A-CF19-4FDF-9E6F-2A510498207F}" presName="vertFlow" presStyleCnt="0"/>
      <dgm:spPr/>
      <dgm:t>
        <a:bodyPr/>
        <a:lstStyle/>
        <a:p>
          <a:endParaRPr lang="es-MX"/>
        </a:p>
      </dgm:t>
    </dgm:pt>
    <dgm:pt modelId="{E637D3E7-97C0-4EF1-B497-3DC90CA57771}" type="pres">
      <dgm:prSet presAssocID="{E671ED9A-CF19-4FDF-9E6F-2A510498207F}" presName="topSpace" presStyleCnt="0"/>
      <dgm:spPr/>
      <dgm:t>
        <a:bodyPr/>
        <a:lstStyle/>
        <a:p>
          <a:endParaRPr lang="es-MX"/>
        </a:p>
      </dgm:t>
    </dgm:pt>
    <dgm:pt modelId="{1ACBCB12-E2B9-48AF-9D49-3274C8346445}" type="pres">
      <dgm:prSet presAssocID="{E671ED9A-CF19-4FDF-9E6F-2A510498207F}" presName="firstComp" presStyleCnt="0"/>
      <dgm:spPr/>
      <dgm:t>
        <a:bodyPr/>
        <a:lstStyle/>
        <a:p>
          <a:endParaRPr lang="es-MX"/>
        </a:p>
      </dgm:t>
    </dgm:pt>
    <dgm:pt modelId="{B8F81462-B9D1-4FEB-9F78-666D5C44CCA7}" type="pres">
      <dgm:prSet presAssocID="{E671ED9A-CF19-4FDF-9E6F-2A510498207F}" presName="firstChild" presStyleLbl="bgAccFollowNode1" presStyleIdx="2" presStyleCnt="4"/>
      <dgm:spPr/>
      <dgm:t>
        <a:bodyPr/>
        <a:lstStyle/>
        <a:p>
          <a:endParaRPr lang="es-MX"/>
        </a:p>
      </dgm:t>
    </dgm:pt>
    <dgm:pt modelId="{32BD83BA-54D7-4F8B-B649-374A126967D2}" type="pres">
      <dgm:prSet presAssocID="{E671ED9A-CF19-4FDF-9E6F-2A510498207F}" presName="firstChildTx" presStyleLbl="bgAccFollowNode1" presStyleIdx="2" presStyleCnt="4">
        <dgm:presLayoutVars>
          <dgm:bulletEnabled val="1"/>
        </dgm:presLayoutVars>
      </dgm:prSet>
      <dgm:spPr/>
      <dgm:t>
        <a:bodyPr/>
        <a:lstStyle/>
        <a:p>
          <a:endParaRPr lang="es-MX"/>
        </a:p>
      </dgm:t>
    </dgm:pt>
    <dgm:pt modelId="{1E175BFA-0734-418D-B786-2715ADA52921}" type="pres">
      <dgm:prSet presAssocID="{8D81CCFB-A133-4262-BB81-5FC84566F6C6}" presName="comp" presStyleCnt="0"/>
      <dgm:spPr/>
      <dgm:t>
        <a:bodyPr/>
        <a:lstStyle/>
        <a:p>
          <a:endParaRPr lang="es-MX"/>
        </a:p>
      </dgm:t>
    </dgm:pt>
    <dgm:pt modelId="{CA752F15-8B2F-43CC-87BC-F369565027CB}" type="pres">
      <dgm:prSet presAssocID="{8D81CCFB-A133-4262-BB81-5FC84566F6C6}" presName="child" presStyleLbl="bgAccFollowNode1" presStyleIdx="3" presStyleCnt="4"/>
      <dgm:spPr/>
      <dgm:t>
        <a:bodyPr/>
        <a:lstStyle/>
        <a:p>
          <a:endParaRPr lang="es-MX"/>
        </a:p>
      </dgm:t>
    </dgm:pt>
    <dgm:pt modelId="{5647DB90-4049-4139-9FE5-135795B767C3}" type="pres">
      <dgm:prSet presAssocID="{8D81CCFB-A133-4262-BB81-5FC84566F6C6}" presName="childTx" presStyleLbl="bgAccFollowNode1" presStyleIdx="3" presStyleCnt="4">
        <dgm:presLayoutVars>
          <dgm:bulletEnabled val="1"/>
        </dgm:presLayoutVars>
      </dgm:prSet>
      <dgm:spPr/>
      <dgm:t>
        <a:bodyPr/>
        <a:lstStyle/>
        <a:p>
          <a:endParaRPr lang="es-MX"/>
        </a:p>
      </dgm:t>
    </dgm:pt>
    <dgm:pt modelId="{C682DEEB-D061-4F27-BE8C-8A1127906640}" type="pres">
      <dgm:prSet presAssocID="{E671ED9A-CF19-4FDF-9E6F-2A510498207F}" presName="negSpace" presStyleCnt="0"/>
      <dgm:spPr/>
      <dgm:t>
        <a:bodyPr/>
        <a:lstStyle/>
        <a:p>
          <a:endParaRPr lang="es-MX"/>
        </a:p>
      </dgm:t>
    </dgm:pt>
    <dgm:pt modelId="{F65884EF-818E-4605-B880-9922B135D018}" type="pres">
      <dgm:prSet presAssocID="{E671ED9A-CF19-4FDF-9E6F-2A510498207F}" presName="circle" presStyleLbl="node1" presStyleIdx="1" presStyleCnt="2"/>
      <dgm:spPr/>
      <dgm:t>
        <a:bodyPr/>
        <a:lstStyle/>
        <a:p>
          <a:endParaRPr lang="es-MX"/>
        </a:p>
      </dgm:t>
    </dgm:pt>
  </dgm:ptLst>
  <dgm:cxnLst>
    <dgm:cxn modelId="{324000E6-A4D8-458F-B320-863DD77BFA3E}" type="presOf" srcId="{2C853DFE-04C7-4193-BC4B-B14C3867B6CE}" destId="{B54D0D6E-ACBE-40ED-907E-5C64E9A6F16B}" srcOrd="0" destOrd="0" presId="urn:microsoft.com/office/officeart/2005/8/layout/hList9"/>
    <dgm:cxn modelId="{80BBCBA8-105E-4F13-8503-3F19C5158301}" type="presOf" srcId="{8D81CCFB-A133-4262-BB81-5FC84566F6C6}" destId="{5647DB90-4049-4139-9FE5-135795B767C3}" srcOrd="1" destOrd="0" presId="urn:microsoft.com/office/officeart/2005/8/layout/hList9"/>
    <dgm:cxn modelId="{E8435706-BDC7-4E0A-BCF9-FA49CED47069}" srcId="{AE68E2F1-87F7-4052-A9B9-EBE9A498F7DB}" destId="{2C853DFE-04C7-4193-BC4B-B14C3867B6CE}" srcOrd="0" destOrd="0" parTransId="{5C911202-509D-44D6-80A6-6D595F7431F4}" sibTransId="{7559B950-5F99-43B6-94E8-05E75AA7EB4B}"/>
    <dgm:cxn modelId="{C4822ECD-73FB-4ECC-A6C1-E3A7FE28F685}" type="presOf" srcId="{8D81CCFB-A133-4262-BB81-5FC84566F6C6}" destId="{CA752F15-8B2F-43CC-87BC-F369565027CB}" srcOrd="0" destOrd="0" presId="urn:microsoft.com/office/officeart/2005/8/layout/hList9"/>
    <dgm:cxn modelId="{0D0E3046-E3C3-4B81-92F9-B9808065C90D}" type="presOf" srcId="{1741C59B-2B0E-404D-A927-30A0D48C2EAA}" destId="{C2CCA472-AFA1-44ED-845A-B4F5547B1E69}" srcOrd="0" destOrd="0" presId="urn:microsoft.com/office/officeart/2005/8/layout/hList9"/>
    <dgm:cxn modelId="{C5448A88-743B-47F8-98B6-28BBBA5BD0E2}" srcId="{AE68E2F1-87F7-4052-A9B9-EBE9A498F7DB}" destId="{1741C59B-2B0E-404D-A927-30A0D48C2EAA}" srcOrd="1" destOrd="0" parTransId="{1DF98BAC-68C0-4FE4-8979-3619212E230E}" sibTransId="{31F634F1-0889-437E-BD31-B75B36AB24C7}"/>
    <dgm:cxn modelId="{E1CE0841-E214-40FB-8352-CDF16739560D}" type="presOf" srcId="{AE68E2F1-87F7-4052-A9B9-EBE9A498F7DB}" destId="{76661855-971E-40FA-A53C-50EEF544A425}" srcOrd="0" destOrd="0" presId="urn:microsoft.com/office/officeart/2005/8/layout/hList9"/>
    <dgm:cxn modelId="{CEBEAC8D-C3DC-4DBC-904D-F7462B3AFE8E}" srcId="{6DA684BB-4631-4074-AD34-F6058E8966D5}" destId="{AE68E2F1-87F7-4052-A9B9-EBE9A498F7DB}" srcOrd="0" destOrd="0" parTransId="{C70D3C07-5462-4B0A-89E6-67660EA1122F}" sibTransId="{320F302A-2A29-47A8-A112-45D6905E049C}"/>
    <dgm:cxn modelId="{86346033-B0DA-4AE8-BDAF-1EDFC7510C88}" type="presOf" srcId="{E671ED9A-CF19-4FDF-9E6F-2A510498207F}" destId="{F65884EF-818E-4605-B880-9922B135D018}" srcOrd="0" destOrd="0" presId="urn:microsoft.com/office/officeart/2005/8/layout/hList9"/>
    <dgm:cxn modelId="{F313F4EB-EC68-45FE-BB51-3CF221F8FC04}" srcId="{E671ED9A-CF19-4FDF-9E6F-2A510498207F}" destId="{EBB59774-7BE6-4B8B-A818-54C47BD064DF}" srcOrd="0" destOrd="0" parTransId="{83C0DBD7-99A0-4F41-86F9-A78D6639D7FD}" sibTransId="{07D2B2EE-4823-4956-AAC5-F843CB33AC74}"/>
    <dgm:cxn modelId="{AD47A702-E166-4F88-B7E4-0DE969149DFE}" srcId="{6DA684BB-4631-4074-AD34-F6058E8966D5}" destId="{E671ED9A-CF19-4FDF-9E6F-2A510498207F}" srcOrd="1" destOrd="0" parTransId="{442EB61A-F27F-420D-9A55-D2F4E941EF68}" sibTransId="{0BE40344-2223-4B91-9E07-0231C6599920}"/>
    <dgm:cxn modelId="{628EE1B5-E11A-4E35-959B-A648ABF4BC6F}" type="presOf" srcId="{EBB59774-7BE6-4B8B-A818-54C47BD064DF}" destId="{32BD83BA-54D7-4F8B-B649-374A126967D2}" srcOrd="1" destOrd="0" presId="urn:microsoft.com/office/officeart/2005/8/layout/hList9"/>
    <dgm:cxn modelId="{34100E44-FC9B-4BC9-8C1E-11B1FCBF98DF}" type="presOf" srcId="{EBB59774-7BE6-4B8B-A818-54C47BD064DF}" destId="{B8F81462-B9D1-4FEB-9F78-666D5C44CCA7}" srcOrd="0" destOrd="0" presId="urn:microsoft.com/office/officeart/2005/8/layout/hList9"/>
    <dgm:cxn modelId="{1F568473-D271-4DE1-9050-C4257B38AB45}" type="presOf" srcId="{1741C59B-2B0E-404D-A927-30A0D48C2EAA}" destId="{C4CF5386-A2D5-4743-8FCC-4CD0DE5E11E0}" srcOrd="1" destOrd="0" presId="urn:microsoft.com/office/officeart/2005/8/layout/hList9"/>
    <dgm:cxn modelId="{DBCAAFA7-DC00-4371-928B-D194B85B0249}" type="presOf" srcId="{2C853DFE-04C7-4193-BC4B-B14C3867B6CE}" destId="{0202E01F-1D93-456C-ADEF-C19549FE3F6A}" srcOrd="1" destOrd="0" presId="urn:microsoft.com/office/officeart/2005/8/layout/hList9"/>
    <dgm:cxn modelId="{E6AD4D5E-E21F-45DA-99A9-A23E0998A58D}" srcId="{E671ED9A-CF19-4FDF-9E6F-2A510498207F}" destId="{8D81CCFB-A133-4262-BB81-5FC84566F6C6}" srcOrd="1" destOrd="0" parTransId="{6FC325FE-8DBC-4839-B008-86F36AAB199A}" sibTransId="{A85F80CF-8696-45B3-85D4-5E82CA896B8A}"/>
    <dgm:cxn modelId="{1534D9DD-AED6-4B3B-BF73-9F989E93588A}" type="presOf" srcId="{6DA684BB-4631-4074-AD34-F6058E8966D5}" destId="{47792410-1CDC-4F85-9FDD-5ECF782B59BB}" srcOrd="0" destOrd="0" presId="urn:microsoft.com/office/officeart/2005/8/layout/hList9"/>
    <dgm:cxn modelId="{DA6C478C-1DD5-4D6A-948D-854AA9E54AE1}" type="presParOf" srcId="{47792410-1CDC-4F85-9FDD-5ECF782B59BB}" destId="{3327FE72-0C35-4B76-94C4-576A2DCFF741}" srcOrd="0" destOrd="0" presId="urn:microsoft.com/office/officeart/2005/8/layout/hList9"/>
    <dgm:cxn modelId="{86EDD55D-D82B-40BC-A831-9B36AF1822B5}" type="presParOf" srcId="{47792410-1CDC-4F85-9FDD-5ECF782B59BB}" destId="{44D67D88-E241-4B8C-A4EA-72E86436268C}" srcOrd="1" destOrd="0" presId="urn:microsoft.com/office/officeart/2005/8/layout/hList9"/>
    <dgm:cxn modelId="{646F2250-DBC3-4C8F-9B11-871D61D60837}" type="presParOf" srcId="{44D67D88-E241-4B8C-A4EA-72E86436268C}" destId="{B8D3FE3E-2FBC-434F-B360-2ECD6781D065}" srcOrd="0" destOrd="0" presId="urn:microsoft.com/office/officeart/2005/8/layout/hList9"/>
    <dgm:cxn modelId="{6EE096AF-0C25-49DC-89DF-3553F94F1F23}" type="presParOf" srcId="{44D67D88-E241-4B8C-A4EA-72E86436268C}" destId="{84A43C6E-FC99-4E98-A87D-FC7DE5425D1A}" srcOrd="1" destOrd="0" presId="urn:microsoft.com/office/officeart/2005/8/layout/hList9"/>
    <dgm:cxn modelId="{1CF7876B-7AEA-4360-BDE0-AE081105D9A6}" type="presParOf" srcId="{84A43C6E-FC99-4E98-A87D-FC7DE5425D1A}" destId="{B54D0D6E-ACBE-40ED-907E-5C64E9A6F16B}" srcOrd="0" destOrd="0" presId="urn:microsoft.com/office/officeart/2005/8/layout/hList9"/>
    <dgm:cxn modelId="{6CF29562-444E-4767-AD14-5B538BDC6AA2}" type="presParOf" srcId="{84A43C6E-FC99-4E98-A87D-FC7DE5425D1A}" destId="{0202E01F-1D93-456C-ADEF-C19549FE3F6A}" srcOrd="1" destOrd="0" presId="urn:microsoft.com/office/officeart/2005/8/layout/hList9"/>
    <dgm:cxn modelId="{9770734B-6879-41E5-A944-7F4F7E2946E2}" type="presParOf" srcId="{44D67D88-E241-4B8C-A4EA-72E86436268C}" destId="{6F0FEE28-EA37-447C-B438-1A7951756BB2}" srcOrd="2" destOrd="0" presId="urn:microsoft.com/office/officeart/2005/8/layout/hList9"/>
    <dgm:cxn modelId="{1FAD3941-FB48-472E-ABCB-081AD19F6DD0}" type="presParOf" srcId="{6F0FEE28-EA37-447C-B438-1A7951756BB2}" destId="{C2CCA472-AFA1-44ED-845A-B4F5547B1E69}" srcOrd="0" destOrd="0" presId="urn:microsoft.com/office/officeart/2005/8/layout/hList9"/>
    <dgm:cxn modelId="{E73EBF9D-4657-4616-B26F-E71FFB6F7AC2}" type="presParOf" srcId="{6F0FEE28-EA37-447C-B438-1A7951756BB2}" destId="{C4CF5386-A2D5-4743-8FCC-4CD0DE5E11E0}" srcOrd="1" destOrd="0" presId="urn:microsoft.com/office/officeart/2005/8/layout/hList9"/>
    <dgm:cxn modelId="{AC46538D-AB0B-4747-8C86-93475CB7049B}" type="presParOf" srcId="{47792410-1CDC-4F85-9FDD-5ECF782B59BB}" destId="{19688531-DDF0-4EAB-9039-5252C3F7883D}" srcOrd="2" destOrd="0" presId="urn:microsoft.com/office/officeart/2005/8/layout/hList9"/>
    <dgm:cxn modelId="{580BD0FE-4D7E-4582-A210-086989D7C42E}" type="presParOf" srcId="{47792410-1CDC-4F85-9FDD-5ECF782B59BB}" destId="{76661855-971E-40FA-A53C-50EEF544A425}" srcOrd="3" destOrd="0" presId="urn:microsoft.com/office/officeart/2005/8/layout/hList9"/>
    <dgm:cxn modelId="{0506630D-6C86-42D6-9ECE-4916F62ACE03}" type="presParOf" srcId="{47792410-1CDC-4F85-9FDD-5ECF782B59BB}" destId="{388F987B-4D44-4C03-B526-C7173290ACB0}" srcOrd="4" destOrd="0" presId="urn:microsoft.com/office/officeart/2005/8/layout/hList9"/>
    <dgm:cxn modelId="{1A1416D7-7039-4FCF-A93B-628BA51C5B6D}" type="presParOf" srcId="{47792410-1CDC-4F85-9FDD-5ECF782B59BB}" destId="{3274BE29-E170-48EA-B343-EED8D3F37733}" srcOrd="5" destOrd="0" presId="urn:microsoft.com/office/officeart/2005/8/layout/hList9"/>
    <dgm:cxn modelId="{0EE82341-4606-4026-9636-B3252C162DC8}" type="presParOf" srcId="{47792410-1CDC-4F85-9FDD-5ECF782B59BB}" destId="{03150D0F-D0F5-41F6-9B48-5D979218ABAF}" srcOrd="6" destOrd="0" presId="urn:microsoft.com/office/officeart/2005/8/layout/hList9"/>
    <dgm:cxn modelId="{9EE5215F-7369-4492-8ED5-9C628B475E4C}" type="presParOf" srcId="{03150D0F-D0F5-41F6-9B48-5D979218ABAF}" destId="{E637D3E7-97C0-4EF1-B497-3DC90CA57771}" srcOrd="0" destOrd="0" presId="urn:microsoft.com/office/officeart/2005/8/layout/hList9"/>
    <dgm:cxn modelId="{6D128BD5-F413-408F-80E5-12C0FF5028EF}" type="presParOf" srcId="{03150D0F-D0F5-41F6-9B48-5D979218ABAF}" destId="{1ACBCB12-E2B9-48AF-9D49-3274C8346445}" srcOrd="1" destOrd="0" presId="urn:microsoft.com/office/officeart/2005/8/layout/hList9"/>
    <dgm:cxn modelId="{C117337C-C511-4308-8DF2-585AC1E06899}" type="presParOf" srcId="{1ACBCB12-E2B9-48AF-9D49-3274C8346445}" destId="{B8F81462-B9D1-4FEB-9F78-666D5C44CCA7}" srcOrd="0" destOrd="0" presId="urn:microsoft.com/office/officeart/2005/8/layout/hList9"/>
    <dgm:cxn modelId="{D5E2049D-53E8-4803-B82B-4EECF74F4ECE}" type="presParOf" srcId="{1ACBCB12-E2B9-48AF-9D49-3274C8346445}" destId="{32BD83BA-54D7-4F8B-B649-374A126967D2}" srcOrd="1" destOrd="0" presId="urn:microsoft.com/office/officeart/2005/8/layout/hList9"/>
    <dgm:cxn modelId="{7922D6A0-6617-454A-B3D8-CB739CC60880}" type="presParOf" srcId="{03150D0F-D0F5-41F6-9B48-5D979218ABAF}" destId="{1E175BFA-0734-418D-B786-2715ADA52921}" srcOrd="2" destOrd="0" presId="urn:microsoft.com/office/officeart/2005/8/layout/hList9"/>
    <dgm:cxn modelId="{0E9F48E5-9446-404E-BACD-1B21A99C3DD7}" type="presParOf" srcId="{1E175BFA-0734-418D-B786-2715ADA52921}" destId="{CA752F15-8B2F-43CC-87BC-F369565027CB}" srcOrd="0" destOrd="0" presId="urn:microsoft.com/office/officeart/2005/8/layout/hList9"/>
    <dgm:cxn modelId="{51A56ECB-4C56-4868-96C3-190A1CD8D8F0}" type="presParOf" srcId="{1E175BFA-0734-418D-B786-2715ADA52921}" destId="{5647DB90-4049-4139-9FE5-135795B767C3}" srcOrd="1" destOrd="0" presId="urn:microsoft.com/office/officeart/2005/8/layout/hList9"/>
    <dgm:cxn modelId="{24CAD50B-71C5-4689-9B01-CCDAD5155D70}" type="presParOf" srcId="{47792410-1CDC-4F85-9FDD-5ECF782B59BB}" destId="{C682DEEB-D061-4F27-BE8C-8A1127906640}" srcOrd="7" destOrd="0" presId="urn:microsoft.com/office/officeart/2005/8/layout/hList9"/>
    <dgm:cxn modelId="{8DE14056-FAA3-49E3-A533-40FAAC296106}" type="presParOf" srcId="{47792410-1CDC-4F85-9FDD-5ECF782B59BB}" destId="{F65884EF-818E-4605-B880-9922B135D018}"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FA38A-C431-43C5-BE78-3C21DAC5673E}">
      <dsp:nvSpPr>
        <dsp:cNvPr id="0" name=""/>
        <dsp:cNvSpPr/>
      </dsp:nvSpPr>
      <dsp:spPr>
        <a:xfrm>
          <a:off x="5457" y="1196096"/>
          <a:ext cx="2663551" cy="2663551"/>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latin typeface="Montserrat" panose="00000500000000000000" pitchFamily="2" charset="0"/>
            </a:rPr>
            <a:t>55 %</a:t>
          </a:r>
        </a:p>
        <a:p>
          <a:pPr lvl="0" algn="ctr" defTabSz="889000">
            <a:lnSpc>
              <a:spcPct val="90000"/>
            </a:lnSpc>
            <a:spcBef>
              <a:spcPct val="0"/>
            </a:spcBef>
            <a:spcAft>
              <a:spcPct val="35000"/>
            </a:spcAft>
          </a:pPr>
          <a:r>
            <a:rPr lang="es-MX" sz="1400" b="1" kern="1200" dirty="0" smtClean="0">
              <a:latin typeface="Montserrat" panose="00000500000000000000" pitchFamily="2" charset="0"/>
            </a:rPr>
            <a:t> Si </a:t>
          </a:r>
          <a:r>
            <a:rPr lang="es-MX" sz="1000" kern="1200" dirty="0" smtClean="0">
              <a:latin typeface="Montserrat" panose="00000500000000000000" pitchFamily="2" charset="0"/>
            </a:rPr>
            <a:t>conocen el marco legal nacional y/o internacional sobre derechos de las mujeres</a:t>
          </a:r>
          <a:endParaRPr lang="es-MX" sz="1000" kern="1200" dirty="0">
            <a:latin typeface="Montserrat" panose="00000500000000000000" pitchFamily="2" charset="0"/>
          </a:endParaRPr>
        </a:p>
      </dsp:txBody>
      <dsp:txXfrm>
        <a:off x="395525" y="1586164"/>
        <a:ext cx="1883415" cy="1883415"/>
      </dsp:txXfrm>
    </dsp:sp>
    <dsp:sp modelId="{B712CD56-ABF4-43D8-A8CF-FF3BA17254F6}">
      <dsp:nvSpPr>
        <dsp:cNvPr id="0" name=""/>
        <dsp:cNvSpPr/>
      </dsp:nvSpPr>
      <dsp:spPr>
        <a:xfrm flipH="1">
          <a:off x="2885289" y="2229968"/>
          <a:ext cx="395345" cy="595806"/>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latin typeface="Montserrat" panose="00000500000000000000" pitchFamily="2" charset="0"/>
          </a:endParaRPr>
        </a:p>
      </dsp:txBody>
      <dsp:txXfrm>
        <a:off x="2937692" y="2481378"/>
        <a:ext cx="290539" cy="92986"/>
      </dsp:txXfrm>
    </dsp:sp>
    <dsp:sp modelId="{DA594B71-E457-47DB-AA6F-DC058A7D193F}">
      <dsp:nvSpPr>
        <dsp:cNvPr id="0" name=""/>
        <dsp:cNvSpPr/>
      </dsp:nvSpPr>
      <dsp:spPr>
        <a:xfrm>
          <a:off x="3496915" y="1196096"/>
          <a:ext cx="2663551" cy="2663551"/>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latin typeface="Montserrat" panose="00000500000000000000" pitchFamily="2" charset="0"/>
            </a:rPr>
            <a:t>74 </a:t>
          </a:r>
          <a:r>
            <a:rPr lang="es-MX" sz="1800" b="1" kern="1200" dirty="0">
              <a:latin typeface="Montserrat" panose="00000500000000000000" pitchFamily="2" charset="0"/>
            </a:rPr>
            <a:t>% </a:t>
          </a:r>
          <a:endParaRPr lang="es-MX" sz="1800" b="1" kern="1200" dirty="0" smtClean="0">
            <a:latin typeface="Montserrat" panose="00000500000000000000" pitchFamily="2" charset="0"/>
          </a:endParaRPr>
        </a:p>
        <a:p>
          <a:pPr lvl="0" algn="ctr" defTabSz="800100">
            <a:lnSpc>
              <a:spcPct val="90000"/>
            </a:lnSpc>
            <a:spcBef>
              <a:spcPct val="0"/>
            </a:spcBef>
            <a:spcAft>
              <a:spcPct val="35000"/>
            </a:spcAft>
          </a:pPr>
          <a:r>
            <a:rPr lang="es-MX" sz="1000" kern="1200" dirty="0" smtClean="0">
              <a:latin typeface="Montserrat" panose="00000500000000000000" pitchFamily="2" charset="0"/>
            </a:rPr>
            <a:t> </a:t>
          </a:r>
          <a:r>
            <a:rPr lang="es-MX" sz="1400" b="1" kern="1200" dirty="0" smtClean="0">
              <a:latin typeface="Montserrat" panose="00000500000000000000" pitchFamily="2" charset="0"/>
            </a:rPr>
            <a:t>Si </a:t>
          </a:r>
          <a:r>
            <a:rPr lang="es-MX" sz="1000" kern="1200" dirty="0" smtClean="0">
              <a:latin typeface="Montserrat" panose="00000500000000000000" pitchFamily="2" charset="0"/>
            </a:rPr>
            <a:t>tiene vinculación de acciones, acompañamiento, formación con el Instituto Nacional de las Mujeres, o con alguna Instancia de la Mujer en el Estado o Municipio o alguna organización de la Sociedad Civil o persona experta que promueva los Derechos de las Mujeres</a:t>
          </a:r>
          <a:endParaRPr lang="es-MX" sz="1000" kern="1200" dirty="0">
            <a:latin typeface="Montserrat" panose="00000500000000000000" pitchFamily="2" charset="0"/>
          </a:endParaRPr>
        </a:p>
      </dsp:txBody>
      <dsp:txXfrm>
        <a:off x="3886983" y="1586164"/>
        <a:ext cx="1883415" cy="1883415"/>
      </dsp:txXfrm>
    </dsp:sp>
    <dsp:sp modelId="{7F17487A-5D29-4F2A-936D-7C4CEF0A66F5}">
      <dsp:nvSpPr>
        <dsp:cNvPr id="0" name=""/>
        <dsp:cNvSpPr/>
      </dsp:nvSpPr>
      <dsp:spPr>
        <a:xfrm>
          <a:off x="6376747" y="2305180"/>
          <a:ext cx="444286" cy="445383"/>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latin typeface="Montserrat" panose="00000500000000000000" pitchFamily="2" charset="0"/>
          </a:endParaRPr>
        </a:p>
      </dsp:txBody>
      <dsp:txXfrm>
        <a:off x="6435637" y="2396929"/>
        <a:ext cx="326506" cy="261885"/>
      </dsp:txXfrm>
    </dsp:sp>
    <dsp:sp modelId="{35DF3D50-6844-4C51-94D3-91CC7022B13F}">
      <dsp:nvSpPr>
        <dsp:cNvPr id="0" name=""/>
        <dsp:cNvSpPr/>
      </dsp:nvSpPr>
      <dsp:spPr>
        <a:xfrm>
          <a:off x="7037313" y="1196096"/>
          <a:ext cx="2663551" cy="2663551"/>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latin typeface="Montserrat" panose="00000500000000000000" pitchFamily="2" charset="0"/>
            </a:rPr>
            <a:t>77 %</a:t>
          </a:r>
        </a:p>
        <a:p>
          <a:pPr lvl="0" algn="ctr" defTabSz="800100">
            <a:lnSpc>
              <a:spcPct val="90000"/>
            </a:lnSpc>
            <a:spcBef>
              <a:spcPct val="0"/>
            </a:spcBef>
            <a:spcAft>
              <a:spcPct val="35000"/>
            </a:spcAft>
          </a:pPr>
          <a:r>
            <a:rPr lang="es-MX" sz="1000" kern="1200" dirty="0" smtClean="0">
              <a:latin typeface="Montserrat" panose="00000500000000000000" pitchFamily="2" charset="0"/>
            </a:rPr>
            <a:t> El marco normativo y operativo (en cuanto a funciones, atribuciones y manual de procedimientos) del lugar de trabajo de los encuestados </a:t>
          </a:r>
          <a:r>
            <a:rPr lang="es-MX" sz="1400" b="1" kern="1200" dirty="0" smtClean="0">
              <a:latin typeface="Montserrat" panose="00000500000000000000" pitchFamily="2" charset="0"/>
            </a:rPr>
            <a:t>no </a:t>
          </a:r>
          <a:r>
            <a:rPr lang="es-MX" sz="1000" kern="1200" dirty="0" smtClean="0">
              <a:latin typeface="Montserrat" panose="00000500000000000000" pitchFamily="2" charset="0"/>
            </a:rPr>
            <a:t>ha sido validado por alguna Institución especializada en temas de género</a:t>
          </a:r>
          <a:endParaRPr lang="es-MX" sz="1000" kern="1200" dirty="0">
            <a:latin typeface="Montserrat" panose="00000500000000000000" pitchFamily="2" charset="0"/>
          </a:endParaRPr>
        </a:p>
      </dsp:txBody>
      <dsp:txXfrm>
        <a:off x="7427381" y="1586164"/>
        <a:ext cx="1883415" cy="18834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D0D6E-ACBE-40ED-907E-5C64E9A6F16B}">
      <dsp:nvSpPr>
        <dsp:cNvPr id="0" name=""/>
        <dsp:cNvSpPr/>
      </dsp:nvSpPr>
      <dsp:spPr>
        <a:xfrm>
          <a:off x="834443" y="831568"/>
          <a:ext cx="1562750" cy="10423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a:lnSpc>
              <a:spcPct val="90000"/>
            </a:lnSpc>
            <a:spcBef>
              <a:spcPct val="0"/>
            </a:spcBef>
            <a:spcAft>
              <a:spcPct val="35000"/>
            </a:spcAft>
          </a:pPr>
          <a:r>
            <a:rPr lang="es-MX" sz="2300" kern="1200" dirty="0" smtClean="0">
              <a:latin typeface="Montserrat" panose="00000500000000000000" pitchFamily="2" charset="0"/>
            </a:rPr>
            <a:t>93.5% </a:t>
          </a:r>
          <a:r>
            <a:rPr lang="es-MX" sz="2300" kern="1200" dirty="0">
              <a:latin typeface="Montserrat" panose="00000500000000000000" pitchFamily="2" charset="0"/>
            </a:rPr>
            <a:t>Interna</a:t>
          </a:r>
        </a:p>
      </dsp:txBody>
      <dsp:txXfrm>
        <a:off x="1084483" y="831568"/>
        <a:ext cx="1312710" cy="1042354"/>
      </dsp:txXfrm>
    </dsp:sp>
    <dsp:sp modelId="{C2CCA472-AFA1-44ED-845A-B4F5547B1E69}">
      <dsp:nvSpPr>
        <dsp:cNvPr id="0" name=""/>
        <dsp:cNvSpPr/>
      </dsp:nvSpPr>
      <dsp:spPr>
        <a:xfrm>
          <a:off x="834443" y="1873922"/>
          <a:ext cx="1562750" cy="10423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a:lnSpc>
              <a:spcPct val="90000"/>
            </a:lnSpc>
            <a:spcBef>
              <a:spcPct val="0"/>
            </a:spcBef>
            <a:spcAft>
              <a:spcPct val="35000"/>
            </a:spcAft>
          </a:pPr>
          <a:r>
            <a:rPr lang="es-MX" sz="2300" kern="1200" dirty="0" smtClean="0">
              <a:latin typeface="Montserrat" panose="00000500000000000000" pitchFamily="2" charset="0"/>
            </a:rPr>
            <a:t>77.4% </a:t>
          </a:r>
          <a:r>
            <a:rPr lang="es-MX" sz="2300" kern="1200" dirty="0">
              <a:latin typeface="Montserrat" panose="00000500000000000000" pitchFamily="2" charset="0"/>
            </a:rPr>
            <a:t>Externa</a:t>
          </a:r>
        </a:p>
      </dsp:txBody>
      <dsp:txXfrm>
        <a:off x="1084483" y="1873922"/>
        <a:ext cx="1312710" cy="1042354"/>
      </dsp:txXfrm>
    </dsp:sp>
    <dsp:sp modelId="{76661855-971E-40FA-A53C-50EEF544A425}">
      <dsp:nvSpPr>
        <dsp:cNvPr id="0" name=""/>
        <dsp:cNvSpPr/>
      </dsp:nvSpPr>
      <dsp:spPr>
        <a:xfrm>
          <a:off x="977" y="414834"/>
          <a:ext cx="1041833" cy="1041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MX" sz="1100" kern="1200" dirty="0">
              <a:latin typeface="Montserrat" panose="00000500000000000000" pitchFamily="2" charset="0"/>
            </a:rPr>
            <a:t>Mensajes en formatos accesibles</a:t>
          </a:r>
        </a:p>
      </dsp:txBody>
      <dsp:txXfrm>
        <a:off x="153550" y="567407"/>
        <a:ext cx="736687" cy="736687"/>
      </dsp:txXfrm>
    </dsp:sp>
    <dsp:sp modelId="{B8F81462-B9D1-4FEB-9F78-666D5C44CCA7}">
      <dsp:nvSpPr>
        <dsp:cNvPr id="0" name=""/>
        <dsp:cNvSpPr/>
      </dsp:nvSpPr>
      <dsp:spPr>
        <a:xfrm>
          <a:off x="3439027" y="831568"/>
          <a:ext cx="1562750" cy="10423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a:lnSpc>
              <a:spcPct val="90000"/>
            </a:lnSpc>
            <a:spcBef>
              <a:spcPct val="0"/>
            </a:spcBef>
            <a:spcAft>
              <a:spcPct val="35000"/>
            </a:spcAft>
          </a:pPr>
          <a:r>
            <a:rPr lang="es-MX" sz="2300" kern="1200" dirty="0" smtClean="0">
              <a:latin typeface="Montserrat" panose="00000500000000000000" pitchFamily="2" charset="0"/>
            </a:rPr>
            <a:t>54.8% </a:t>
          </a:r>
          <a:r>
            <a:rPr lang="es-MX" sz="2300" kern="1200" dirty="0">
              <a:latin typeface="Montserrat" panose="00000500000000000000" pitchFamily="2" charset="0"/>
            </a:rPr>
            <a:t>Interna</a:t>
          </a:r>
        </a:p>
      </dsp:txBody>
      <dsp:txXfrm>
        <a:off x="3689067" y="831568"/>
        <a:ext cx="1312710" cy="1042354"/>
      </dsp:txXfrm>
    </dsp:sp>
    <dsp:sp modelId="{CA752F15-8B2F-43CC-87BC-F369565027CB}">
      <dsp:nvSpPr>
        <dsp:cNvPr id="0" name=""/>
        <dsp:cNvSpPr/>
      </dsp:nvSpPr>
      <dsp:spPr>
        <a:xfrm>
          <a:off x="3439027" y="1873922"/>
          <a:ext cx="1562750" cy="10423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a:lnSpc>
              <a:spcPct val="90000"/>
            </a:lnSpc>
            <a:spcBef>
              <a:spcPct val="0"/>
            </a:spcBef>
            <a:spcAft>
              <a:spcPct val="35000"/>
            </a:spcAft>
          </a:pPr>
          <a:r>
            <a:rPr lang="es-MX" sz="2300" kern="1200" dirty="0" smtClean="0">
              <a:latin typeface="Montserrat" panose="00000500000000000000" pitchFamily="2" charset="0"/>
            </a:rPr>
            <a:t>45.2% </a:t>
          </a:r>
          <a:r>
            <a:rPr lang="es-MX" sz="2300" kern="1200" dirty="0">
              <a:latin typeface="Montserrat" panose="00000500000000000000" pitchFamily="2" charset="0"/>
            </a:rPr>
            <a:t>Externa</a:t>
          </a:r>
        </a:p>
      </dsp:txBody>
      <dsp:txXfrm>
        <a:off x="3689067" y="1873922"/>
        <a:ext cx="1312710" cy="1042354"/>
      </dsp:txXfrm>
    </dsp:sp>
    <dsp:sp modelId="{F65884EF-818E-4605-B880-9922B135D018}">
      <dsp:nvSpPr>
        <dsp:cNvPr id="0" name=""/>
        <dsp:cNvSpPr/>
      </dsp:nvSpPr>
      <dsp:spPr>
        <a:xfrm>
          <a:off x="2605560" y="414834"/>
          <a:ext cx="1041833" cy="1041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MX" sz="1100" kern="1200" dirty="0">
              <a:latin typeface="Montserrat" panose="00000500000000000000" pitchFamily="2" charset="0"/>
            </a:rPr>
            <a:t>Mensajes dirigidos a mujeres</a:t>
          </a:r>
        </a:p>
      </dsp:txBody>
      <dsp:txXfrm>
        <a:off x="2758133" y="567407"/>
        <a:ext cx="736687" cy="7366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D0D6E-ACBE-40ED-907E-5C64E9A6F16B}">
      <dsp:nvSpPr>
        <dsp:cNvPr id="0" name=""/>
        <dsp:cNvSpPr/>
      </dsp:nvSpPr>
      <dsp:spPr>
        <a:xfrm>
          <a:off x="797787" y="618099"/>
          <a:ext cx="1494100" cy="996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s-MX" sz="2200" kern="1200" dirty="0" smtClean="0">
              <a:latin typeface="Montserrat" panose="00000500000000000000" pitchFamily="2" charset="0"/>
            </a:rPr>
            <a:t>48.4% </a:t>
          </a:r>
          <a:r>
            <a:rPr lang="es-MX" sz="2200" kern="1200" dirty="0">
              <a:latin typeface="Montserrat" panose="00000500000000000000" pitchFamily="2" charset="0"/>
            </a:rPr>
            <a:t>Interna</a:t>
          </a:r>
        </a:p>
      </dsp:txBody>
      <dsp:txXfrm>
        <a:off x="1036843" y="618099"/>
        <a:ext cx="1255044" cy="996565"/>
      </dsp:txXfrm>
    </dsp:sp>
    <dsp:sp modelId="{C2CCA472-AFA1-44ED-845A-B4F5547B1E69}">
      <dsp:nvSpPr>
        <dsp:cNvPr id="0" name=""/>
        <dsp:cNvSpPr/>
      </dsp:nvSpPr>
      <dsp:spPr>
        <a:xfrm>
          <a:off x="797787" y="1614664"/>
          <a:ext cx="1494100" cy="996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s-MX" sz="2200" kern="1200" dirty="0" smtClean="0">
              <a:latin typeface="Montserrat" panose="00000500000000000000" pitchFamily="2" charset="0"/>
            </a:rPr>
            <a:t>35.5% </a:t>
          </a:r>
          <a:r>
            <a:rPr lang="es-MX" sz="2200" kern="1200" dirty="0">
              <a:latin typeface="Montserrat" panose="00000500000000000000" pitchFamily="2" charset="0"/>
            </a:rPr>
            <a:t>Externa</a:t>
          </a:r>
        </a:p>
      </dsp:txBody>
      <dsp:txXfrm>
        <a:off x="1036843" y="1614664"/>
        <a:ext cx="1255044" cy="996565"/>
      </dsp:txXfrm>
    </dsp:sp>
    <dsp:sp modelId="{76661855-971E-40FA-A53C-50EEF544A425}">
      <dsp:nvSpPr>
        <dsp:cNvPr id="0" name=""/>
        <dsp:cNvSpPr/>
      </dsp:nvSpPr>
      <dsp:spPr>
        <a:xfrm>
          <a:off x="934" y="219673"/>
          <a:ext cx="996067" cy="9960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s-MX" sz="800" kern="1200" dirty="0">
              <a:latin typeface="Montserrat" panose="00000500000000000000" pitchFamily="2" charset="0"/>
            </a:rPr>
            <a:t>Mensajes dirigidos a personas con alguna discapacidad</a:t>
          </a:r>
        </a:p>
      </dsp:txBody>
      <dsp:txXfrm>
        <a:off x="146805" y="365544"/>
        <a:ext cx="704325" cy="704325"/>
      </dsp:txXfrm>
    </dsp:sp>
    <dsp:sp modelId="{B8F81462-B9D1-4FEB-9F78-666D5C44CCA7}">
      <dsp:nvSpPr>
        <dsp:cNvPr id="0" name=""/>
        <dsp:cNvSpPr/>
      </dsp:nvSpPr>
      <dsp:spPr>
        <a:xfrm>
          <a:off x="3287955" y="618099"/>
          <a:ext cx="1494100" cy="996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s-MX" sz="2200" kern="1200" dirty="0" smtClean="0">
              <a:latin typeface="Montserrat" panose="00000500000000000000" pitchFamily="2" charset="0"/>
            </a:rPr>
            <a:t>22.6% </a:t>
          </a:r>
          <a:r>
            <a:rPr lang="es-MX" sz="2200" kern="1200" dirty="0">
              <a:latin typeface="Montserrat" panose="00000500000000000000" pitchFamily="2" charset="0"/>
            </a:rPr>
            <a:t>Interna</a:t>
          </a:r>
        </a:p>
      </dsp:txBody>
      <dsp:txXfrm>
        <a:off x="3527011" y="618099"/>
        <a:ext cx="1255044" cy="996565"/>
      </dsp:txXfrm>
    </dsp:sp>
    <dsp:sp modelId="{CA752F15-8B2F-43CC-87BC-F369565027CB}">
      <dsp:nvSpPr>
        <dsp:cNvPr id="0" name=""/>
        <dsp:cNvSpPr/>
      </dsp:nvSpPr>
      <dsp:spPr>
        <a:xfrm>
          <a:off x="3287955" y="1614664"/>
          <a:ext cx="1494100" cy="9965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s-MX" sz="2200" kern="1200" dirty="0" smtClean="0">
              <a:latin typeface="Montserrat" panose="00000500000000000000" pitchFamily="2" charset="0"/>
            </a:rPr>
            <a:t>9.7% </a:t>
          </a:r>
          <a:r>
            <a:rPr lang="es-MX" sz="2200" kern="1200" dirty="0">
              <a:latin typeface="Montserrat" panose="00000500000000000000" pitchFamily="2" charset="0"/>
            </a:rPr>
            <a:t>Externa</a:t>
          </a:r>
        </a:p>
      </dsp:txBody>
      <dsp:txXfrm>
        <a:off x="3527011" y="1614664"/>
        <a:ext cx="1255044" cy="996565"/>
      </dsp:txXfrm>
    </dsp:sp>
    <dsp:sp modelId="{F65884EF-818E-4605-B880-9922B135D018}">
      <dsp:nvSpPr>
        <dsp:cNvPr id="0" name=""/>
        <dsp:cNvSpPr/>
      </dsp:nvSpPr>
      <dsp:spPr>
        <a:xfrm>
          <a:off x="2491101" y="219673"/>
          <a:ext cx="996067" cy="9960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s-MX" sz="800" kern="1200" dirty="0">
              <a:latin typeface="Montserrat" panose="00000500000000000000" pitchFamily="2" charset="0"/>
            </a:rPr>
            <a:t>Mensajes dirigidos a personas de la diversidad sexual </a:t>
          </a:r>
        </a:p>
      </dsp:txBody>
      <dsp:txXfrm>
        <a:off x="2636972" y="365544"/>
        <a:ext cx="704325" cy="7043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D0D6E-ACBE-40ED-907E-5C64E9A6F16B}">
      <dsp:nvSpPr>
        <dsp:cNvPr id="0" name=""/>
        <dsp:cNvSpPr/>
      </dsp:nvSpPr>
      <dsp:spPr>
        <a:xfrm>
          <a:off x="797787" y="617636"/>
          <a:ext cx="1494100" cy="99656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s-MX" sz="2200" kern="1200" dirty="0" smtClean="0">
              <a:latin typeface="Montserrat" panose="00000500000000000000" pitchFamily="2" charset="0"/>
            </a:rPr>
            <a:t>41.9% </a:t>
          </a:r>
          <a:r>
            <a:rPr lang="es-MX" sz="2200" kern="1200" dirty="0">
              <a:latin typeface="Montserrat" panose="00000500000000000000" pitchFamily="2" charset="0"/>
            </a:rPr>
            <a:t>Interna</a:t>
          </a:r>
        </a:p>
      </dsp:txBody>
      <dsp:txXfrm>
        <a:off x="1036843" y="617636"/>
        <a:ext cx="1255044" cy="996565"/>
      </dsp:txXfrm>
    </dsp:sp>
    <dsp:sp modelId="{C2CCA472-AFA1-44ED-845A-B4F5547B1E69}">
      <dsp:nvSpPr>
        <dsp:cNvPr id="0" name=""/>
        <dsp:cNvSpPr/>
      </dsp:nvSpPr>
      <dsp:spPr>
        <a:xfrm>
          <a:off x="797787" y="1614201"/>
          <a:ext cx="1494100" cy="99656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s-MX" sz="2200" kern="1200" dirty="0" smtClean="0">
              <a:latin typeface="Montserrat" panose="00000500000000000000" pitchFamily="2" charset="0"/>
            </a:rPr>
            <a:t>22.6% </a:t>
          </a:r>
          <a:r>
            <a:rPr lang="es-MX" sz="2200" kern="1200" dirty="0">
              <a:latin typeface="Montserrat" panose="00000500000000000000" pitchFamily="2" charset="0"/>
            </a:rPr>
            <a:t>Externa</a:t>
          </a:r>
        </a:p>
      </dsp:txBody>
      <dsp:txXfrm>
        <a:off x="1036843" y="1614201"/>
        <a:ext cx="1255044" cy="996565"/>
      </dsp:txXfrm>
    </dsp:sp>
    <dsp:sp modelId="{76661855-971E-40FA-A53C-50EEF544A425}">
      <dsp:nvSpPr>
        <dsp:cNvPr id="0" name=""/>
        <dsp:cNvSpPr/>
      </dsp:nvSpPr>
      <dsp:spPr>
        <a:xfrm>
          <a:off x="934" y="219209"/>
          <a:ext cx="996067" cy="9960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r>
            <a:rPr lang="es-MX" sz="700" kern="1200" dirty="0">
              <a:latin typeface="Montserrat" panose="00000500000000000000" pitchFamily="2" charset="0"/>
            </a:rPr>
            <a:t>Mensajes dirigidos a personas en situación de calle o pobreza extrema</a:t>
          </a:r>
        </a:p>
      </dsp:txBody>
      <dsp:txXfrm>
        <a:off x="146805" y="365080"/>
        <a:ext cx="704325" cy="704325"/>
      </dsp:txXfrm>
    </dsp:sp>
    <dsp:sp modelId="{B8F81462-B9D1-4FEB-9F78-666D5C44CCA7}">
      <dsp:nvSpPr>
        <dsp:cNvPr id="0" name=""/>
        <dsp:cNvSpPr/>
      </dsp:nvSpPr>
      <dsp:spPr>
        <a:xfrm>
          <a:off x="3287955" y="617636"/>
          <a:ext cx="1494100" cy="99656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s-MX" sz="2200" kern="1200" dirty="0" smtClean="0">
              <a:latin typeface="Montserrat" panose="00000500000000000000" pitchFamily="2" charset="0"/>
            </a:rPr>
            <a:t>38.7% </a:t>
          </a:r>
          <a:r>
            <a:rPr lang="es-MX" sz="2200" kern="1200" dirty="0">
              <a:latin typeface="Montserrat" panose="00000500000000000000" pitchFamily="2" charset="0"/>
            </a:rPr>
            <a:t>Interna</a:t>
          </a:r>
        </a:p>
      </dsp:txBody>
      <dsp:txXfrm>
        <a:off x="3527011" y="617636"/>
        <a:ext cx="1255044" cy="996565"/>
      </dsp:txXfrm>
    </dsp:sp>
    <dsp:sp modelId="{CA752F15-8B2F-43CC-87BC-F369565027CB}">
      <dsp:nvSpPr>
        <dsp:cNvPr id="0" name=""/>
        <dsp:cNvSpPr/>
      </dsp:nvSpPr>
      <dsp:spPr>
        <a:xfrm>
          <a:off x="3287955" y="1614201"/>
          <a:ext cx="1494100" cy="99656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s-MX" sz="2200" kern="1200" dirty="0" smtClean="0">
              <a:latin typeface="Montserrat" panose="00000500000000000000" pitchFamily="2" charset="0"/>
            </a:rPr>
            <a:t>25.8% </a:t>
          </a:r>
          <a:r>
            <a:rPr lang="es-MX" sz="2200" kern="1200" dirty="0">
              <a:latin typeface="Montserrat" panose="00000500000000000000" pitchFamily="2" charset="0"/>
            </a:rPr>
            <a:t>Externa</a:t>
          </a:r>
        </a:p>
      </dsp:txBody>
      <dsp:txXfrm>
        <a:off x="3527011" y="1614201"/>
        <a:ext cx="1255044" cy="996565"/>
      </dsp:txXfrm>
    </dsp:sp>
    <dsp:sp modelId="{F65884EF-818E-4605-B880-9922B135D018}">
      <dsp:nvSpPr>
        <dsp:cNvPr id="0" name=""/>
        <dsp:cNvSpPr/>
      </dsp:nvSpPr>
      <dsp:spPr>
        <a:xfrm>
          <a:off x="2491101" y="219209"/>
          <a:ext cx="996067" cy="9960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r>
            <a:rPr lang="es-MX" sz="700" kern="1200" dirty="0">
              <a:latin typeface="Montserrat" panose="00000500000000000000" pitchFamily="2" charset="0"/>
            </a:rPr>
            <a:t>Mensajes dirigidos a personas migrantes</a:t>
          </a:r>
        </a:p>
      </dsp:txBody>
      <dsp:txXfrm>
        <a:off x="2636972" y="365080"/>
        <a:ext cx="704325" cy="7043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8A8A8-AA4E-469D-8607-EA383CE08AF2}">
      <dsp:nvSpPr>
        <dsp:cNvPr id="0" name=""/>
        <dsp:cNvSpPr/>
      </dsp:nvSpPr>
      <dsp:spPr>
        <a:xfrm rot="16200000">
          <a:off x="-701149" y="702379"/>
          <a:ext cx="4603898" cy="3199138"/>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rtl="0">
            <a:lnSpc>
              <a:spcPct val="150000"/>
            </a:lnSpc>
            <a:spcBef>
              <a:spcPct val="0"/>
            </a:spcBef>
            <a:spcAft>
              <a:spcPct val="35000"/>
            </a:spcAft>
          </a:pPr>
          <a:r>
            <a:rPr lang="es-MX" sz="1200" kern="1200" dirty="0">
              <a:latin typeface="Montserrat" panose="00000500000000000000" pitchFamily="2" charset="0"/>
            </a:rPr>
            <a:t>El </a:t>
          </a:r>
          <a:r>
            <a:rPr lang="es-MX" sz="1200" b="1" kern="1200" dirty="0" smtClean="0">
              <a:latin typeface="Montserrat" panose="00000500000000000000" pitchFamily="2" charset="0"/>
            </a:rPr>
            <a:t>58%</a:t>
          </a:r>
          <a:r>
            <a:rPr lang="es-MX" sz="1200" kern="1200" dirty="0" smtClean="0">
              <a:latin typeface="Montserrat" panose="00000500000000000000" pitchFamily="2" charset="0"/>
            </a:rPr>
            <a:t> </a:t>
          </a:r>
          <a:r>
            <a:rPr lang="es-MX" sz="1200" kern="1200" dirty="0">
              <a:latin typeface="Montserrat" panose="00000500000000000000" pitchFamily="2" charset="0"/>
            </a:rPr>
            <a:t>de las instituciones encuestadas declara que en situaciones de emergencia </a:t>
          </a:r>
          <a:r>
            <a:rPr lang="es-MX" sz="1200" b="1" kern="1200" dirty="0">
              <a:latin typeface="Montserrat" panose="00000500000000000000" pitchFamily="2" charset="0"/>
            </a:rPr>
            <a:t>las evaluaciones </a:t>
          </a:r>
          <a:r>
            <a:rPr lang="es-MX" sz="1200" kern="1200" dirty="0">
              <a:latin typeface="Montserrat" panose="00000500000000000000" pitchFamily="2" charset="0"/>
            </a:rPr>
            <a:t>de daño y análisis de necesidades tienen datos </a:t>
          </a:r>
          <a:r>
            <a:rPr lang="es-MX" sz="1200" b="1" kern="1200" dirty="0">
              <a:latin typeface="Montserrat" panose="00000500000000000000" pitchFamily="2" charset="0"/>
            </a:rPr>
            <a:t>desagregados por sexo y edad</a:t>
          </a:r>
        </a:p>
      </dsp:txBody>
      <dsp:txXfrm rot="5400000">
        <a:off x="1231" y="920779"/>
        <a:ext cx="3199138" cy="2762338"/>
      </dsp:txXfrm>
    </dsp:sp>
    <dsp:sp modelId="{B118D098-D793-47E9-83F4-0DD121CA8E0F}">
      <dsp:nvSpPr>
        <dsp:cNvPr id="0" name=""/>
        <dsp:cNvSpPr/>
      </dsp:nvSpPr>
      <dsp:spPr>
        <a:xfrm rot="16200000">
          <a:off x="2737924" y="702379"/>
          <a:ext cx="4603898" cy="3199138"/>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rtl="0">
            <a:lnSpc>
              <a:spcPct val="150000"/>
            </a:lnSpc>
            <a:spcBef>
              <a:spcPct val="0"/>
            </a:spcBef>
            <a:spcAft>
              <a:spcPct val="35000"/>
            </a:spcAft>
          </a:pPr>
          <a:r>
            <a:rPr lang="es-MX" sz="1200" kern="1200" dirty="0">
              <a:latin typeface="Montserrat" panose="00000500000000000000" pitchFamily="2" charset="0"/>
            </a:rPr>
            <a:t>Solo el </a:t>
          </a:r>
          <a:r>
            <a:rPr lang="es-MX" sz="1200" b="1" kern="1200" dirty="0" smtClean="0">
              <a:latin typeface="Montserrat" panose="00000500000000000000" pitchFamily="2" charset="0"/>
            </a:rPr>
            <a:t>32%</a:t>
          </a:r>
          <a:r>
            <a:rPr lang="es-MX" sz="1200" kern="1200" dirty="0" smtClean="0">
              <a:latin typeface="Montserrat" panose="00000500000000000000" pitchFamily="2" charset="0"/>
            </a:rPr>
            <a:t> </a:t>
          </a:r>
          <a:r>
            <a:rPr lang="es-MX" sz="1200" kern="1200" dirty="0">
              <a:latin typeface="Montserrat" panose="00000500000000000000" pitchFamily="2" charset="0"/>
            </a:rPr>
            <a:t>de las instituciones declara que </a:t>
          </a:r>
          <a:r>
            <a:rPr lang="es-MX" sz="1200" b="1" kern="1200" dirty="0">
              <a:latin typeface="Montserrat" panose="00000500000000000000" pitchFamily="2" charset="0"/>
            </a:rPr>
            <a:t>consideran las medidas necesarias de atención y necesidades específicas de las mujeres en las acciones de recuperación, reconstrucción y financiamiento</a:t>
          </a:r>
          <a:r>
            <a:rPr lang="es-MX" sz="1200" kern="1200" dirty="0">
              <a:latin typeface="Montserrat" panose="00000500000000000000" pitchFamily="2" charset="0"/>
            </a:rPr>
            <a:t>. Por ejemplo, en cuanto a descanso, preparación alimentos, lavado, espacio para la producción o medios de vida, limpieza, estudio, huerto familiar</a:t>
          </a:r>
        </a:p>
      </dsp:txBody>
      <dsp:txXfrm rot="5400000">
        <a:off x="3440304" y="920779"/>
        <a:ext cx="3199138" cy="2762338"/>
      </dsp:txXfrm>
    </dsp:sp>
    <dsp:sp modelId="{337640C7-7C23-4292-8BB4-DE2F616FC583}">
      <dsp:nvSpPr>
        <dsp:cNvPr id="0" name=""/>
        <dsp:cNvSpPr/>
      </dsp:nvSpPr>
      <dsp:spPr>
        <a:xfrm rot="16200000">
          <a:off x="6176998" y="702379"/>
          <a:ext cx="4603898" cy="3199138"/>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rtl="0">
            <a:lnSpc>
              <a:spcPct val="150000"/>
            </a:lnSpc>
            <a:spcBef>
              <a:spcPct val="0"/>
            </a:spcBef>
            <a:spcAft>
              <a:spcPct val="35000"/>
            </a:spcAft>
          </a:pPr>
          <a:r>
            <a:rPr lang="es-MX" sz="1200" kern="1200" dirty="0">
              <a:latin typeface="Montserrat" panose="00000500000000000000" pitchFamily="2" charset="0"/>
            </a:rPr>
            <a:t>El </a:t>
          </a:r>
          <a:r>
            <a:rPr lang="es-MX" sz="1200" b="1" kern="1200" dirty="0" smtClean="0">
              <a:latin typeface="Montserrat" panose="00000500000000000000" pitchFamily="2" charset="0"/>
            </a:rPr>
            <a:t>61% </a:t>
          </a:r>
          <a:r>
            <a:rPr lang="es-MX" sz="1200" b="1" kern="1200" dirty="0">
              <a:latin typeface="Montserrat" panose="00000500000000000000" pitchFamily="2" charset="0"/>
            </a:rPr>
            <a:t>incorpora lenguaje incluyente </a:t>
          </a:r>
          <a:r>
            <a:rPr lang="es-MX" sz="1200" kern="1200" dirty="0">
              <a:latin typeface="Montserrat" panose="00000500000000000000" pitchFamily="2" charset="0"/>
            </a:rPr>
            <a:t>en documentos internos y de difusión oficiales</a:t>
          </a:r>
        </a:p>
      </dsp:txBody>
      <dsp:txXfrm rot="5400000">
        <a:off x="6879378" y="920779"/>
        <a:ext cx="3199138" cy="2762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CD364-C17D-4604-9B61-3B04D9FB1BD0}">
      <dsp:nvSpPr>
        <dsp:cNvPr id="0" name=""/>
        <dsp:cNvSpPr/>
      </dsp:nvSpPr>
      <dsp:spPr>
        <a:xfrm>
          <a:off x="343289" y="2849"/>
          <a:ext cx="1707833" cy="170783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MX" sz="1600" b="1" i="0" u="none" kern="1200" smtClean="0">
              <a:solidFill>
                <a:schemeClr val="tx1"/>
              </a:solidFill>
              <a:latin typeface="Montserrat" panose="020B0604020202020204" charset="0"/>
            </a:rPr>
            <a:t>Campeche</a:t>
          </a:r>
          <a:endParaRPr lang="es-MX" sz="1600" b="1" kern="1200" dirty="0">
            <a:solidFill>
              <a:schemeClr val="tx1"/>
            </a:solidFill>
            <a:latin typeface="Montserrat" panose="020B0604020202020204" charset="0"/>
          </a:endParaRPr>
        </a:p>
      </dsp:txBody>
      <dsp:txXfrm>
        <a:off x="593395" y="252955"/>
        <a:ext cx="1207621" cy="1207621"/>
      </dsp:txXfrm>
    </dsp:sp>
    <dsp:sp modelId="{6E29B8E5-4304-4043-BC26-0BE2D14FD5FA}">
      <dsp:nvSpPr>
        <dsp:cNvPr id="0" name=""/>
        <dsp:cNvSpPr/>
      </dsp:nvSpPr>
      <dsp:spPr>
        <a:xfrm rot="10800000">
          <a:off x="898335" y="1931207"/>
          <a:ext cx="597741" cy="467510"/>
        </a:xfrm>
        <a:prstGeom prst="triangle">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9C5F67-98B2-48D5-B509-0723EFDED6D1}">
      <dsp:nvSpPr>
        <dsp:cNvPr id="0" name=""/>
        <dsp:cNvSpPr/>
      </dsp:nvSpPr>
      <dsp:spPr>
        <a:xfrm>
          <a:off x="627643" y="2592779"/>
          <a:ext cx="1139125" cy="1139125"/>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i="0" u="none" kern="1200" smtClean="0">
              <a:solidFill>
                <a:schemeClr val="tx1"/>
              </a:solidFill>
              <a:latin typeface="Montserrat" panose="020B0604020202020204" charset="0"/>
            </a:rPr>
            <a:t>Ciudad de México</a:t>
          </a:r>
          <a:endParaRPr lang="es-MX" sz="1000" b="1" kern="1200">
            <a:solidFill>
              <a:schemeClr val="tx1"/>
            </a:solidFill>
            <a:latin typeface="Montserrat" panose="020B0604020202020204" charset="0"/>
          </a:endParaRPr>
        </a:p>
      </dsp:txBody>
      <dsp:txXfrm>
        <a:off x="794464" y="2759600"/>
        <a:ext cx="805483" cy="805483"/>
      </dsp:txXfrm>
    </dsp:sp>
    <dsp:sp modelId="{DBC6159F-6D1D-49B8-84F0-2443E4E60ADD}">
      <dsp:nvSpPr>
        <dsp:cNvPr id="0" name=""/>
        <dsp:cNvSpPr/>
      </dsp:nvSpPr>
      <dsp:spPr>
        <a:xfrm rot="5400000">
          <a:off x="2192442" y="2928586"/>
          <a:ext cx="597741" cy="467510"/>
        </a:xfrm>
        <a:prstGeom prst="triangle">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1B3914-F284-41AB-A059-0B21B19B346B}">
      <dsp:nvSpPr>
        <dsp:cNvPr id="0" name=""/>
        <dsp:cNvSpPr/>
      </dsp:nvSpPr>
      <dsp:spPr>
        <a:xfrm>
          <a:off x="3189394" y="2592779"/>
          <a:ext cx="1139125" cy="1139125"/>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i="0" u="none" kern="1200" smtClean="0">
              <a:solidFill>
                <a:schemeClr val="tx1"/>
              </a:solidFill>
              <a:latin typeface="Montserrat" panose="020B0604020202020204" charset="0"/>
            </a:rPr>
            <a:t>Guanajuato</a:t>
          </a:r>
          <a:endParaRPr lang="es-MX" sz="1000" b="1" kern="1200">
            <a:solidFill>
              <a:schemeClr val="tx1"/>
            </a:solidFill>
            <a:latin typeface="Montserrat" panose="020B0604020202020204" charset="0"/>
          </a:endParaRPr>
        </a:p>
      </dsp:txBody>
      <dsp:txXfrm>
        <a:off x="3356215" y="2759600"/>
        <a:ext cx="805483" cy="805483"/>
      </dsp:txXfrm>
    </dsp:sp>
    <dsp:sp modelId="{A1F9CF73-E22F-4679-8F00-86471648DB01}">
      <dsp:nvSpPr>
        <dsp:cNvPr id="0" name=""/>
        <dsp:cNvSpPr/>
      </dsp:nvSpPr>
      <dsp:spPr>
        <a:xfrm>
          <a:off x="3460085" y="1762567"/>
          <a:ext cx="597741" cy="467510"/>
        </a:xfrm>
        <a:prstGeom prst="triangle">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8D3C97-C68D-4525-8909-8A87E199AC5C}">
      <dsp:nvSpPr>
        <dsp:cNvPr id="0" name=""/>
        <dsp:cNvSpPr/>
      </dsp:nvSpPr>
      <dsp:spPr>
        <a:xfrm>
          <a:off x="3189394" y="287203"/>
          <a:ext cx="1139125" cy="1139125"/>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i="0" u="none" kern="1200" smtClean="0">
              <a:solidFill>
                <a:schemeClr val="tx1"/>
              </a:solidFill>
              <a:latin typeface="Montserrat" panose="020B0604020202020204" charset="0"/>
            </a:rPr>
            <a:t>Guerrero</a:t>
          </a:r>
          <a:endParaRPr lang="es-MX" sz="1000" b="1" kern="1200">
            <a:solidFill>
              <a:schemeClr val="tx1"/>
            </a:solidFill>
            <a:latin typeface="Montserrat" panose="020B0604020202020204" charset="0"/>
          </a:endParaRPr>
        </a:p>
      </dsp:txBody>
      <dsp:txXfrm>
        <a:off x="3356215" y="454024"/>
        <a:ext cx="805483" cy="805483"/>
      </dsp:txXfrm>
    </dsp:sp>
    <dsp:sp modelId="{B3A50396-2757-408C-B123-5D6E71BD96FF}">
      <dsp:nvSpPr>
        <dsp:cNvPr id="0" name=""/>
        <dsp:cNvSpPr/>
      </dsp:nvSpPr>
      <dsp:spPr>
        <a:xfrm rot="5400000">
          <a:off x="4754192" y="623010"/>
          <a:ext cx="597741" cy="467510"/>
        </a:xfrm>
        <a:prstGeom prst="triangle">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AE484D-F0FD-466C-B344-1D2B69082924}">
      <dsp:nvSpPr>
        <dsp:cNvPr id="0" name=""/>
        <dsp:cNvSpPr/>
      </dsp:nvSpPr>
      <dsp:spPr>
        <a:xfrm>
          <a:off x="5751144" y="287203"/>
          <a:ext cx="1139125" cy="1139125"/>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i="0" u="none" kern="1200" smtClean="0">
              <a:solidFill>
                <a:schemeClr val="tx1"/>
              </a:solidFill>
              <a:latin typeface="Montserrat" panose="020B0604020202020204" charset="0"/>
            </a:rPr>
            <a:t>Tamaulipas</a:t>
          </a:r>
          <a:endParaRPr lang="es-MX" sz="1000" b="1" kern="1200">
            <a:solidFill>
              <a:schemeClr val="tx1"/>
            </a:solidFill>
            <a:latin typeface="Montserrat" panose="020B0604020202020204" charset="0"/>
          </a:endParaRPr>
        </a:p>
      </dsp:txBody>
      <dsp:txXfrm>
        <a:off x="5917965" y="454024"/>
        <a:ext cx="805483" cy="805483"/>
      </dsp:txXfrm>
    </dsp:sp>
    <dsp:sp modelId="{DE23E6C3-CADB-4724-9A64-CD78E8FD3445}">
      <dsp:nvSpPr>
        <dsp:cNvPr id="0" name=""/>
        <dsp:cNvSpPr/>
      </dsp:nvSpPr>
      <dsp:spPr>
        <a:xfrm rot="10800000">
          <a:off x="6021836" y="1789029"/>
          <a:ext cx="597741" cy="467510"/>
        </a:xfrm>
        <a:prstGeom prst="triangle">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C72623-6329-4181-9AE0-E5BAE61A3353}">
      <dsp:nvSpPr>
        <dsp:cNvPr id="0" name=""/>
        <dsp:cNvSpPr/>
      </dsp:nvSpPr>
      <dsp:spPr>
        <a:xfrm>
          <a:off x="5751144" y="2592779"/>
          <a:ext cx="1139125" cy="1139125"/>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i="0" u="none" kern="1200" smtClean="0">
              <a:solidFill>
                <a:schemeClr val="tx1"/>
              </a:solidFill>
              <a:latin typeface="Montserrat" panose="020B0604020202020204" charset="0"/>
            </a:rPr>
            <a:t>Veracruz</a:t>
          </a:r>
          <a:endParaRPr lang="es-MX" sz="1000" b="1" kern="1200">
            <a:solidFill>
              <a:schemeClr val="tx1"/>
            </a:solidFill>
            <a:latin typeface="Montserrat" panose="020B0604020202020204" charset="0"/>
          </a:endParaRPr>
        </a:p>
      </dsp:txBody>
      <dsp:txXfrm>
        <a:off x="5917965" y="2759600"/>
        <a:ext cx="805483" cy="805483"/>
      </dsp:txXfrm>
    </dsp:sp>
    <dsp:sp modelId="{9F6A1741-2506-4020-BFC5-E00926DE33D6}">
      <dsp:nvSpPr>
        <dsp:cNvPr id="0" name=""/>
        <dsp:cNvSpPr/>
      </dsp:nvSpPr>
      <dsp:spPr>
        <a:xfrm rot="5400000">
          <a:off x="7173765" y="2928586"/>
          <a:ext cx="597741" cy="467510"/>
        </a:xfrm>
        <a:prstGeom prst="triangle">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1EF799-A946-4F48-84AC-5A480466A231}">
      <dsp:nvSpPr>
        <dsp:cNvPr id="0" name=""/>
        <dsp:cNvSpPr/>
      </dsp:nvSpPr>
      <dsp:spPr>
        <a:xfrm>
          <a:off x="8028540" y="2308424"/>
          <a:ext cx="1707833" cy="170783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i="0" u="none" kern="1200" smtClean="0">
              <a:solidFill>
                <a:schemeClr val="tx1"/>
              </a:solidFill>
              <a:latin typeface="Montserrat" panose="020B0604020202020204" charset="0"/>
            </a:rPr>
            <a:t>Zacatecas</a:t>
          </a:r>
          <a:endParaRPr lang="es-MX" sz="1600" b="1" kern="1200">
            <a:solidFill>
              <a:schemeClr val="tx1"/>
            </a:solidFill>
            <a:latin typeface="Montserrat" panose="020B0604020202020204" charset="0"/>
          </a:endParaRPr>
        </a:p>
      </dsp:txBody>
      <dsp:txXfrm>
        <a:off x="8278646" y="2558530"/>
        <a:ext cx="1207621" cy="1207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13694-4D64-46F4-9125-6C3654A5A491}">
      <dsp:nvSpPr>
        <dsp:cNvPr id="0" name=""/>
        <dsp:cNvSpPr/>
      </dsp:nvSpPr>
      <dsp:spPr>
        <a:xfrm rot="5400000">
          <a:off x="-136177" y="137878"/>
          <a:ext cx="907851" cy="63549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kern="1200" dirty="0" smtClean="0"/>
            <a:t>68%</a:t>
          </a:r>
          <a:endParaRPr lang="es-MX" sz="1700" kern="1200" dirty="0"/>
        </a:p>
      </dsp:txBody>
      <dsp:txXfrm rot="-5400000">
        <a:off x="1" y="319448"/>
        <a:ext cx="635496" cy="272355"/>
      </dsp:txXfrm>
    </dsp:sp>
    <dsp:sp modelId="{C0B3FC34-7C69-4A10-BA19-88FB802F9C54}">
      <dsp:nvSpPr>
        <dsp:cNvPr id="0" name=""/>
        <dsp:cNvSpPr/>
      </dsp:nvSpPr>
      <dsp:spPr>
        <a:xfrm rot="5400000">
          <a:off x="4271789" y="-3634592"/>
          <a:ext cx="590103" cy="7862690"/>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Elaboración de Programas Internos de Protección Civil</a:t>
          </a:r>
        </a:p>
      </dsp:txBody>
      <dsp:txXfrm rot="-5400000">
        <a:off x="635496" y="30507"/>
        <a:ext cx="7833884" cy="532491"/>
      </dsp:txXfrm>
    </dsp:sp>
    <dsp:sp modelId="{1C7566FD-3254-4BA5-BA5E-8B5BE99E3172}">
      <dsp:nvSpPr>
        <dsp:cNvPr id="0" name=""/>
        <dsp:cNvSpPr/>
      </dsp:nvSpPr>
      <dsp:spPr>
        <a:xfrm rot="5400000">
          <a:off x="-136177" y="926065"/>
          <a:ext cx="907851" cy="63549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kern="1200" dirty="0" smtClean="0"/>
            <a:t>55%</a:t>
          </a:r>
          <a:endParaRPr lang="es-MX" sz="1700" kern="1200" dirty="0"/>
        </a:p>
      </dsp:txBody>
      <dsp:txXfrm rot="-5400000">
        <a:off x="1" y="1107635"/>
        <a:ext cx="635496" cy="272355"/>
      </dsp:txXfrm>
    </dsp:sp>
    <dsp:sp modelId="{789337EE-31A3-432D-BDD0-1C95E0ED8062}">
      <dsp:nvSpPr>
        <dsp:cNvPr id="0" name=""/>
        <dsp:cNvSpPr/>
      </dsp:nvSpPr>
      <dsp:spPr>
        <a:xfrm rot="5400000">
          <a:off x="4271789" y="-2846406"/>
          <a:ext cx="590103" cy="7862690"/>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Elaboración de Protocolos de actuación en caso de reducción y prevención de riesgos de desastres </a:t>
          </a:r>
        </a:p>
      </dsp:txBody>
      <dsp:txXfrm rot="-5400000">
        <a:off x="635496" y="818693"/>
        <a:ext cx="7833884" cy="532491"/>
      </dsp:txXfrm>
    </dsp:sp>
    <dsp:sp modelId="{C4BA8061-E79D-4378-9E86-01375A01B91D}">
      <dsp:nvSpPr>
        <dsp:cNvPr id="0" name=""/>
        <dsp:cNvSpPr/>
      </dsp:nvSpPr>
      <dsp:spPr>
        <a:xfrm rot="5400000">
          <a:off x="-136177" y="1714251"/>
          <a:ext cx="907851" cy="63549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kern="1200" dirty="0" smtClean="0"/>
            <a:t>61%</a:t>
          </a:r>
          <a:endParaRPr lang="es-MX" sz="1700" kern="1200" dirty="0"/>
        </a:p>
      </dsp:txBody>
      <dsp:txXfrm rot="-5400000">
        <a:off x="1" y="1895821"/>
        <a:ext cx="635496" cy="272355"/>
      </dsp:txXfrm>
    </dsp:sp>
    <dsp:sp modelId="{F764386C-6FD8-4C5A-87DC-D3A0E7A4D59C}">
      <dsp:nvSpPr>
        <dsp:cNvPr id="0" name=""/>
        <dsp:cNvSpPr/>
      </dsp:nvSpPr>
      <dsp:spPr>
        <a:xfrm rot="5400000">
          <a:off x="4271789" y="-2058219"/>
          <a:ext cx="590103" cy="7862690"/>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Elaboración de Protocolos de actuación en caso de emergencias</a:t>
          </a:r>
        </a:p>
      </dsp:txBody>
      <dsp:txXfrm rot="-5400000">
        <a:off x="635496" y="1606880"/>
        <a:ext cx="7833884" cy="532491"/>
      </dsp:txXfrm>
    </dsp:sp>
    <dsp:sp modelId="{D1E93752-1A28-4982-886F-735D4DA3CA3B}">
      <dsp:nvSpPr>
        <dsp:cNvPr id="0" name=""/>
        <dsp:cNvSpPr/>
      </dsp:nvSpPr>
      <dsp:spPr>
        <a:xfrm rot="5400000">
          <a:off x="-136177" y="2502438"/>
          <a:ext cx="907851" cy="63549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kern="1200" dirty="0" smtClean="0"/>
            <a:t>45%</a:t>
          </a:r>
          <a:endParaRPr lang="es-MX" sz="1700" kern="1200" dirty="0"/>
        </a:p>
      </dsp:txBody>
      <dsp:txXfrm rot="-5400000">
        <a:off x="1" y="2684008"/>
        <a:ext cx="635496" cy="272355"/>
      </dsp:txXfrm>
    </dsp:sp>
    <dsp:sp modelId="{B9530667-189D-453D-AFE7-062EE885A217}">
      <dsp:nvSpPr>
        <dsp:cNvPr id="0" name=""/>
        <dsp:cNvSpPr/>
      </dsp:nvSpPr>
      <dsp:spPr>
        <a:xfrm rot="5400000">
          <a:off x="4271789" y="-1270032"/>
          <a:ext cx="590103" cy="7862690"/>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Elaboración de Protocolos de actuación en caso de recuperación temprana</a:t>
          </a:r>
        </a:p>
      </dsp:txBody>
      <dsp:txXfrm rot="-5400000">
        <a:off x="635496" y="2395067"/>
        <a:ext cx="7833884" cy="532491"/>
      </dsp:txXfrm>
    </dsp:sp>
    <dsp:sp modelId="{52B505D7-B955-44E2-9F0F-F4D914702275}">
      <dsp:nvSpPr>
        <dsp:cNvPr id="0" name=""/>
        <dsp:cNvSpPr/>
      </dsp:nvSpPr>
      <dsp:spPr>
        <a:xfrm rot="5400000">
          <a:off x="-136177" y="3290625"/>
          <a:ext cx="907851" cy="63549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kern="1200" dirty="0" smtClean="0"/>
            <a:t>45%</a:t>
          </a:r>
          <a:endParaRPr lang="es-MX" sz="1700" kern="1200" dirty="0"/>
        </a:p>
      </dsp:txBody>
      <dsp:txXfrm rot="-5400000">
        <a:off x="1" y="3472195"/>
        <a:ext cx="635496" cy="272355"/>
      </dsp:txXfrm>
    </dsp:sp>
    <dsp:sp modelId="{5938334A-98C7-425C-AE8B-59F269B0B53D}">
      <dsp:nvSpPr>
        <dsp:cNvPr id="0" name=""/>
        <dsp:cNvSpPr/>
      </dsp:nvSpPr>
      <dsp:spPr>
        <a:xfrm rot="5400000">
          <a:off x="4271789" y="-481846"/>
          <a:ext cx="590103" cy="7862690"/>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Elaboración de Protocolos de actuación en caso de reconstrucción y / o reubicación</a:t>
          </a:r>
        </a:p>
      </dsp:txBody>
      <dsp:txXfrm rot="-5400000">
        <a:off x="635496" y="3183253"/>
        <a:ext cx="7833884" cy="5324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13694-4D64-46F4-9125-6C3654A5A491}">
      <dsp:nvSpPr>
        <dsp:cNvPr id="0" name=""/>
        <dsp:cNvSpPr/>
      </dsp:nvSpPr>
      <dsp:spPr>
        <a:xfrm rot="5400000">
          <a:off x="-241183" y="242402"/>
          <a:ext cx="1607892" cy="1125525"/>
        </a:xfrm>
        <a:prstGeom prst="chevron">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w="6350" cap="flat" cmpd="sng" algn="ctr">
          <a:solidFill>
            <a:schemeClr val="accent3">
              <a:shade val="5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MX" sz="3100" kern="1200" dirty="0" smtClean="0">
              <a:latin typeface="Montserrat" panose="00000500000000000000" pitchFamily="2" charset="0"/>
            </a:rPr>
            <a:t>26%</a:t>
          </a:r>
          <a:endParaRPr lang="es-MX" sz="3100" kern="1200" dirty="0">
            <a:latin typeface="Montserrat" panose="00000500000000000000" pitchFamily="2" charset="0"/>
          </a:endParaRPr>
        </a:p>
      </dsp:txBody>
      <dsp:txXfrm rot="-5400000">
        <a:off x="1" y="563982"/>
        <a:ext cx="1125525" cy="482367"/>
      </dsp:txXfrm>
    </dsp:sp>
    <dsp:sp modelId="{C0B3FC34-7C69-4A10-BA19-88FB802F9C54}">
      <dsp:nvSpPr>
        <dsp:cNvPr id="0" name=""/>
        <dsp:cNvSpPr/>
      </dsp:nvSpPr>
      <dsp:spPr>
        <a:xfrm rot="5400000">
          <a:off x="5060723" y="-3933979"/>
          <a:ext cx="1045130" cy="8915527"/>
        </a:xfrm>
        <a:prstGeom prst="round2SameRect">
          <a:avLst/>
        </a:prstGeom>
        <a:solidFill>
          <a:schemeClr val="lt1">
            <a:alpha val="90000"/>
            <a:hueOff val="0"/>
            <a:satOff val="0"/>
            <a:lumOff val="0"/>
            <a:alphaOff val="0"/>
          </a:schemeClr>
        </a:solidFill>
        <a:ln w="6350" cap="flat" cmpd="sng" algn="ctr">
          <a:solidFill>
            <a:schemeClr val="accent3">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MX" sz="1900" kern="1200" dirty="0">
              <a:latin typeface="Montserrat" panose="00000500000000000000" pitchFamily="2" charset="0"/>
            </a:rPr>
            <a:t>Existen Indicadores de género en los programas</a:t>
          </a:r>
        </a:p>
      </dsp:txBody>
      <dsp:txXfrm rot="-5400000">
        <a:off x="1125525" y="52238"/>
        <a:ext cx="8864508" cy="943092"/>
      </dsp:txXfrm>
    </dsp:sp>
    <dsp:sp modelId="{1C7566FD-3254-4BA5-BA5E-8B5BE99E3172}">
      <dsp:nvSpPr>
        <dsp:cNvPr id="0" name=""/>
        <dsp:cNvSpPr/>
      </dsp:nvSpPr>
      <dsp:spPr>
        <a:xfrm rot="5400000">
          <a:off x="-241183" y="1656216"/>
          <a:ext cx="1607892" cy="1125525"/>
        </a:xfrm>
        <a:prstGeom prst="chevron">
          <a:avLst/>
        </a:prstGeom>
        <a:gradFill rotWithShape="0">
          <a:gsLst>
            <a:gs pos="0">
              <a:schemeClr val="accent3">
                <a:shade val="50000"/>
                <a:hueOff val="0"/>
                <a:satOff val="0"/>
                <a:lumOff val="23975"/>
                <a:alphaOff val="0"/>
                <a:satMod val="103000"/>
                <a:lumMod val="102000"/>
                <a:tint val="94000"/>
              </a:schemeClr>
            </a:gs>
            <a:gs pos="50000">
              <a:schemeClr val="accent3">
                <a:shade val="50000"/>
                <a:hueOff val="0"/>
                <a:satOff val="0"/>
                <a:lumOff val="23975"/>
                <a:alphaOff val="0"/>
                <a:satMod val="110000"/>
                <a:lumMod val="100000"/>
                <a:shade val="100000"/>
              </a:schemeClr>
            </a:gs>
            <a:gs pos="100000">
              <a:schemeClr val="accent3">
                <a:shade val="50000"/>
                <a:hueOff val="0"/>
                <a:satOff val="0"/>
                <a:lumOff val="23975"/>
                <a:alphaOff val="0"/>
                <a:lumMod val="99000"/>
                <a:satMod val="120000"/>
                <a:shade val="78000"/>
              </a:schemeClr>
            </a:gs>
          </a:gsLst>
          <a:lin ang="5400000" scaled="0"/>
        </a:gradFill>
        <a:ln w="6350" cap="flat" cmpd="sng" algn="ctr">
          <a:solidFill>
            <a:schemeClr val="accent3">
              <a:shade val="50000"/>
              <a:hueOff val="0"/>
              <a:satOff val="0"/>
              <a:lumOff val="2397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MX" sz="3100" kern="1200" dirty="0" smtClean="0">
              <a:latin typeface="Montserrat" panose="00000500000000000000" pitchFamily="2" charset="0"/>
            </a:rPr>
            <a:t>35%</a:t>
          </a:r>
          <a:endParaRPr lang="es-MX" sz="3100" kern="1200" dirty="0">
            <a:latin typeface="Montserrat" panose="00000500000000000000" pitchFamily="2" charset="0"/>
          </a:endParaRPr>
        </a:p>
      </dsp:txBody>
      <dsp:txXfrm rot="-5400000">
        <a:off x="1" y="1977796"/>
        <a:ext cx="1125525" cy="482367"/>
      </dsp:txXfrm>
    </dsp:sp>
    <dsp:sp modelId="{789337EE-31A3-432D-BDD0-1C95E0ED8062}">
      <dsp:nvSpPr>
        <dsp:cNvPr id="0" name=""/>
        <dsp:cNvSpPr/>
      </dsp:nvSpPr>
      <dsp:spPr>
        <a:xfrm rot="5400000">
          <a:off x="5060723" y="-2520166"/>
          <a:ext cx="1045130" cy="8915527"/>
        </a:xfrm>
        <a:prstGeom prst="round2SameRect">
          <a:avLst/>
        </a:prstGeom>
        <a:solidFill>
          <a:schemeClr val="lt1">
            <a:alpha val="90000"/>
            <a:hueOff val="0"/>
            <a:satOff val="0"/>
            <a:lumOff val="0"/>
            <a:alphaOff val="0"/>
          </a:schemeClr>
        </a:solidFill>
        <a:ln w="6350" cap="flat" cmpd="sng" algn="ctr">
          <a:solidFill>
            <a:schemeClr val="accent3">
              <a:shade val="50000"/>
              <a:hueOff val="0"/>
              <a:satOff val="0"/>
              <a:lumOff val="2397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MX" sz="1900" kern="1200" dirty="0">
              <a:latin typeface="Montserrat" panose="00000500000000000000" pitchFamily="2" charset="0"/>
            </a:rPr>
            <a:t>Existen formatos para  elaborar diagnósticos por grupo poblacional y desagregados por sexo para el establecimiento y creación de estrategias de prevención y protocolos de acción ante emergencias</a:t>
          </a:r>
        </a:p>
      </dsp:txBody>
      <dsp:txXfrm rot="-5400000">
        <a:off x="1125525" y="1466051"/>
        <a:ext cx="8864508" cy="943092"/>
      </dsp:txXfrm>
    </dsp:sp>
    <dsp:sp modelId="{C4BA8061-E79D-4378-9E86-01375A01B91D}">
      <dsp:nvSpPr>
        <dsp:cNvPr id="0" name=""/>
        <dsp:cNvSpPr/>
      </dsp:nvSpPr>
      <dsp:spPr>
        <a:xfrm rot="5400000">
          <a:off x="-241183" y="3070030"/>
          <a:ext cx="1607892" cy="1125525"/>
        </a:xfrm>
        <a:prstGeom prst="chevron">
          <a:avLst/>
        </a:prstGeom>
        <a:gradFill rotWithShape="0">
          <a:gsLst>
            <a:gs pos="0">
              <a:schemeClr val="accent3">
                <a:shade val="50000"/>
                <a:hueOff val="0"/>
                <a:satOff val="0"/>
                <a:lumOff val="23975"/>
                <a:alphaOff val="0"/>
                <a:satMod val="103000"/>
                <a:lumMod val="102000"/>
                <a:tint val="94000"/>
              </a:schemeClr>
            </a:gs>
            <a:gs pos="50000">
              <a:schemeClr val="accent3">
                <a:shade val="50000"/>
                <a:hueOff val="0"/>
                <a:satOff val="0"/>
                <a:lumOff val="23975"/>
                <a:alphaOff val="0"/>
                <a:satMod val="110000"/>
                <a:lumMod val="100000"/>
                <a:shade val="100000"/>
              </a:schemeClr>
            </a:gs>
            <a:gs pos="100000">
              <a:schemeClr val="accent3">
                <a:shade val="50000"/>
                <a:hueOff val="0"/>
                <a:satOff val="0"/>
                <a:lumOff val="23975"/>
                <a:alphaOff val="0"/>
                <a:lumMod val="99000"/>
                <a:satMod val="120000"/>
                <a:shade val="78000"/>
              </a:schemeClr>
            </a:gs>
          </a:gsLst>
          <a:lin ang="5400000" scaled="0"/>
        </a:gradFill>
        <a:ln w="6350" cap="flat" cmpd="sng" algn="ctr">
          <a:solidFill>
            <a:schemeClr val="accent3">
              <a:shade val="50000"/>
              <a:hueOff val="0"/>
              <a:satOff val="0"/>
              <a:lumOff val="2397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MX" sz="3100" kern="1200" dirty="0" smtClean="0">
              <a:latin typeface="Montserrat" panose="00000500000000000000" pitchFamily="2" charset="0"/>
            </a:rPr>
            <a:t>77%</a:t>
          </a:r>
          <a:endParaRPr lang="es-MX" sz="3100" kern="1200" dirty="0">
            <a:latin typeface="Montserrat" panose="00000500000000000000" pitchFamily="2" charset="0"/>
          </a:endParaRPr>
        </a:p>
      </dsp:txBody>
      <dsp:txXfrm rot="-5400000">
        <a:off x="1" y="3391610"/>
        <a:ext cx="1125525" cy="482367"/>
      </dsp:txXfrm>
    </dsp:sp>
    <dsp:sp modelId="{F764386C-6FD8-4C5A-87DC-D3A0E7A4D59C}">
      <dsp:nvSpPr>
        <dsp:cNvPr id="0" name=""/>
        <dsp:cNvSpPr/>
      </dsp:nvSpPr>
      <dsp:spPr>
        <a:xfrm rot="5400000">
          <a:off x="5060723" y="-1106352"/>
          <a:ext cx="1045130" cy="8915527"/>
        </a:xfrm>
        <a:prstGeom prst="round2SameRect">
          <a:avLst/>
        </a:prstGeom>
        <a:solidFill>
          <a:schemeClr val="lt1">
            <a:alpha val="90000"/>
            <a:hueOff val="0"/>
            <a:satOff val="0"/>
            <a:lumOff val="0"/>
            <a:alphaOff val="0"/>
          </a:schemeClr>
        </a:solidFill>
        <a:ln w="6350" cap="flat" cmpd="sng" algn="ctr">
          <a:solidFill>
            <a:schemeClr val="accent3">
              <a:shade val="50000"/>
              <a:hueOff val="0"/>
              <a:satOff val="0"/>
              <a:lumOff val="2397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MX" sz="1900" kern="1200" dirty="0">
              <a:latin typeface="Montserrat" panose="00000500000000000000" pitchFamily="2" charset="0"/>
            </a:rPr>
            <a:t>Existe la presencia de Instituciones para la Igualdad en el Consejo Estatal de Emergencia (DIF, Institutos Estatales de Mujeres, Unidad de atención LGBTTTI)</a:t>
          </a:r>
        </a:p>
      </dsp:txBody>
      <dsp:txXfrm rot="-5400000">
        <a:off x="1125525" y="2879865"/>
        <a:ext cx="8864508" cy="943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A8061-E79D-4378-9E86-01375A01B91D}">
      <dsp:nvSpPr>
        <dsp:cNvPr id="0" name=""/>
        <dsp:cNvSpPr/>
      </dsp:nvSpPr>
      <dsp:spPr>
        <a:xfrm rot="5400000">
          <a:off x="-241183" y="242402"/>
          <a:ext cx="1607892" cy="1125525"/>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MX" sz="3100" kern="1200" dirty="0" smtClean="0">
              <a:latin typeface="Montserrat" panose="00000500000000000000" pitchFamily="2" charset="0"/>
            </a:rPr>
            <a:t>81%</a:t>
          </a:r>
          <a:endParaRPr lang="es-MX" sz="3100" kern="1200" dirty="0">
            <a:latin typeface="Montserrat" panose="00000500000000000000" pitchFamily="2" charset="0"/>
          </a:endParaRPr>
        </a:p>
      </dsp:txBody>
      <dsp:txXfrm rot="-5400000">
        <a:off x="1" y="563982"/>
        <a:ext cx="1125525" cy="482367"/>
      </dsp:txXfrm>
    </dsp:sp>
    <dsp:sp modelId="{F764386C-6FD8-4C5A-87DC-D3A0E7A4D59C}">
      <dsp:nvSpPr>
        <dsp:cNvPr id="0" name=""/>
        <dsp:cNvSpPr/>
      </dsp:nvSpPr>
      <dsp:spPr>
        <a:xfrm rot="5400000">
          <a:off x="4890603" y="-3763859"/>
          <a:ext cx="1045130" cy="8575286"/>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MX" sz="2100" kern="1200" dirty="0" smtClean="0">
              <a:latin typeface="Montserrat" panose="00000500000000000000" pitchFamily="2" charset="0"/>
            </a:rPr>
            <a:t>Al contratar personal no se discrimina por sexo, identidad de género y orientación sexual, creencia religión, maternidad, color</a:t>
          </a:r>
          <a:endParaRPr lang="es-MX" sz="2100" kern="1200" dirty="0">
            <a:latin typeface="Montserrat" panose="00000500000000000000" pitchFamily="2" charset="0"/>
          </a:endParaRPr>
        </a:p>
      </dsp:txBody>
      <dsp:txXfrm rot="-5400000">
        <a:off x="1125526" y="52237"/>
        <a:ext cx="8524267" cy="943092"/>
      </dsp:txXfrm>
    </dsp:sp>
    <dsp:sp modelId="{D1E93752-1A28-4982-886F-735D4DA3CA3B}">
      <dsp:nvSpPr>
        <dsp:cNvPr id="0" name=""/>
        <dsp:cNvSpPr/>
      </dsp:nvSpPr>
      <dsp:spPr>
        <a:xfrm rot="5400000">
          <a:off x="-241183" y="1656216"/>
          <a:ext cx="1607892" cy="1125525"/>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MX" sz="3100" kern="1200" dirty="0" smtClean="0">
              <a:latin typeface="Montserrat" panose="00000500000000000000" pitchFamily="2" charset="0"/>
            </a:rPr>
            <a:t>97%</a:t>
          </a:r>
          <a:endParaRPr lang="es-MX" sz="3100" kern="1200" dirty="0">
            <a:latin typeface="Montserrat" panose="00000500000000000000" pitchFamily="2" charset="0"/>
          </a:endParaRPr>
        </a:p>
      </dsp:txBody>
      <dsp:txXfrm rot="-5400000">
        <a:off x="1" y="1977796"/>
        <a:ext cx="1125525" cy="482367"/>
      </dsp:txXfrm>
    </dsp:sp>
    <dsp:sp modelId="{B9530667-189D-453D-AFE7-062EE885A217}">
      <dsp:nvSpPr>
        <dsp:cNvPr id="0" name=""/>
        <dsp:cNvSpPr/>
      </dsp:nvSpPr>
      <dsp:spPr>
        <a:xfrm rot="5400000">
          <a:off x="4890603" y="-2350045"/>
          <a:ext cx="1045130" cy="8575286"/>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MX" sz="2100" kern="1200" dirty="0">
              <a:latin typeface="Montserrat" panose="00000500000000000000" pitchFamily="2" charset="0"/>
            </a:rPr>
            <a:t>Las mujeres en estado de embarazo y lactancia cuentan con prestaciones de ley</a:t>
          </a:r>
        </a:p>
      </dsp:txBody>
      <dsp:txXfrm rot="-5400000">
        <a:off x="1125526" y="1466051"/>
        <a:ext cx="8524267" cy="943092"/>
      </dsp:txXfrm>
    </dsp:sp>
    <dsp:sp modelId="{52B505D7-B955-44E2-9F0F-F4D914702275}">
      <dsp:nvSpPr>
        <dsp:cNvPr id="0" name=""/>
        <dsp:cNvSpPr/>
      </dsp:nvSpPr>
      <dsp:spPr>
        <a:xfrm rot="5400000">
          <a:off x="-241183" y="3070030"/>
          <a:ext cx="1607892" cy="1125525"/>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MX" sz="3100" kern="1200" dirty="0" smtClean="0">
              <a:latin typeface="Montserrat" panose="00000500000000000000" pitchFamily="2" charset="0"/>
            </a:rPr>
            <a:t>48%</a:t>
          </a:r>
          <a:endParaRPr lang="es-MX" sz="3100" kern="1200" dirty="0">
            <a:latin typeface="Montserrat" panose="00000500000000000000" pitchFamily="2" charset="0"/>
          </a:endParaRPr>
        </a:p>
      </dsp:txBody>
      <dsp:txXfrm rot="-5400000">
        <a:off x="1" y="3391610"/>
        <a:ext cx="1125525" cy="482367"/>
      </dsp:txXfrm>
    </dsp:sp>
    <dsp:sp modelId="{5938334A-98C7-425C-AE8B-59F269B0B53D}">
      <dsp:nvSpPr>
        <dsp:cNvPr id="0" name=""/>
        <dsp:cNvSpPr/>
      </dsp:nvSpPr>
      <dsp:spPr>
        <a:xfrm rot="5400000">
          <a:off x="4890603" y="-936232"/>
          <a:ext cx="1045130" cy="8575286"/>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MX" sz="2100" kern="1200" dirty="0">
              <a:latin typeface="Montserrat" panose="00000500000000000000" pitchFamily="2" charset="0"/>
            </a:rPr>
            <a:t>Auditoría interna para evaluar la implementación de prácticas y acciones de igualdad laboral y no discriminación en el centro de trabajo</a:t>
          </a:r>
        </a:p>
      </dsp:txBody>
      <dsp:txXfrm rot="-5400000">
        <a:off x="1125526" y="2879864"/>
        <a:ext cx="8524267" cy="9430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D0D6E-ACBE-40ED-907E-5C64E9A6F16B}">
      <dsp:nvSpPr>
        <dsp:cNvPr id="0" name=""/>
        <dsp:cNvSpPr/>
      </dsp:nvSpPr>
      <dsp:spPr>
        <a:xfrm>
          <a:off x="686587" y="644141"/>
          <a:ext cx="1285844" cy="8576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Montserrat" panose="00000500000000000000" pitchFamily="2" charset="0"/>
            </a:rPr>
            <a:t>30% </a:t>
          </a:r>
          <a:r>
            <a:rPr lang="es-MX" sz="1600" kern="1200" dirty="0">
              <a:latin typeface="Montserrat" panose="00000500000000000000" pitchFamily="2" charset="0"/>
            </a:rPr>
            <a:t>Mujeres</a:t>
          </a:r>
        </a:p>
      </dsp:txBody>
      <dsp:txXfrm>
        <a:off x="892322" y="644141"/>
        <a:ext cx="1080109" cy="857658"/>
      </dsp:txXfrm>
    </dsp:sp>
    <dsp:sp modelId="{C2CCA472-AFA1-44ED-845A-B4F5547B1E69}">
      <dsp:nvSpPr>
        <dsp:cNvPr id="0" name=""/>
        <dsp:cNvSpPr/>
      </dsp:nvSpPr>
      <dsp:spPr>
        <a:xfrm>
          <a:off x="686587" y="1501799"/>
          <a:ext cx="1285844" cy="8576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Montserrat" panose="00000500000000000000" pitchFamily="2" charset="0"/>
            </a:rPr>
            <a:t>70% </a:t>
          </a:r>
          <a:r>
            <a:rPr lang="es-MX" sz="1600" kern="1200" dirty="0">
              <a:latin typeface="Montserrat" panose="00000500000000000000" pitchFamily="2" charset="0"/>
            </a:rPr>
            <a:t>Hombres</a:t>
          </a:r>
        </a:p>
      </dsp:txBody>
      <dsp:txXfrm>
        <a:off x="892322" y="1501799"/>
        <a:ext cx="1080109" cy="857658"/>
      </dsp:txXfrm>
    </dsp:sp>
    <dsp:sp modelId="{76661855-971E-40FA-A53C-50EEF544A425}">
      <dsp:nvSpPr>
        <dsp:cNvPr id="0" name=""/>
        <dsp:cNvSpPr/>
      </dsp:nvSpPr>
      <dsp:spPr>
        <a:xfrm>
          <a:off x="803" y="301249"/>
          <a:ext cx="857229" cy="8572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MX" sz="900" kern="1200" dirty="0">
              <a:latin typeface="Montserrat" panose="00000500000000000000" pitchFamily="2" charset="0"/>
            </a:rPr>
            <a:t>Plantilla Laboral</a:t>
          </a:r>
        </a:p>
      </dsp:txBody>
      <dsp:txXfrm>
        <a:off x="126341" y="426787"/>
        <a:ext cx="606153" cy="606153"/>
      </dsp:txXfrm>
    </dsp:sp>
    <dsp:sp modelId="{B8F81462-B9D1-4FEB-9F78-666D5C44CCA7}">
      <dsp:nvSpPr>
        <dsp:cNvPr id="0" name=""/>
        <dsp:cNvSpPr/>
      </dsp:nvSpPr>
      <dsp:spPr>
        <a:xfrm>
          <a:off x="2829660" y="644141"/>
          <a:ext cx="1285844" cy="8576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Montserrat" panose="00000500000000000000" pitchFamily="2" charset="0"/>
            </a:rPr>
            <a:t>3% </a:t>
          </a:r>
          <a:r>
            <a:rPr lang="es-MX" sz="1600" kern="1200" dirty="0">
              <a:latin typeface="Montserrat" panose="00000500000000000000" pitchFamily="2" charset="0"/>
            </a:rPr>
            <a:t>Mujeres</a:t>
          </a:r>
        </a:p>
      </dsp:txBody>
      <dsp:txXfrm>
        <a:off x="3035396" y="644141"/>
        <a:ext cx="1080109" cy="857658"/>
      </dsp:txXfrm>
    </dsp:sp>
    <dsp:sp modelId="{CA752F15-8B2F-43CC-87BC-F369565027CB}">
      <dsp:nvSpPr>
        <dsp:cNvPr id="0" name=""/>
        <dsp:cNvSpPr/>
      </dsp:nvSpPr>
      <dsp:spPr>
        <a:xfrm>
          <a:off x="2829660" y="1501799"/>
          <a:ext cx="1285844" cy="8576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Montserrat" panose="00000500000000000000" pitchFamily="2" charset="0"/>
            </a:rPr>
            <a:t>6% </a:t>
          </a:r>
          <a:r>
            <a:rPr lang="es-MX" sz="1600" kern="1200" dirty="0">
              <a:latin typeface="Montserrat" panose="00000500000000000000" pitchFamily="2" charset="0"/>
            </a:rPr>
            <a:t>Hombres</a:t>
          </a:r>
        </a:p>
      </dsp:txBody>
      <dsp:txXfrm>
        <a:off x="3035396" y="1501799"/>
        <a:ext cx="1080109" cy="857658"/>
      </dsp:txXfrm>
    </dsp:sp>
    <dsp:sp modelId="{F65884EF-818E-4605-B880-9922B135D018}">
      <dsp:nvSpPr>
        <dsp:cNvPr id="0" name=""/>
        <dsp:cNvSpPr/>
      </dsp:nvSpPr>
      <dsp:spPr>
        <a:xfrm>
          <a:off x="2143877" y="301249"/>
          <a:ext cx="857229" cy="8572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MX" sz="900" kern="1200" dirty="0">
              <a:latin typeface="Montserrat" panose="00000500000000000000" pitchFamily="2" charset="0"/>
            </a:rPr>
            <a:t>Personas de pueblos originarios</a:t>
          </a:r>
        </a:p>
      </dsp:txBody>
      <dsp:txXfrm>
        <a:off x="2269415" y="426787"/>
        <a:ext cx="606153" cy="6061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D0D6E-ACBE-40ED-907E-5C64E9A6F16B}">
      <dsp:nvSpPr>
        <dsp:cNvPr id="0" name=""/>
        <dsp:cNvSpPr/>
      </dsp:nvSpPr>
      <dsp:spPr>
        <a:xfrm>
          <a:off x="686587" y="644141"/>
          <a:ext cx="1285844" cy="8576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Montserrat" panose="00000500000000000000" pitchFamily="2" charset="0"/>
            </a:rPr>
            <a:t>0.4% </a:t>
          </a:r>
          <a:r>
            <a:rPr lang="es-MX" sz="1600" kern="1200" dirty="0">
              <a:latin typeface="Montserrat" panose="00000500000000000000" pitchFamily="2" charset="0"/>
            </a:rPr>
            <a:t>Mujeres</a:t>
          </a:r>
        </a:p>
      </dsp:txBody>
      <dsp:txXfrm>
        <a:off x="892322" y="644141"/>
        <a:ext cx="1080109" cy="857658"/>
      </dsp:txXfrm>
    </dsp:sp>
    <dsp:sp modelId="{C2CCA472-AFA1-44ED-845A-B4F5547B1E69}">
      <dsp:nvSpPr>
        <dsp:cNvPr id="0" name=""/>
        <dsp:cNvSpPr/>
      </dsp:nvSpPr>
      <dsp:spPr>
        <a:xfrm>
          <a:off x="686587" y="1501799"/>
          <a:ext cx="1285844" cy="8576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Montserrat" panose="00000500000000000000" pitchFamily="2" charset="0"/>
            </a:rPr>
            <a:t>0.6% </a:t>
          </a:r>
          <a:r>
            <a:rPr lang="es-MX" sz="1600" kern="1200" dirty="0">
              <a:latin typeface="Montserrat" panose="00000500000000000000" pitchFamily="2" charset="0"/>
            </a:rPr>
            <a:t>Hombres</a:t>
          </a:r>
        </a:p>
      </dsp:txBody>
      <dsp:txXfrm>
        <a:off x="892322" y="1501799"/>
        <a:ext cx="1080109" cy="857658"/>
      </dsp:txXfrm>
    </dsp:sp>
    <dsp:sp modelId="{76661855-971E-40FA-A53C-50EEF544A425}">
      <dsp:nvSpPr>
        <dsp:cNvPr id="0" name=""/>
        <dsp:cNvSpPr/>
      </dsp:nvSpPr>
      <dsp:spPr>
        <a:xfrm>
          <a:off x="803" y="301250"/>
          <a:ext cx="857229" cy="8572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r>
            <a:rPr lang="es-MX" sz="600" kern="1200" dirty="0">
              <a:latin typeface="Montserrat" panose="00000500000000000000" pitchFamily="2" charset="0"/>
            </a:rPr>
            <a:t>Personas que viven con discapacidad</a:t>
          </a:r>
        </a:p>
      </dsp:txBody>
      <dsp:txXfrm>
        <a:off x="126341" y="426788"/>
        <a:ext cx="606153" cy="606153"/>
      </dsp:txXfrm>
    </dsp:sp>
    <dsp:sp modelId="{B8F81462-B9D1-4FEB-9F78-666D5C44CCA7}">
      <dsp:nvSpPr>
        <dsp:cNvPr id="0" name=""/>
        <dsp:cNvSpPr/>
      </dsp:nvSpPr>
      <dsp:spPr>
        <a:xfrm>
          <a:off x="2829660" y="644141"/>
          <a:ext cx="1285844" cy="8576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Montserrat" panose="00000500000000000000" pitchFamily="2" charset="0"/>
            </a:rPr>
            <a:t>0.06% </a:t>
          </a:r>
          <a:r>
            <a:rPr lang="es-MX" sz="1600" kern="1200" dirty="0">
              <a:latin typeface="Montserrat" panose="00000500000000000000" pitchFamily="2" charset="0"/>
            </a:rPr>
            <a:t>Mujeres</a:t>
          </a:r>
        </a:p>
      </dsp:txBody>
      <dsp:txXfrm>
        <a:off x="3035396" y="644141"/>
        <a:ext cx="1080109" cy="857658"/>
      </dsp:txXfrm>
    </dsp:sp>
    <dsp:sp modelId="{CA752F15-8B2F-43CC-87BC-F369565027CB}">
      <dsp:nvSpPr>
        <dsp:cNvPr id="0" name=""/>
        <dsp:cNvSpPr/>
      </dsp:nvSpPr>
      <dsp:spPr>
        <a:xfrm>
          <a:off x="2829660" y="1501799"/>
          <a:ext cx="1285844" cy="8576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Montserrat" panose="00000500000000000000" pitchFamily="2" charset="0"/>
            </a:rPr>
            <a:t>0.06% </a:t>
          </a:r>
          <a:r>
            <a:rPr lang="es-MX" sz="1600" kern="1200" dirty="0">
              <a:latin typeface="Montserrat" panose="00000500000000000000" pitchFamily="2" charset="0"/>
            </a:rPr>
            <a:t>Hombres</a:t>
          </a:r>
        </a:p>
      </dsp:txBody>
      <dsp:txXfrm>
        <a:off x="3035396" y="1501799"/>
        <a:ext cx="1080109" cy="857658"/>
      </dsp:txXfrm>
    </dsp:sp>
    <dsp:sp modelId="{F65884EF-818E-4605-B880-9922B135D018}">
      <dsp:nvSpPr>
        <dsp:cNvPr id="0" name=""/>
        <dsp:cNvSpPr/>
      </dsp:nvSpPr>
      <dsp:spPr>
        <a:xfrm>
          <a:off x="2143877" y="301250"/>
          <a:ext cx="857229" cy="8572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r>
            <a:rPr lang="es-MX" sz="600" kern="1200" dirty="0">
              <a:latin typeface="Montserrat" panose="00000500000000000000" pitchFamily="2" charset="0"/>
            </a:rPr>
            <a:t>Personas de origen afromexicanos</a:t>
          </a:r>
        </a:p>
      </dsp:txBody>
      <dsp:txXfrm>
        <a:off x="2269415" y="426788"/>
        <a:ext cx="606153" cy="6061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D0D6E-ACBE-40ED-907E-5C64E9A6F16B}">
      <dsp:nvSpPr>
        <dsp:cNvPr id="0" name=""/>
        <dsp:cNvSpPr/>
      </dsp:nvSpPr>
      <dsp:spPr>
        <a:xfrm>
          <a:off x="1010624" y="397431"/>
          <a:ext cx="1487779" cy="9923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MX" sz="1800" kern="1200" dirty="0" smtClean="0">
              <a:latin typeface="Montserrat" panose="00000500000000000000" pitchFamily="2" charset="0"/>
            </a:rPr>
            <a:t>2% </a:t>
          </a:r>
          <a:r>
            <a:rPr lang="es-MX" sz="1800" kern="1200" dirty="0">
              <a:latin typeface="Montserrat" panose="00000500000000000000" pitchFamily="2" charset="0"/>
            </a:rPr>
            <a:t>Mujeres</a:t>
          </a:r>
        </a:p>
      </dsp:txBody>
      <dsp:txXfrm>
        <a:off x="1248669" y="397431"/>
        <a:ext cx="1249735" cy="992349"/>
      </dsp:txXfrm>
    </dsp:sp>
    <dsp:sp modelId="{C2CCA472-AFA1-44ED-845A-B4F5547B1E69}">
      <dsp:nvSpPr>
        <dsp:cNvPr id="0" name=""/>
        <dsp:cNvSpPr/>
      </dsp:nvSpPr>
      <dsp:spPr>
        <a:xfrm>
          <a:off x="1010624" y="1389780"/>
          <a:ext cx="1487779" cy="9923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MX" sz="1800" kern="1200" dirty="0" smtClean="0">
              <a:latin typeface="Montserrat" panose="00000500000000000000" pitchFamily="2" charset="0"/>
            </a:rPr>
            <a:t>5% </a:t>
          </a:r>
          <a:r>
            <a:rPr lang="es-MX" sz="1800" kern="1200" dirty="0">
              <a:latin typeface="Montserrat" panose="00000500000000000000" pitchFamily="2" charset="0"/>
            </a:rPr>
            <a:t>Hombres</a:t>
          </a:r>
        </a:p>
      </dsp:txBody>
      <dsp:txXfrm>
        <a:off x="1248669" y="1389780"/>
        <a:ext cx="1249735" cy="992349"/>
      </dsp:txXfrm>
    </dsp:sp>
    <dsp:sp modelId="{76661855-971E-40FA-A53C-50EEF544A425}">
      <dsp:nvSpPr>
        <dsp:cNvPr id="0" name=""/>
        <dsp:cNvSpPr/>
      </dsp:nvSpPr>
      <dsp:spPr>
        <a:xfrm>
          <a:off x="217142" y="690"/>
          <a:ext cx="991853" cy="9918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MX" sz="1100" kern="1200" dirty="0">
              <a:latin typeface="Montserrat" panose="00000500000000000000" pitchFamily="2" charset="0"/>
            </a:rPr>
            <a:t>Personas adultos mayores</a:t>
          </a:r>
        </a:p>
      </dsp:txBody>
      <dsp:txXfrm>
        <a:off x="362396" y="145944"/>
        <a:ext cx="701345" cy="701345"/>
      </dsp:txXfrm>
    </dsp:sp>
    <dsp:sp modelId="{B8F81462-B9D1-4FEB-9F78-666D5C44CCA7}">
      <dsp:nvSpPr>
        <dsp:cNvPr id="0" name=""/>
        <dsp:cNvSpPr/>
      </dsp:nvSpPr>
      <dsp:spPr>
        <a:xfrm>
          <a:off x="3465352" y="845625"/>
          <a:ext cx="1487779" cy="9923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MX" sz="1800" kern="1200" dirty="0">
              <a:latin typeface="Montserrat" panose="00000500000000000000" pitchFamily="2" charset="0"/>
            </a:rPr>
            <a:t>1% del Total</a:t>
          </a:r>
        </a:p>
      </dsp:txBody>
      <dsp:txXfrm>
        <a:off x="3703397" y="845625"/>
        <a:ext cx="1249735" cy="992349"/>
      </dsp:txXfrm>
    </dsp:sp>
    <dsp:sp modelId="{F65884EF-818E-4605-B880-9922B135D018}">
      <dsp:nvSpPr>
        <dsp:cNvPr id="0" name=""/>
        <dsp:cNvSpPr/>
      </dsp:nvSpPr>
      <dsp:spPr>
        <a:xfrm>
          <a:off x="2696775" y="690"/>
          <a:ext cx="1233349" cy="1101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MX" sz="1100" kern="1200" dirty="0">
              <a:latin typeface="Montserrat" panose="00000500000000000000" pitchFamily="2" charset="0"/>
            </a:rPr>
            <a:t>Número de personas de la diversidad sexual</a:t>
          </a:r>
        </a:p>
      </dsp:txBody>
      <dsp:txXfrm>
        <a:off x="2877395" y="162020"/>
        <a:ext cx="872109" cy="7789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D0D6E-ACBE-40ED-907E-5C64E9A6F16B}">
      <dsp:nvSpPr>
        <dsp:cNvPr id="0" name=""/>
        <dsp:cNvSpPr/>
      </dsp:nvSpPr>
      <dsp:spPr>
        <a:xfrm>
          <a:off x="797787" y="868204"/>
          <a:ext cx="1494100" cy="99656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s-MX" sz="2200" kern="1200" dirty="0" smtClean="0">
              <a:latin typeface="Montserrat" panose="00000500000000000000" pitchFamily="2" charset="0"/>
            </a:rPr>
            <a:t>64.5% </a:t>
          </a:r>
          <a:r>
            <a:rPr lang="es-MX" sz="2200" kern="1200" dirty="0">
              <a:latin typeface="Montserrat" panose="00000500000000000000" pitchFamily="2" charset="0"/>
            </a:rPr>
            <a:t>Interna</a:t>
          </a:r>
        </a:p>
      </dsp:txBody>
      <dsp:txXfrm>
        <a:off x="1036843" y="868204"/>
        <a:ext cx="1255044" cy="996565"/>
      </dsp:txXfrm>
    </dsp:sp>
    <dsp:sp modelId="{C2CCA472-AFA1-44ED-845A-B4F5547B1E69}">
      <dsp:nvSpPr>
        <dsp:cNvPr id="0" name=""/>
        <dsp:cNvSpPr/>
      </dsp:nvSpPr>
      <dsp:spPr>
        <a:xfrm>
          <a:off x="797787" y="1864769"/>
          <a:ext cx="1494100" cy="99656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s-MX" sz="2200" kern="1200" dirty="0" smtClean="0">
              <a:latin typeface="Montserrat" panose="00000500000000000000" pitchFamily="2" charset="0"/>
            </a:rPr>
            <a:t>54.8% </a:t>
          </a:r>
          <a:r>
            <a:rPr lang="es-MX" sz="2200" kern="1200" dirty="0">
              <a:latin typeface="Montserrat" panose="00000500000000000000" pitchFamily="2" charset="0"/>
            </a:rPr>
            <a:t>Externa</a:t>
          </a:r>
        </a:p>
      </dsp:txBody>
      <dsp:txXfrm>
        <a:off x="1036843" y="1864769"/>
        <a:ext cx="1255044" cy="996565"/>
      </dsp:txXfrm>
    </dsp:sp>
    <dsp:sp modelId="{76661855-971E-40FA-A53C-50EEF544A425}">
      <dsp:nvSpPr>
        <dsp:cNvPr id="0" name=""/>
        <dsp:cNvSpPr/>
      </dsp:nvSpPr>
      <dsp:spPr>
        <a:xfrm>
          <a:off x="934" y="469777"/>
          <a:ext cx="996067" cy="9960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s-MX" sz="1000" kern="1200" dirty="0">
              <a:latin typeface="Montserrat" panose="00000500000000000000" pitchFamily="2" charset="0"/>
            </a:rPr>
            <a:t>Mensajes con lenguaje incluyente</a:t>
          </a:r>
        </a:p>
      </dsp:txBody>
      <dsp:txXfrm>
        <a:off x="146805" y="615648"/>
        <a:ext cx="704325" cy="704325"/>
      </dsp:txXfrm>
    </dsp:sp>
    <dsp:sp modelId="{B8F81462-B9D1-4FEB-9F78-666D5C44CCA7}">
      <dsp:nvSpPr>
        <dsp:cNvPr id="0" name=""/>
        <dsp:cNvSpPr/>
      </dsp:nvSpPr>
      <dsp:spPr>
        <a:xfrm>
          <a:off x="3287955" y="868204"/>
          <a:ext cx="1494100" cy="99656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s-MX" sz="2200" kern="1200" dirty="0" smtClean="0">
              <a:latin typeface="Montserrat" panose="00000500000000000000" pitchFamily="2" charset="0"/>
            </a:rPr>
            <a:t>35.5% </a:t>
          </a:r>
          <a:r>
            <a:rPr lang="es-MX" sz="2200" kern="1200" dirty="0">
              <a:latin typeface="Montserrat" panose="00000500000000000000" pitchFamily="2" charset="0"/>
            </a:rPr>
            <a:t>Interna</a:t>
          </a:r>
        </a:p>
      </dsp:txBody>
      <dsp:txXfrm>
        <a:off x="3527011" y="868204"/>
        <a:ext cx="1255044" cy="996565"/>
      </dsp:txXfrm>
    </dsp:sp>
    <dsp:sp modelId="{CA752F15-8B2F-43CC-87BC-F369565027CB}">
      <dsp:nvSpPr>
        <dsp:cNvPr id="0" name=""/>
        <dsp:cNvSpPr/>
      </dsp:nvSpPr>
      <dsp:spPr>
        <a:xfrm>
          <a:off x="3287955" y="1864769"/>
          <a:ext cx="1494100" cy="99656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s-MX" sz="2200" kern="1200" dirty="0" smtClean="0">
              <a:latin typeface="Montserrat" panose="00000500000000000000" pitchFamily="2" charset="0"/>
            </a:rPr>
            <a:t>41.9% </a:t>
          </a:r>
          <a:r>
            <a:rPr lang="es-MX" sz="2200" kern="1200" dirty="0">
              <a:latin typeface="Montserrat" panose="00000500000000000000" pitchFamily="2" charset="0"/>
            </a:rPr>
            <a:t>Externa</a:t>
          </a:r>
        </a:p>
      </dsp:txBody>
      <dsp:txXfrm>
        <a:off x="3527011" y="1864769"/>
        <a:ext cx="1255044" cy="996565"/>
      </dsp:txXfrm>
    </dsp:sp>
    <dsp:sp modelId="{F65884EF-818E-4605-B880-9922B135D018}">
      <dsp:nvSpPr>
        <dsp:cNvPr id="0" name=""/>
        <dsp:cNvSpPr/>
      </dsp:nvSpPr>
      <dsp:spPr>
        <a:xfrm>
          <a:off x="2491101" y="469777"/>
          <a:ext cx="996067" cy="9960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s-MX" sz="1000" kern="1200" dirty="0">
              <a:latin typeface="Montserrat" panose="00000500000000000000" pitchFamily="2" charset="0"/>
            </a:rPr>
            <a:t>Mensajes en lengua originaria</a:t>
          </a:r>
        </a:p>
      </dsp:txBody>
      <dsp:txXfrm>
        <a:off x="2636972" y="615648"/>
        <a:ext cx="704325" cy="70432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0.41545</cdr:x>
      <cdr:y>0.4051</cdr:y>
    </cdr:from>
    <cdr:to>
      <cdr:x>0.65598</cdr:x>
      <cdr:y>0.5949</cdr:y>
    </cdr:to>
    <cdr:sp macro="" textlink="">
      <cdr:nvSpPr>
        <cdr:cNvPr id="2" name="Rectángulo 1"/>
        <cdr:cNvSpPr/>
      </cdr:nvSpPr>
      <cdr:spPr>
        <a:xfrm xmlns:a="http://schemas.openxmlformats.org/drawingml/2006/main">
          <a:off x="2020186" y="1362106"/>
          <a:ext cx="1169581" cy="6381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fld id="{0915AF1E-0695-469D-8469-CCAE4895BACB}" type="TxLink">
            <a:rPr lang="en-US" sz="2400" b="1" i="0" u="none" strike="noStrike">
              <a:solidFill>
                <a:schemeClr val="accent6"/>
              </a:solidFill>
              <a:latin typeface="Montserrat" panose="00000500000000000000" pitchFamily="2" charset="0"/>
            </a:rPr>
            <a:pPr algn="l"/>
            <a:t>32.3%</a:t>
          </a:fld>
          <a:endParaRPr lang="es-MX" sz="2400" b="1" dirty="0">
            <a:solidFill>
              <a:schemeClr val="accent6"/>
            </a:solidFill>
            <a:latin typeface="Montserrat" panose="00000500000000000000" pitchFamily="2"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7DDD244-1D36-4A5E-AC1A-5908BF66A6E2}" type="datetimeFigureOut">
              <a:rPr lang="es-MX" smtClean="0"/>
              <a:t>12/03/2021</a:t>
            </a:fld>
            <a:endParaRPr lang="es-MX"/>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AF0024F-F025-4D04-8287-BC4AA1535E78}" type="slidenum">
              <a:rPr lang="es-MX" smtClean="0"/>
              <a:t>‹Nº›</a:t>
            </a:fld>
            <a:endParaRPr lang="es-MX"/>
          </a:p>
        </p:txBody>
      </p:sp>
    </p:spTree>
    <p:extLst>
      <p:ext uri="{BB962C8B-B14F-4D97-AF65-F5344CB8AC3E}">
        <p14:creationId xmlns:p14="http://schemas.microsoft.com/office/powerpoint/2010/main" val="3497095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0E016B-CAC3-6B4C-90C0-D7AA6A747DA3}" type="datetimeFigureOut">
              <a:rPr lang="es-MX" smtClean="0"/>
              <a:t>12/03/2021</a:t>
            </a:fld>
            <a:endParaRPr lang="es-MX"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ABF3107-FFE8-3645-B89F-777090C37BF5}" type="slidenum">
              <a:rPr lang="es-MX" smtClean="0"/>
              <a:t>‹Nº›</a:t>
            </a:fld>
            <a:endParaRPr lang="es-MX" dirty="0"/>
          </a:p>
        </p:txBody>
      </p:sp>
    </p:spTree>
    <p:extLst>
      <p:ext uri="{BB962C8B-B14F-4D97-AF65-F5344CB8AC3E}">
        <p14:creationId xmlns:p14="http://schemas.microsoft.com/office/powerpoint/2010/main" val="319890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1</a:t>
            </a:fld>
            <a:endParaRPr lang="es-MX" dirty="0"/>
          </a:p>
        </p:txBody>
      </p:sp>
    </p:spTree>
    <p:extLst>
      <p:ext uri="{BB962C8B-B14F-4D97-AF65-F5344CB8AC3E}">
        <p14:creationId xmlns:p14="http://schemas.microsoft.com/office/powerpoint/2010/main" val="2717605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0423C76-74CF-4C18-AC18-838D005D52D2}" type="slidenum">
              <a:rPr lang="es-MX" smtClean="0"/>
              <a:t>7</a:t>
            </a:fld>
            <a:endParaRPr lang="es-MX" dirty="0"/>
          </a:p>
        </p:txBody>
      </p:sp>
    </p:spTree>
    <p:extLst>
      <p:ext uri="{BB962C8B-B14F-4D97-AF65-F5344CB8AC3E}">
        <p14:creationId xmlns:p14="http://schemas.microsoft.com/office/powerpoint/2010/main" val="1461607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21">
            <a:extLst>
              <a:ext uri="{FF2B5EF4-FFF2-40B4-BE49-F238E27FC236}">
                <a16:creationId xmlns="" xmlns:a16="http://schemas.microsoft.com/office/drawing/2014/main" id="{94B9632B-5639-8D4A-BD48-AF60EACBA4F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28036"/>
          <a:stretch/>
        </p:blipFill>
        <p:spPr>
          <a:xfrm>
            <a:off x="7675104" y="206056"/>
            <a:ext cx="4187521" cy="694792"/>
          </a:xfrm>
          <a:prstGeom prst="rect">
            <a:avLst/>
          </a:prstGeom>
        </p:spPr>
      </p:pic>
      <p:sp>
        <p:nvSpPr>
          <p:cNvPr id="6" name="Rectángulo 5"/>
          <p:cNvSpPr/>
          <p:nvPr userDrawn="1"/>
        </p:nvSpPr>
        <p:spPr>
          <a:xfrm>
            <a:off x="0" y="6497053"/>
            <a:ext cx="12197459" cy="360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140116"/>
            <a:ext cx="12192000" cy="713874"/>
          </a:xfrm>
          <a:prstGeom prst="rect">
            <a:avLst/>
          </a:prstGeom>
        </p:spPr>
      </p:pic>
      <p:pic>
        <p:nvPicPr>
          <p:cNvPr id="9" name="Imagen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090055" y="5037221"/>
            <a:ext cx="2101945" cy="1816768"/>
          </a:xfrm>
          <a:prstGeom prst="rect">
            <a:avLst/>
          </a:prstGeom>
        </p:spPr>
      </p:pic>
    </p:spTree>
    <p:extLst>
      <p:ext uri="{BB962C8B-B14F-4D97-AF65-F5344CB8AC3E}">
        <p14:creationId xmlns:p14="http://schemas.microsoft.com/office/powerpoint/2010/main" val="1518201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7609FFF5-262F-BE4B-9727-825EDD3DA84A}"/>
              </a:ext>
            </a:extLst>
          </p:cNvPr>
          <p:cNvSpPr>
            <a:spLocks noGrp="1"/>
          </p:cNvSpPr>
          <p:nvPr>
            <p:ph type="title" hasCustomPrompt="1"/>
          </p:nvPr>
        </p:nvSpPr>
        <p:spPr>
          <a:xfrm>
            <a:off x="363220" y="1631315"/>
            <a:ext cx="11465560" cy="1325563"/>
          </a:xfrm>
          <a:prstGeom prst="rect">
            <a:avLst/>
          </a:prstGeom>
          <a:noFill/>
        </p:spPr>
        <p:txBody>
          <a:bodyPr/>
          <a:lstStyle>
            <a:lvl1pPr algn="ctr">
              <a:defRPr b="0" i="0">
                <a:solidFill>
                  <a:srgbClr val="DEC9A2"/>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8" name="Marcador de contenido 2">
            <a:extLst>
              <a:ext uri="{FF2B5EF4-FFF2-40B4-BE49-F238E27FC236}">
                <a16:creationId xmlns="" xmlns:a16="http://schemas.microsoft.com/office/drawing/2014/main" id="{37BDC73D-88AC-3D46-B0FC-8933DC5B58A9}"/>
              </a:ext>
            </a:extLst>
          </p:cNvPr>
          <p:cNvSpPr>
            <a:spLocks noGrp="1"/>
          </p:cNvSpPr>
          <p:nvPr>
            <p:ph idx="1" hasCustomPrompt="1"/>
          </p:nvPr>
        </p:nvSpPr>
        <p:spPr>
          <a:xfrm>
            <a:off x="363220" y="3270884"/>
            <a:ext cx="11465560" cy="1137921"/>
          </a:xfrm>
          <a:prstGeom prst="rect">
            <a:avLst/>
          </a:prstGeom>
        </p:spPr>
        <p:txBody>
          <a:bodyPr>
            <a:normAutofit/>
          </a:bodyPr>
          <a:lstStyle>
            <a:lvl1pPr marL="0" indent="0" algn="ctr">
              <a:buNone/>
              <a:defRPr sz="2400" b="0" i="0">
                <a:solidFill>
                  <a:schemeClr val="bg1"/>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191641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D6007C7-3A59-4FF5-A0D4-90EDE33C88CD}"/>
              </a:ext>
            </a:extLst>
          </p:cNvPr>
          <p:cNvSpPr>
            <a:spLocks noGrp="1"/>
          </p:cNvSpPr>
          <p:nvPr>
            <p:ph type="title"/>
          </p:nvPr>
        </p:nvSpPr>
        <p:spPr>
          <a:xfrm>
            <a:off x="838200" y="365127"/>
            <a:ext cx="10515600" cy="1325563"/>
          </a:xfrm>
          <a:prstGeom prst="rect">
            <a:avLst/>
          </a:prstGeom>
        </p:spPr>
        <p:txBody>
          <a:bodyPr lIns="100785" tIns="50393" rIns="100785" bIns="50393"/>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CEED7128-852B-467E-8D17-65FFF54369B1}"/>
              </a:ext>
            </a:extLst>
          </p:cNvPr>
          <p:cNvSpPr>
            <a:spLocks noGrp="1"/>
          </p:cNvSpPr>
          <p:nvPr>
            <p:ph sz="half" idx="1"/>
          </p:nvPr>
        </p:nvSpPr>
        <p:spPr>
          <a:xfrm>
            <a:off x="838200" y="1825625"/>
            <a:ext cx="5181600" cy="4351338"/>
          </a:xfrm>
          <a:prstGeom prst="rect">
            <a:avLst/>
          </a:prstGeom>
        </p:spPr>
        <p:txBody>
          <a:bodyPr lIns="100785" tIns="50393" rIns="100785" bIns="50393"/>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 xmlns:a16="http://schemas.microsoft.com/office/drawing/2014/main" id="{6D6FF7FE-6BB2-40BE-BADC-929A71AB0FD4}"/>
              </a:ext>
            </a:extLst>
          </p:cNvPr>
          <p:cNvSpPr>
            <a:spLocks noGrp="1"/>
          </p:cNvSpPr>
          <p:nvPr>
            <p:ph sz="half" idx="2"/>
          </p:nvPr>
        </p:nvSpPr>
        <p:spPr>
          <a:xfrm>
            <a:off x="6172200" y="1825625"/>
            <a:ext cx="5181600" cy="4351338"/>
          </a:xfrm>
          <a:prstGeom prst="rect">
            <a:avLst/>
          </a:prstGeom>
        </p:spPr>
        <p:txBody>
          <a:bodyPr lIns="100785" tIns="50393" rIns="100785" bIns="50393"/>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 xmlns:a16="http://schemas.microsoft.com/office/drawing/2014/main" id="{3C816988-76D0-439C-A7BE-2B570F87184A}"/>
              </a:ext>
            </a:extLst>
          </p:cNvPr>
          <p:cNvSpPr>
            <a:spLocks noGrp="1"/>
          </p:cNvSpPr>
          <p:nvPr>
            <p:ph type="dt" sz="half" idx="10"/>
          </p:nvPr>
        </p:nvSpPr>
        <p:spPr>
          <a:xfrm>
            <a:off x="838200" y="6356353"/>
            <a:ext cx="2743200" cy="365125"/>
          </a:xfrm>
          <a:prstGeom prst="rect">
            <a:avLst/>
          </a:prstGeom>
        </p:spPr>
        <p:txBody>
          <a:bodyPr lIns="100785" tIns="50393" rIns="100785" bIns="50393"/>
          <a:lstStyle/>
          <a:p>
            <a:fld id="{22C7658E-B889-411B-B345-2C3D66760903}" type="datetimeFigureOut">
              <a:rPr lang="es-MX" smtClean="0"/>
              <a:t>12/03/2021</a:t>
            </a:fld>
            <a:endParaRPr lang="es-MX"/>
          </a:p>
        </p:txBody>
      </p:sp>
      <p:sp>
        <p:nvSpPr>
          <p:cNvPr id="6" name="Marcador de pie de página 5">
            <a:extLst>
              <a:ext uri="{FF2B5EF4-FFF2-40B4-BE49-F238E27FC236}">
                <a16:creationId xmlns="" xmlns:a16="http://schemas.microsoft.com/office/drawing/2014/main" id="{64F9121B-BA88-4DF7-A7CB-983C0AAC1A17}"/>
              </a:ext>
            </a:extLst>
          </p:cNvPr>
          <p:cNvSpPr>
            <a:spLocks noGrp="1"/>
          </p:cNvSpPr>
          <p:nvPr>
            <p:ph type="ftr" sz="quarter" idx="11"/>
          </p:nvPr>
        </p:nvSpPr>
        <p:spPr>
          <a:xfrm>
            <a:off x="4038601" y="6356353"/>
            <a:ext cx="4114800" cy="365125"/>
          </a:xfrm>
          <a:prstGeom prst="rect">
            <a:avLst/>
          </a:prstGeom>
        </p:spPr>
        <p:txBody>
          <a:bodyPr lIns="100785" tIns="50393" rIns="100785" bIns="50393"/>
          <a:lstStyle/>
          <a:p>
            <a:endParaRPr lang="es-MX"/>
          </a:p>
        </p:txBody>
      </p:sp>
      <p:sp>
        <p:nvSpPr>
          <p:cNvPr id="7" name="Marcador de número de diapositiva 6">
            <a:extLst>
              <a:ext uri="{FF2B5EF4-FFF2-40B4-BE49-F238E27FC236}">
                <a16:creationId xmlns="" xmlns:a16="http://schemas.microsoft.com/office/drawing/2014/main" id="{E68A392F-DBF6-4DAA-9805-BC8FCE05F971}"/>
              </a:ext>
            </a:extLst>
          </p:cNvPr>
          <p:cNvSpPr>
            <a:spLocks noGrp="1"/>
          </p:cNvSpPr>
          <p:nvPr>
            <p:ph type="sldNum" sz="quarter" idx="12"/>
          </p:nvPr>
        </p:nvSpPr>
        <p:spPr>
          <a:xfrm>
            <a:off x="8610600" y="6356353"/>
            <a:ext cx="2743200" cy="365125"/>
          </a:xfrm>
          <a:prstGeom prst="rect">
            <a:avLst/>
          </a:prstGeom>
        </p:spPr>
        <p:txBody>
          <a:bodyPr lIns="100785" tIns="50393" rIns="100785" bIns="50393"/>
          <a:lstStyle/>
          <a:p>
            <a:fld id="{01AC6279-BE31-4A81-BBC1-0C41661553CC}" type="slidenum">
              <a:rPr lang="es-MX" smtClean="0"/>
              <a:t>‹Nº›</a:t>
            </a:fld>
            <a:endParaRPr lang="es-MX"/>
          </a:p>
        </p:txBody>
      </p:sp>
    </p:spTree>
    <p:extLst>
      <p:ext uri="{BB962C8B-B14F-4D97-AF65-F5344CB8AC3E}">
        <p14:creationId xmlns:p14="http://schemas.microsoft.com/office/powerpoint/2010/main" val="3920394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472170"/>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435086" y="1260057"/>
            <a:ext cx="7264677" cy="1325563"/>
          </a:xfrm>
        </p:spPr>
        <p:txBody>
          <a:bodyPr/>
          <a:lstStyle/>
          <a:p>
            <a:r>
              <a:rPr lang="es-MX" sz="3600" dirty="0"/>
              <a:t>COORDINACIÓN NACIONAL DE PROTECCIÓN CIVIL</a:t>
            </a:r>
          </a:p>
        </p:txBody>
      </p:sp>
      <p:sp>
        <p:nvSpPr>
          <p:cNvPr id="5" name="Marcador de contenido 4"/>
          <p:cNvSpPr>
            <a:spLocks noGrp="1"/>
          </p:cNvSpPr>
          <p:nvPr>
            <p:ph idx="1"/>
          </p:nvPr>
        </p:nvSpPr>
        <p:spPr>
          <a:xfrm>
            <a:off x="363220" y="2662952"/>
            <a:ext cx="11465560" cy="2005654"/>
          </a:xfrm>
        </p:spPr>
        <p:txBody>
          <a:bodyPr>
            <a:normAutofit fontScale="92500" lnSpcReduction="10000"/>
          </a:bodyPr>
          <a:lstStyle/>
          <a:p>
            <a:r>
              <a:rPr lang="es-ES" sz="4000" b="1" dirty="0"/>
              <a:t>Diagnóstico Nacional sobre la incorporación de la Perspectiva de Género en la Gestión Integral de Riesgos y Protección Civil</a:t>
            </a:r>
            <a:endParaRPr lang="es-MX" sz="1000" dirty="0"/>
          </a:p>
          <a:p>
            <a:r>
              <a:rPr lang="es-MX" dirty="0"/>
              <a:t>25/enero/2021</a:t>
            </a:r>
          </a:p>
        </p:txBody>
      </p:sp>
      <p:cxnSp>
        <p:nvCxnSpPr>
          <p:cNvPr id="7" name="Conector recto 6">
            <a:extLst>
              <a:ext uri="{FF2B5EF4-FFF2-40B4-BE49-F238E27FC236}">
                <a16:creationId xmlns="" xmlns:a16="http://schemas.microsoft.com/office/drawing/2014/main" id="{C516FB4C-D80E-574A-85E4-0DF8B29E79BF}"/>
              </a:ext>
            </a:extLst>
          </p:cNvPr>
          <p:cNvCxnSpPr/>
          <p:nvPr/>
        </p:nvCxnSpPr>
        <p:spPr>
          <a:xfrm>
            <a:off x="1978024" y="2422551"/>
            <a:ext cx="8178800" cy="0"/>
          </a:xfrm>
          <a:prstGeom prst="line">
            <a:avLst/>
          </a:prstGeom>
          <a:ln w="38100">
            <a:solidFill>
              <a:srgbClr val="DEC9A2"/>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073" y="4591911"/>
            <a:ext cx="3433854" cy="1880087"/>
          </a:xfrm>
          <a:prstGeom prst="rect">
            <a:avLst/>
          </a:prstGeom>
        </p:spPr>
      </p:pic>
    </p:spTree>
    <p:extLst>
      <p:ext uri="{BB962C8B-B14F-4D97-AF65-F5344CB8AC3E}">
        <p14:creationId xmlns:p14="http://schemas.microsoft.com/office/powerpoint/2010/main" val="341075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796783451"/>
              </p:ext>
            </p:extLst>
          </p:nvPr>
        </p:nvGraphicFramePr>
        <p:xfrm>
          <a:off x="1186243" y="1062852"/>
          <a:ext cx="4116309" cy="2660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p:cNvGraphicFramePr/>
          <p:nvPr>
            <p:extLst>
              <p:ext uri="{D42A27DB-BD31-4B8C-83A1-F6EECF244321}">
                <p14:modId xmlns:p14="http://schemas.microsoft.com/office/powerpoint/2010/main" val="1688396072"/>
              </p:ext>
            </p:extLst>
          </p:nvPr>
        </p:nvGraphicFramePr>
        <p:xfrm>
          <a:off x="6096000" y="1288620"/>
          <a:ext cx="4116309" cy="26607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a 4"/>
          <p:cNvGraphicFramePr/>
          <p:nvPr>
            <p:extLst>
              <p:ext uri="{D42A27DB-BD31-4B8C-83A1-F6EECF244321}">
                <p14:modId xmlns:p14="http://schemas.microsoft.com/office/powerpoint/2010/main" val="415210177"/>
              </p:ext>
            </p:extLst>
          </p:nvPr>
        </p:nvGraphicFramePr>
        <p:xfrm>
          <a:off x="3173326" y="3767553"/>
          <a:ext cx="5195180" cy="23828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CuadroTexto 5"/>
          <p:cNvSpPr txBox="1"/>
          <p:nvPr/>
        </p:nvSpPr>
        <p:spPr>
          <a:xfrm>
            <a:off x="654184" y="662874"/>
            <a:ext cx="8836182" cy="338554"/>
          </a:xfrm>
          <a:prstGeom prst="rect">
            <a:avLst/>
          </a:prstGeom>
          <a:noFill/>
        </p:spPr>
        <p:txBody>
          <a:bodyPr wrap="square" rtlCol="0">
            <a:spAutoFit/>
          </a:bodyPr>
          <a:lstStyle/>
          <a:p>
            <a:pPr algn="just"/>
            <a:r>
              <a:rPr lang="es-MX" sz="1600" b="1" dirty="0">
                <a:solidFill>
                  <a:srgbClr val="BDAB85"/>
                </a:solidFill>
                <a:effectLst>
                  <a:outerShdw blurRad="38100" dist="38100" dir="2700000" algn="tl">
                    <a:srgbClr val="000000">
                      <a:alpha val="43137"/>
                    </a:srgbClr>
                  </a:outerShdw>
                </a:effectLst>
                <a:latin typeface="Montserrat" panose="00000500000000000000" pitchFamily="2" charset="0"/>
              </a:rPr>
              <a:t>Porcentaje de representación por grupos en la plantilla laboral</a:t>
            </a:r>
          </a:p>
        </p:txBody>
      </p:sp>
      <p:sp>
        <p:nvSpPr>
          <p:cNvPr id="2" name="CuadroTexto 1">
            <a:extLst>
              <a:ext uri="{FF2B5EF4-FFF2-40B4-BE49-F238E27FC236}">
                <a16:creationId xmlns="" xmlns:a16="http://schemas.microsoft.com/office/drawing/2014/main" id="{6B721204-38C1-4C62-86B9-C659F9E9F6E0}"/>
              </a:ext>
            </a:extLst>
          </p:cNvPr>
          <p:cNvSpPr txBox="1"/>
          <p:nvPr/>
        </p:nvSpPr>
        <p:spPr>
          <a:xfrm>
            <a:off x="8499835" y="878186"/>
            <a:ext cx="1981062" cy="369332"/>
          </a:xfrm>
          <a:prstGeom prst="rect">
            <a:avLst/>
          </a:prstGeom>
          <a:noFill/>
        </p:spPr>
        <p:txBody>
          <a:bodyPr wrap="square" rtlCol="0">
            <a:spAutoFit/>
          </a:bodyPr>
          <a:lstStyle/>
          <a:p>
            <a:r>
              <a:rPr lang="es-MX" b="1" dirty="0">
                <a:solidFill>
                  <a:srgbClr val="000000"/>
                </a:solidFill>
                <a:latin typeface="Montserrat" panose="00000500000000000000" pitchFamily="2" charset="0"/>
              </a:rPr>
              <a:t>2 851 personas</a:t>
            </a:r>
            <a:r>
              <a:rPr lang="es-MX" b="1" dirty="0">
                <a:latin typeface="Montserrat" panose="00000500000000000000" pitchFamily="2" charset="0"/>
              </a:rPr>
              <a:t> </a:t>
            </a:r>
          </a:p>
        </p:txBody>
      </p:sp>
    </p:spTree>
    <p:extLst>
      <p:ext uri="{BB962C8B-B14F-4D97-AF65-F5344CB8AC3E}">
        <p14:creationId xmlns:p14="http://schemas.microsoft.com/office/powerpoint/2010/main" val="1931920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7338" y="783919"/>
            <a:ext cx="8836182" cy="1169551"/>
          </a:xfrm>
          <a:prstGeom prst="rect">
            <a:avLst/>
          </a:prstGeom>
          <a:noFill/>
        </p:spPr>
        <p:txBody>
          <a:bodyPr wrap="square" rtlCol="0">
            <a:spAutoFit/>
          </a:bodyPr>
          <a:lstStyle/>
          <a:p>
            <a:pPr algn="just"/>
            <a:r>
              <a:rPr lang="es-MX" sz="1400" b="1" dirty="0">
                <a:solidFill>
                  <a:srgbClr val="BDAB85"/>
                </a:solidFill>
                <a:effectLst>
                  <a:outerShdw blurRad="38100" dist="38100" dir="2700000" algn="tl">
                    <a:srgbClr val="000000">
                      <a:alpha val="43137"/>
                    </a:srgbClr>
                  </a:outerShdw>
                </a:effectLst>
                <a:latin typeface="Montserrat" panose="00000500000000000000" pitchFamily="2" charset="0"/>
              </a:rPr>
              <a:t>El </a:t>
            </a:r>
            <a:r>
              <a:rPr lang="es-MX" sz="1400" b="1" dirty="0" smtClean="0">
                <a:solidFill>
                  <a:srgbClr val="BDAB85"/>
                </a:solidFill>
                <a:effectLst>
                  <a:outerShdw blurRad="38100" dist="38100" dir="2700000" algn="tl">
                    <a:srgbClr val="000000">
                      <a:alpha val="43137"/>
                    </a:srgbClr>
                  </a:outerShdw>
                </a:effectLst>
                <a:latin typeface="Montserrat" panose="00000500000000000000" pitchFamily="2" charset="0"/>
              </a:rPr>
              <a:t>45% </a:t>
            </a:r>
            <a:r>
              <a:rPr lang="es-MX" sz="1400" b="1" dirty="0">
                <a:solidFill>
                  <a:srgbClr val="BDAB85"/>
                </a:solidFill>
                <a:effectLst>
                  <a:outerShdw blurRad="38100" dist="38100" dir="2700000" algn="tl">
                    <a:srgbClr val="000000">
                      <a:alpha val="43137"/>
                    </a:srgbClr>
                  </a:outerShdw>
                </a:effectLst>
                <a:latin typeface="Montserrat" panose="00000500000000000000" pitchFamily="2" charset="0"/>
              </a:rPr>
              <a:t>de las instituciones encuestadas declara que en situaciones de crisis o emergencia, llevan a cabo las siguientes acciones orientadas a atender las necesidades de manera diferenciada entre hombres y mujeres, así como de grupos específicos de población como: niñas, niños, adolescentes, mujeres embarazadas, mujeres con discapacidad, mujeres adultas mayores, mujeres indígenas y personas de población LGBTTIQ</a:t>
            </a:r>
          </a:p>
        </p:txBody>
      </p:sp>
      <p:graphicFrame>
        <p:nvGraphicFramePr>
          <p:cNvPr id="4" name="Gráfico 3"/>
          <p:cNvGraphicFramePr>
            <a:graphicFrameLocks/>
          </p:cNvGraphicFramePr>
          <p:nvPr>
            <p:extLst>
              <p:ext uri="{D42A27DB-BD31-4B8C-83A1-F6EECF244321}">
                <p14:modId xmlns:p14="http://schemas.microsoft.com/office/powerpoint/2010/main" val="330072789"/>
              </p:ext>
            </p:extLst>
          </p:nvPr>
        </p:nvGraphicFramePr>
        <p:xfrm>
          <a:off x="457339" y="2197290"/>
          <a:ext cx="10733826" cy="3875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078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27839" y="771972"/>
            <a:ext cx="8836182" cy="738664"/>
          </a:xfrm>
          <a:prstGeom prst="rect">
            <a:avLst/>
          </a:prstGeom>
          <a:noFill/>
        </p:spPr>
        <p:txBody>
          <a:bodyPr wrap="square" rtlCol="0">
            <a:spAutoFit/>
          </a:bodyPr>
          <a:lstStyle/>
          <a:p>
            <a:pPr algn="just"/>
            <a:r>
              <a:rPr lang="es-MX" sz="1400" b="1" dirty="0">
                <a:solidFill>
                  <a:srgbClr val="BDAB85"/>
                </a:solidFill>
                <a:effectLst>
                  <a:outerShdw blurRad="38100" dist="38100" dir="2700000" algn="tl">
                    <a:srgbClr val="000000">
                      <a:alpha val="43137"/>
                    </a:srgbClr>
                  </a:outerShdw>
                </a:effectLst>
                <a:latin typeface="Montserrat" panose="00000500000000000000" pitchFamily="2" charset="0"/>
              </a:rPr>
              <a:t>El </a:t>
            </a:r>
            <a:r>
              <a:rPr lang="es-MX" sz="1400" b="1" dirty="0" smtClean="0">
                <a:solidFill>
                  <a:srgbClr val="BDAB85"/>
                </a:solidFill>
                <a:effectLst>
                  <a:outerShdw blurRad="38100" dist="38100" dir="2700000" algn="tl">
                    <a:srgbClr val="000000">
                      <a:alpha val="43137"/>
                    </a:srgbClr>
                  </a:outerShdw>
                </a:effectLst>
                <a:latin typeface="Montserrat" panose="00000500000000000000" pitchFamily="2" charset="0"/>
              </a:rPr>
              <a:t>74% </a:t>
            </a:r>
            <a:r>
              <a:rPr lang="es-MX" sz="1400" b="1" dirty="0">
                <a:solidFill>
                  <a:srgbClr val="BDAB85"/>
                </a:solidFill>
                <a:effectLst>
                  <a:outerShdw blurRad="38100" dist="38100" dir="2700000" algn="tl">
                    <a:srgbClr val="000000">
                      <a:alpha val="43137"/>
                    </a:srgbClr>
                  </a:outerShdw>
                </a:effectLst>
                <a:latin typeface="Montserrat" panose="00000500000000000000" pitchFamily="2" charset="0"/>
              </a:rPr>
              <a:t>de las instituciones encuestadas declara que ha promovido la integración de comités de protección civil en zonas de riesgo de desastre con participación de las mujeres de las comunidades, donde éstas colaboran principalmente en:</a:t>
            </a:r>
          </a:p>
        </p:txBody>
      </p:sp>
      <p:graphicFrame>
        <p:nvGraphicFramePr>
          <p:cNvPr id="6" name="Gráfico 5"/>
          <p:cNvGraphicFramePr>
            <a:graphicFrameLocks/>
          </p:cNvGraphicFramePr>
          <p:nvPr>
            <p:extLst>
              <p:ext uri="{D42A27DB-BD31-4B8C-83A1-F6EECF244321}">
                <p14:modId xmlns:p14="http://schemas.microsoft.com/office/powerpoint/2010/main" val="1256095429"/>
              </p:ext>
            </p:extLst>
          </p:nvPr>
        </p:nvGraphicFramePr>
        <p:xfrm>
          <a:off x="805219" y="1751541"/>
          <a:ext cx="9676262" cy="4376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979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7835" y="399518"/>
            <a:ext cx="7119913" cy="523220"/>
          </a:xfrm>
          <a:prstGeom prst="rect">
            <a:avLst/>
          </a:prstGeom>
          <a:noFill/>
        </p:spPr>
        <p:txBody>
          <a:bodyPr wrap="square" rtlCol="0">
            <a:spAutoFit/>
          </a:bodyPr>
          <a:lstStyle/>
          <a:p>
            <a:pPr algn="just"/>
            <a:r>
              <a:rPr lang="es-MX" sz="1400" b="1" dirty="0">
                <a:solidFill>
                  <a:srgbClr val="BDAB85"/>
                </a:solidFill>
                <a:effectLst>
                  <a:outerShdw blurRad="38100" dist="38100" dir="2700000" algn="tl">
                    <a:srgbClr val="000000">
                      <a:alpha val="43137"/>
                    </a:srgbClr>
                  </a:outerShdw>
                </a:effectLst>
                <a:latin typeface="Montserrat" panose="00000500000000000000" pitchFamily="2" charset="0"/>
              </a:rPr>
              <a:t>Elementos que han promovido las instituciones encuestadas en los refugios temporales y/o albergues:</a:t>
            </a:r>
          </a:p>
        </p:txBody>
      </p:sp>
      <p:graphicFrame>
        <p:nvGraphicFramePr>
          <p:cNvPr id="5" name="Gráfico 4"/>
          <p:cNvGraphicFramePr>
            <a:graphicFrameLocks/>
          </p:cNvGraphicFramePr>
          <p:nvPr>
            <p:extLst>
              <p:ext uri="{D42A27DB-BD31-4B8C-83A1-F6EECF244321}">
                <p14:modId xmlns:p14="http://schemas.microsoft.com/office/powerpoint/2010/main" val="2872414735"/>
              </p:ext>
            </p:extLst>
          </p:nvPr>
        </p:nvGraphicFramePr>
        <p:xfrm>
          <a:off x="317835" y="1199117"/>
          <a:ext cx="10744153" cy="46235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4881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091195520"/>
              </p:ext>
            </p:extLst>
          </p:nvPr>
        </p:nvGraphicFramePr>
        <p:xfrm>
          <a:off x="554554" y="2219083"/>
          <a:ext cx="4782990" cy="3331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p:cNvGraphicFramePr/>
          <p:nvPr>
            <p:extLst>
              <p:ext uri="{D42A27DB-BD31-4B8C-83A1-F6EECF244321}">
                <p14:modId xmlns:p14="http://schemas.microsoft.com/office/powerpoint/2010/main" val="1858111614"/>
              </p:ext>
            </p:extLst>
          </p:nvPr>
        </p:nvGraphicFramePr>
        <p:xfrm>
          <a:off x="6096000" y="2205328"/>
          <a:ext cx="5002755" cy="33311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uadroTexto 5"/>
          <p:cNvSpPr txBox="1"/>
          <p:nvPr/>
        </p:nvSpPr>
        <p:spPr>
          <a:xfrm>
            <a:off x="334789" y="742577"/>
            <a:ext cx="8836182" cy="738664"/>
          </a:xfrm>
          <a:prstGeom prst="rect">
            <a:avLst/>
          </a:prstGeom>
          <a:noFill/>
        </p:spPr>
        <p:txBody>
          <a:bodyPr wrap="square" rtlCol="0">
            <a:spAutoFit/>
          </a:bodyPr>
          <a:lstStyle/>
          <a:p>
            <a:pPr algn="just"/>
            <a:r>
              <a:rPr lang="es-MX" sz="1400" b="1" dirty="0">
                <a:solidFill>
                  <a:srgbClr val="BDAB85"/>
                </a:solidFill>
                <a:effectLst>
                  <a:outerShdw blurRad="38100" dist="38100" dir="2700000" algn="tl">
                    <a:srgbClr val="000000">
                      <a:alpha val="43137"/>
                    </a:srgbClr>
                  </a:outerShdw>
                </a:effectLst>
                <a:latin typeface="Montserrat" panose="00000500000000000000" pitchFamily="2" charset="0"/>
              </a:rPr>
              <a:t>Con relación a la promoción de la cultura de la Gestión Integral de Riesgos y Protección Civil, ¿su estrategia de comunicación interna y externa incluye en relación con las mujeres los siguientes aspectos?: </a:t>
            </a:r>
          </a:p>
        </p:txBody>
      </p:sp>
    </p:spTree>
    <p:extLst>
      <p:ext uri="{BB962C8B-B14F-4D97-AF65-F5344CB8AC3E}">
        <p14:creationId xmlns:p14="http://schemas.microsoft.com/office/powerpoint/2010/main" val="4020951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34789" y="742577"/>
            <a:ext cx="8836182" cy="738664"/>
          </a:xfrm>
          <a:prstGeom prst="rect">
            <a:avLst/>
          </a:prstGeom>
          <a:noFill/>
        </p:spPr>
        <p:txBody>
          <a:bodyPr wrap="square" rtlCol="0">
            <a:spAutoFit/>
          </a:bodyPr>
          <a:lstStyle/>
          <a:p>
            <a:pPr algn="just"/>
            <a:r>
              <a:rPr lang="es-MX" sz="1400" b="1" dirty="0">
                <a:solidFill>
                  <a:srgbClr val="BDAB85"/>
                </a:solidFill>
                <a:effectLst>
                  <a:outerShdw blurRad="38100" dist="38100" dir="2700000" algn="tl">
                    <a:srgbClr val="000000">
                      <a:alpha val="43137"/>
                    </a:srgbClr>
                  </a:outerShdw>
                </a:effectLst>
                <a:latin typeface="Montserrat" panose="00000500000000000000" pitchFamily="2" charset="0"/>
              </a:rPr>
              <a:t>Con relación a la promoción de la cultura de la Gestión Integral de Riesgos y Protección Civil, ¿su estrategia de comunicación interna y externa incluye en relación con las mujeres los siguientes aspectos?: </a:t>
            </a:r>
          </a:p>
        </p:txBody>
      </p:sp>
      <p:graphicFrame>
        <p:nvGraphicFramePr>
          <p:cNvPr id="7" name="Diagrama 6"/>
          <p:cNvGraphicFramePr/>
          <p:nvPr>
            <p:extLst>
              <p:ext uri="{D42A27DB-BD31-4B8C-83A1-F6EECF244321}">
                <p14:modId xmlns:p14="http://schemas.microsoft.com/office/powerpoint/2010/main" val="2744735461"/>
              </p:ext>
            </p:extLst>
          </p:nvPr>
        </p:nvGraphicFramePr>
        <p:xfrm>
          <a:off x="618350" y="1977036"/>
          <a:ext cx="4782990" cy="2830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1221346765"/>
              </p:ext>
            </p:extLst>
          </p:nvPr>
        </p:nvGraphicFramePr>
        <p:xfrm>
          <a:off x="6530053" y="1977963"/>
          <a:ext cx="4782990" cy="28299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16335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61033" y="727359"/>
            <a:ext cx="8836182" cy="954107"/>
          </a:xfrm>
          <a:prstGeom prst="rect">
            <a:avLst/>
          </a:prstGeom>
          <a:noFill/>
        </p:spPr>
        <p:txBody>
          <a:bodyPr wrap="square" rtlCol="0">
            <a:spAutoFit/>
          </a:bodyPr>
          <a:lstStyle/>
          <a:p>
            <a:pPr algn="just"/>
            <a:r>
              <a:rPr lang="es-MX" sz="1400" b="1" dirty="0">
                <a:solidFill>
                  <a:srgbClr val="BDAB85"/>
                </a:solidFill>
                <a:effectLst>
                  <a:outerShdw blurRad="38100" dist="38100" dir="2700000" algn="tl">
                    <a:srgbClr val="000000">
                      <a:alpha val="43137"/>
                    </a:srgbClr>
                  </a:outerShdw>
                </a:effectLst>
                <a:latin typeface="Montserrat" panose="00000500000000000000" pitchFamily="2" charset="0"/>
              </a:rPr>
              <a:t>Las instituciones encuestadas declararon la siguiente frecuencia de uso de los canales de comunicación que integran su estrategia de difusión para atender la especificidad de cada grupo, así como la promoción de la igualdad de género en la Gestión Integral de Riesgos y Protección Civil son los siguientes:</a:t>
            </a:r>
          </a:p>
        </p:txBody>
      </p:sp>
      <p:graphicFrame>
        <p:nvGraphicFramePr>
          <p:cNvPr id="4" name="Gráfico 3"/>
          <p:cNvGraphicFramePr>
            <a:graphicFrameLocks/>
          </p:cNvGraphicFramePr>
          <p:nvPr>
            <p:extLst>
              <p:ext uri="{D42A27DB-BD31-4B8C-83A1-F6EECF244321}">
                <p14:modId xmlns:p14="http://schemas.microsoft.com/office/powerpoint/2010/main" val="2390367916"/>
              </p:ext>
            </p:extLst>
          </p:nvPr>
        </p:nvGraphicFramePr>
        <p:xfrm>
          <a:off x="791570" y="1951630"/>
          <a:ext cx="10126639" cy="4189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910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14400" y="839972"/>
            <a:ext cx="10239153" cy="1323439"/>
          </a:xfrm>
          <a:prstGeom prst="rect">
            <a:avLst/>
          </a:prstGeom>
          <a:noFill/>
        </p:spPr>
        <p:txBody>
          <a:bodyPr wrap="square" rtlCol="0">
            <a:spAutoFit/>
          </a:bodyPr>
          <a:lstStyle/>
          <a:p>
            <a:pPr algn="just"/>
            <a:r>
              <a:rPr lang="es-MX" sz="1600" dirty="0">
                <a:latin typeface="Montserrat" panose="00000500000000000000" pitchFamily="2" charset="0"/>
              </a:rPr>
              <a:t>Planteamiento de </a:t>
            </a:r>
            <a:r>
              <a:rPr lang="es-MX" sz="1600" b="1" dirty="0">
                <a:latin typeface="Montserrat" panose="00000500000000000000" pitchFamily="2" charset="0"/>
              </a:rPr>
              <a:t>acciones y programas de prevención y respuesta que busquen cerrar las brechas de género, usos y costumbres de las comunidades e </a:t>
            </a:r>
            <a:r>
              <a:rPr lang="es-MX" sz="1600" b="1" dirty="0" err="1">
                <a:latin typeface="Montserrat" panose="00000500000000000000" pitchFamily="2" charset="0"/>
              </a:rPr>
              <a:t>interseccionalidad</a:t>
            </a:r>
            <a:r>
              <a:rPr lang="es-MX" sz="1600" b="1" dirty="0">
                <a:latin typeface="Montserrat" panose="00000500000000000000" pitchFamily="2" charset="0"/>
              </a:rPr>
              <a:t> </a:t>
            </a:r>
            <a:r>
              <a:rPr lang="es-MX" sz="1600" dirty="0">
                <a:latin typeface="Montserrat" panose="00000500000000000000" pitchFamily="2" charset="0"/>
              </a:rPr>
              <a:t>(mujeres con discapacidad, mujeres </a:t>
            </a:r>
            <a:r>
              <a:rPr lang="es-MX" sz="1600" dirty="0" err="1">
                <a:latin typeface="Montserrat" panose="00000500000000000000" pitchFamily="2" charset="0"/>
              </a:rPr>
              <a:t>afromexicanas</a:t>
            </a:r>
            <a:r>
              <a:rPr lang="es-MX" sz="1600" dirty="0">
                <a:latin typeface="Montserrat" panose="00000500000000000000" pitchFamily="2" charset="0"/>
              </a:rPr>
              <a:t>, madres trabajadoras, mujeres de la diversidad sexual, mujeres indígenas, mujeres rurales, mujeres adultas mayores, mujeres jóvenes, mujeres embarazadas y mujeres trabajadoras del hogar)</a:t>
            </a:r>
          </a:p>
        </p:txBody>
      </p:sp>
      <p:graphicFrame>
        <p:nvGraphicFramePr>
          <p:cNvPr id="5" name="Gráfico 4"/>
          <p:cNvGraphicFramePr>
            <a:graphicFrameLocks/>
          </p:cNvGraphicFramePr>
          <p:nvPr>
            <p:extLst>
              <p:ext uri="{D42A27DB-BD31-4B8C-83A1-F6EECF244321}">
                <p14:modId xmlns:p14="http://schemas.microsoft.com/office/powerpoint/2010/main" val="2638005836"/>
              </p:ext>
            </p:extLst>
          </p:nvPr>
        </p:nvGraphicFramePr>
        <p:xfrm>
          <a:off x="694849" y="2708803"/>
          <a:ext cx="4862623" cy="3362388"/>
        </p:xfrm>
        <a:graphic>
          <a:graphicData uri="http://schemas.openxmlformats.org/drawingml/2006/chart">
            <c:chart xmlns:c="http://schemas.openxmlformats.org/drawingml/2006/chart" xmlns:r="http://schemas.openxmlformats.org/officeDocument/2006/relationships" r:id="rId2"/>
          </a:graphicData>
        </a:graphic>
      </p:graphicFrame>
      <p:sp>
        <p:nvSpPr>
          <p:cNvPr id="6" name="2 Rectángulo"/>
          <p:cNvSpPr/>
          <p:nvPr/>
        </p:nvSpPr>
        <p:spPr>
          <a:xfrm>
            <a:off x="6275172" y="3431474"/>
            <a:ext cx="4449536" cy="1970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u="none" strike="noStrike" dirty="0" err="1" smtClean="0">
                <a:solidFill>
                  <a:schemeClr val="accent6"/>
                </a:solidFill>
                <a:latin typeface="Montserrat" panose="00000500000000000000" pitchFamily="2" charset="0"/>
              </a:rPr>
              <a:t>Instituciones</a:t>
            </a:r>
            <a:r>
              <a:rPr lang="en-US" sz="1600" b="1" i="0" u="none" strike="noStrike" dirty="0" smtClean="0">
                <a:solidFill>
                  <a:schemeClr val="accent6"/>
                </a:solidFill>
                <a:latin typeface="Montserrat" panose="00000500000000000000" pitchFamily="2" charset="0"/>
              </a:rPr>
              <a:t> que </a:t>
            </a:r>
            <a:r>
              <a:rPr lang="en-US" sz="1600" b="1" i="0" u="none" strike="noStrike" dirty="0" err="1" smtClean="0">
                <a:solidFill>
                  <a:schemeClr val="accent6"/>
                </a:solidFill>
                <a:latin typeface="Montserrat" panose="00000500000000000000" pitchFamily="2" charset="0"/>
              </a:rPr>
              <a:t>declararon</a:t>
            </a:r>
            <a:r>
              <a:rPr lang="en-US" sz="1600" b="1" i="0" u="none" strike="noStrike" dirty="0" smtClean="0">
                <a:solidFill>
                  <a:schemeClr val="accent6"/>
                </a:solidFill>
                <a:latin typeface="Montserrat" panose="00000500000000000000" pitchFamily="2" charset="0"/>
              </a:rPr>
              <a:t> </a:t>
            </a:r>
            <a:r>
              <a:rPr lang="en-US" sz="1600" b="1" i="0" u="none" strike="noStrike" dirty="0" err="1" smtClean="0">
                <a:solidFill>
                  <a:schemeClr val="accent6"/>
                </a:solidFill>
                <a:latin typeface="Montserrat" panose="00000500000000000000" pitchFamily="2" charset="0"/>
              </a:rPr>
              <a:t>tenerlo</a:t>
            </a:r>
            <a:r>
              <a:rPr lang="en-US" sz="1600" b="1" i="0" u="none" strike="noStrike" dirty="0" smtClean="0">
                <a:solidFill>
                  <a:schemeClr val="accent6"/>
                </a:solidFill>
                <a:latin typeface="Montserrat" panose="00000500000000000000" pitchFamily="2" charset="0"/>
              </a:rPr>
              <a:t> </a:t>
            </a:r>
            <a:r>
              <a:rPr lang="en-US" sz="1600" b="1" i="0" u="none" strike="noStrike" dirty="0" err="1" smtClean="0">
                <a:solidFill>
                  <a:schemeClr val="accent6"/>
                </a:solidFill>
                <a:latin typeface="Montserrat" panose="00000500000000000000" pitchFamily="2" charset="0"/>
              </a:rPr>
              <a:t>considerado</a:t>
            </a:r>
            <a:r>
              <a:rPr lang="en-US" sz="1600" b="1" i="0" u="none" strike="noStrike" dirty="0" smtClean="0">
                <a:solidFill>
                  <a:schemeClr val="accent6"/>
                </a:solidFill>
                <a:latin typeface="Montserrat" panose="00000500000000000000" pitchFamily="2" charset="0"/>
              </a:rPr>
              <a:t> </a:t>
            </a:r>
            <a:r>
              <a:rPr lang="en-US" sz="1600" b="1" i="0" u="none" strike="noStrike" dirty="0" err="1" smtClean="0">
                <a:solidFill>
                  <a:schemeClr val="accent6"/>
                </a:solidFill>
                <a:latin typeface="Montserrat" panose="00000500000000000000" pitchFamily="2" charset="0"/>
              </a:rPr>
              <a:t>dentro</a:t>
            </a:r>
            <a:r>
              <a:rPr lang="en-US" sz="1600" b="1" i="0" u="none" strike="noStrike" dirty="0" smtClean="0">
                <a:solidFill>
                  <a:schemeClr val="accent6"/>
                </a:solidFill>
                <a:latin typeface="Montserrat" panose="00000500000000000000" pitchFamily="2" charset="0"/>
              </a:rPr>
              <a:t> de la </a:t>
            </a:r>
            <a:r>
              <a:rPr lang="en-US" sz="1600" b="1" i="0" u="none" strike="noStrike" dirty="0" err="1" smtClean="0">
                <a:solidFill>
                  <a:schemeClr val="accent6"/>
                </a:solidFill>
                <a:latin typeface="Montserrat" panose="00000500000000000000" pitchFamily="2" charset="0"/>
              </a:rPr>
              <a:t>norma</a:t>
            </a:r>
            <a:r>
              <a:rPr lang="en-US" sz="1600" b="1" i="0" u="none" strike="noStrike" dirty="0" smtClean="0">
                <a:solidFill>
                  <a:schemeClr val="accent6"/>
                </a:solidFill>
                <a:latin typeface="Montserrat" panose="00000500000000000000" pitchFamily="2" charset="0"/>
              </a:rPr>
              <a:t> </a:t>
            </a:r>
            <a:r>
              <a:rPr lang="en-US" sz="1600" b="1" i="0" u="none" strike="noStrike" dirty="0" err="1" smtClean="0">
                <a:solidFill>
                  <a:schemeClr val="accent6"/>
                </a:solidFill>
                <a:latin typeface="Montserrat" panose="00000500000000000000" pitchFamily="2" charset="0"/>
              </a:rPr>
              <a:t>vigente</a:t>
            </a:r>
            <a:r>
              <a:rPr lang="en-US" sz="1600" b="1" i="0" u="none" strike="noStrike" dirty="0" smtClean="0">
                <a:solidFill>
                  <a:schemeClr val="accent6"/>
                </a:solidFill>
                <a:latin typeface="Montserrat" panose="00000500000000000000" pitchFamily="2" charset="0"/>
              </a:rPr>
              <a:t>, </a:t>
            </a:r>
            <a:r>
              <a:rPr lang="en-US" sz="1600" b="1" i="0" u="none" strike="noStrike" dirty="0" err="1" smtClean="0">
                <a:solidFill>
                  <a:schemeClr val="accent6"/>
                </a:solidFill>
                <a:latin typeface="Montserrat" panose="00000500000000000000" pitchFamily="2" charset="0"/>
              </a:rPr>
              <a:t>reglas</a:t>
            </a:r>
            <a:r>
              <a:rPr lang="en-US" sz="1600" b="1" i="0" u="none" strike="noStrike" dirty="0" smtClean="0">
                <a:solidFill>
                  <a:schemeClr val="accent6"/>
                </a:solidFill>
                <a:latin typeface="Montserrat" panose="00000500000000000000" pitchFamily="2" charset="0"/>
              </a:rPr>
              <a:t> de </a:t>
            </a:r>
            <a:r>
              <a:rPr lang="en-US" sz="1600" b="1" i="0" u="none" strike="noStrike" dirty="0" err="1" smtClean="0">
                <a:solidFill>
                  <a:schemeClr val="accent6"/>
                </a:solidFill>
                <a:latin typeface="Montserrat" panose="00000500000000000000" pitchFamily="2" charset="0"/>
              </a:rPr>
              <a:t>operacion</a:t>
            </a:r>
            <a:r>
              <a:rPr lang="en-US" sz="1600" b="1" i="0" u="none" strike="noStrike" dirty="0" smtClean="0">
                <a:solidFill>
                  <a:schemeClr val="accent6"/>
                </a:solidFill>
                <a:latin typeface="Montserrat" panose="00000500000000000000" pitchFamily="2" charset="0"/>
              </a:rPr>
              <a:t>, manuals </a:t>
            </a:r>
            <a:r>
              <a:rPr lang="en-US" sz="1600" b="1" i="0" u="none" strike="noStrike" dirty="0" err="1" smtClean="0">
                <a:solidFill>
                  <a:schemeClr val="accent6"/>
                </a:solidFill>
                <a:latin typeface="Montserrat" panose="00000500000000000000" pitchFamily="2" charset="0"/>
              </a:rPr>
              <a:t>lineamientos</a:t>
            </a:r>
            <a:r>
              <a:rPr lang="en-US" sz="1600" b="1" i="0" u="none" strike="noStrike" dirty="0" smtClean="0">
                <a:solidFill>
                  <a:schemeClr val="accent6"/>
                </a:solidFill>
                <a:latin typeface="Montserrat" panose="00000500000000000000" pitchFamily="2" charset="0"/>
              </a:rPr>
              <a:t> y </a:t>
            </a:r>
            <a:r>
              <a:rPr lang="en-US" sz="1600" b="1" i="0" u="none" strike="noStrike" dirty="0" err="1" smtClean="0">
                <a:solidFill>
                  <a:schemeClr val="accent6"/>
                </a:solidFill>
                <a:latin typeface="Montserrat" panose="00000500000000000000" pitchFamily="2" charset="0"/>
              </a:rPr>
              <a:t>procedimientos</a:t>
            </a:r>
            <a:r>
              <a:rPr lang="en-US" sz="1600" b="1" i="0" u="none" strike="noStrike" dirty="0" smtClean="0">
                <a:solidFill>
                  <a:schemeClr val="accent6"/>
                </a:solidFill>
                <a:latin typeface="Montserrat" panose="00000500000000000000" pitchFamily="2" charset="0"/>
              </a:rPr>
              <a:t> del </a:t>
            </a:r>
            <a:r>
              <a:rPr lang="en-US" sz="1600" b="1" i="0" u="none" strike="noStrike" dirty="0" err="1" smtClean="0">
                <a:solidFill>
                  <a:schemeClr val="accent6"/>
                </a:solidFill>
                <a:latin typeface="Montserrat" panose="00000500000000000000" pitchFamily="2" charset="0"/>
              </a:rPr>
              <a:t>organo</a:t>
            </a:r>
            <a:r>
              <a:rPr lang="en-US" sz="1600" b="1" i="0" u="none" strike="noStrike" dirty="0" smtClean="0">
                <a:solidFill>
                  <a:schemeClr val="accent6"/>
                </a:solidFill>
                <a:latin typeface="Montserrat" panose="00000500000000000000" pitchFamily="2" charset="0"/>
              </a:rPr>
              <a:t> de control, </a:t>
            </a:r>
            <a:r>
              <a:rPr lang="en-US" sz="1600" b="1" i="0" u="none" strike="noStrike" dirty="0" err="1" smtClean="0">
                <a:solidFill>
                  <a:schemeClr val="accent6"/>
                </a:solidFill>
                <a:latin typeface="Montserrat" panose="00000500000000000000" pitchFamily="2" charset="0"/>
              </a:rPr>
              <a:t>así</a:t>
            </a:r>
            <a:r>
              <a:rPr lang="en-US" sz="1600" b="1" i="0" u="none" strike="noStrike" dirty="0" smtClean="0">
                <a:solidFill>
                  <a:schemeClr val="accent6"/>
                </a:solidFill>
                <a:latin typeface="Montserrat" panose="00000500000000000000" pitchFamily="2" charset="0"/>
              </a:rPr>
              <a:t> </a:t>
            </a:r>
            <a:r>
              <a:rPr lang="en-US" sz="1600" b="1" i="0" u="none" strike="noStrike" dirty="0" err="1" smtClean="0">
                <a:solidFill>
                  <a:schemeClr val="accent6"/>
                </a:solidFill>
                <a:latin typeface="Montserrat" panose="00000500000000000000" pitchFamily="2" charset="0"/>
              </a:rPr>
              <a:t>como</a:t>
            </a:r>
            <a:r>
              <a:rPr lang="en-US" sz="1600" b="1" i="0" u="none" strike="noStrike" dirty="0" smtClean="0">
                <a:solidFill>
                  <a:schemeClr val="accent6"/>
                </a:solidFill>
                <a:latin typeface="Montserrat" panose="00000500000000000000" pitchFamily="2" charset="0"/>
              </a:rPr>
              <a:t> </a:t>
            </a:r>
            <a:r>
              <a:rPr lang="en-US" sz="1600" b="1" i="0" u="none" strike="noStrike" dirty="0" err="1" smtClean="0">
                <a:solidFill>
                  <a:schemeClr val="accent6"/>
                </a:solidFill>
                <a:latin typeface="Montserrat" panose="00000500000000000000" pitchFamily="2" charset="0"/>
              </a:rPr>
              <a:t>en</a:t>
            </a:r>
            <a:r>
              <a:rPr lang="en-US" sz="1600" b="1" i="0" u="none" strike="noStrike" dirty="0" smtClean="0">
                <a:solidFill>
                  <a:schemeClr val="accent6"/>
                </a:solidFill>
                <a:latin typeface="Montserrat" panose="00000500000000000000" pitchFamily="2" charset="0"/>
              </a:rPr>
              <a:t> las </a:t>
            </a:r>
            <a:r>
              <a:rPr lang="en-US" sz="1600" b="1" i="0" u="none" strike="noStrike" dirty="0" err="1" smtClean="0">
                <a:solidFill>
                  <a:schemeClr val="accent6"/>
                </a:solidFill>
                <a:latin typeface="Montserrat" panose="00000500000000000000" pitchFamily="2" charset="0"/>
              </a:rPr>
              <a:t>actividades</a:t>
            </a:r>
            <a:r>
              <a:rPr lang="en-US" sz="1600" b="1" i="0" u="none" strike="noStrike" dirty="0" smtClean="0">
                <a:solidFill>
                  <a:schemeClr val="accent6"/>
                </a:solidFill>
                <a:latin typeface="Montserrat" panose="00000500000000000000" pitchFamily="2" charset="0"/>
              </a:rPr>
              <a:t> </a:t>
            </a:r>
            <a:r>
              <a:rPr lang="en-US" sz="1600" b="1" i="0" u="none" strike="noStrike" dirty="0" err="1" smtClean="0">
                <a:solidFill>
                  <a:schemeClr val="accent6"/>
                </a:solidFill>
                <a:latin typeface="Montserrat" panose="00000500000000000000" pitchFamily="2" charset="0"/>
              </a:rPr>
              <a:t>puntuales</a:t>
            </a:r>
            <a:r>
              <a:rPr lang="en-US" sz="1600" b="1" i="0" u="none" strike="noStrike" dirty="0" smtClean="0">
                <a:solidFill>
                  <a:schemeClr val="accent6"/>
                </a:solidFill>
                <a:latin typeface="Montserrat" panose="00000500000000000000" pitchFamily="2" charset="0"/>
              </a:rPr>
              <a:t> de la </a:t>
            </a:r>
            <a:r>
              <a:rPr lang="en-US" sz="1600" b="1" i="0" u="none" strike="noStrike" dirty="0" err="1" smtClean="0">
                <a:solidFill>
                  <a:schemeClr val="accent6"/>
                </a:solidFill>
                <a:latin typeface="Montserrat" panose="00000500000000000000" pitchFamily="2" charset="0"/>
              </a:rPr>
              <a:t>institución</a:t>
            </a:r>
            <a:r>
              <a:rPr lang="en-US" sz="1600" b="1" i="0" u="none" strike="noStrike" dirty="0" smtClean="0">
                <a:solidFill>
                  <a:schemeClr val="accent6"/>
                </a:solidFill>
                <a:latin typeface="Montserrat" panose="00000500000000000000" pitchFamily="2" charset="0"/>
              </a:rPr>
              <a:t>. </a:t>
            </a:r>
            <a:endParaRPr lang="es-MX" sz="1600" b="1" dirty="0">
              <a:solidFill>
                <a:schemeClr val="accent6"/>
              </a:solidFill>
              <a:latin typeface="Montserrat" panose="00000500000000000000" pitchFamily="2" charset="0"/>
            </a:endParaRPr>
          </a:p>
        </p:txBody>
      </p:sp>
    </p:spTree>
    <p:extLst>
      <p:ext uri="{BB962C8B-B14F-4D97-AF65-F5344CB8AC3E}">
        <p14:creationId xmlns:p14="http://schemas.microsoft.com/office/powerpoint/2010/main" val="95566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41991" y="850605"/>
            <a:ext cx="10462437" cy="584775"/>
          </a:xfrm>
          <a:prstGeom prst="rect">
            <a:avLst/>
          </a:prstGeom>
          <a:noFill/>
        </p:spPr>
        <p:txBody>
          <a:bodyPr wrap="square" rtlCol="0">
            <a:spAutoFit/>
          </a:bodyPr>
          <a:lstStyle/>
          <a:p>
            <a:r>
              <a:rPr lang="es-MX" sz="1600" dirty="0">
                <a:latin typeface="Montserrat" panose="00000500000000000000" pitchFamily="2" charset="0"/>
              </a:rPr>
              <a:t>Entidades que cuentan con presencia de mujeres en el Consejo Estatal de Emergencia o alguna institución de protección y defensa de los derechos de las mujeres</a:t>
            </a:r>
          </a:p>
        </p:txBody>
      </p:sp>
      <p:graphicFrame>
        <p:nvGraphicFramePr>
          <p:cNvPr id="3" name="Gráfico 2"/>
          <p:cNvGraphicFramePr>
            <a:graphicFrameLocks/>
          </p:cNvGraphicFramePr>
          <p:nvPr>
            <p:extLst>
              <p:ext uri="{D42A27DB-BD31-4B8C-83A1-F6EECF244321}">
                <p14:modId xmlns:p14="http://schemas.microsoft.com/office/powerpoint/2010/main" val="3891080586"/>
              </p:ext>
            </p:extLst>
          </p:nvPr>
        </p:nvGraphicFramePr>
        <p:xfrm>
          <a:off x="3194087" y="212119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4949235" y="3232297"/>
            <a:ext cx="973876" cy="581025"/>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fld id="{18D25F62-F4F8-4C30-9380-584662991895}" type="TxLink">
              <a:rPr kumimoji="0" lang="en-US" sz="2400" b="1" i="0" u="none" strike="noStrike" kern="0" cap="none" spc="0" normalizeH="0" baseline="0" noProof="0">
                <a:ln>
                  <a:noFill/>
                </a:ln>
                <a:solidFill>
                  <a:srgbClr val="F79646"/>
                </a:solidFill>
                <a:effectLst/>
                <a:uLnTx/>
                <a:uFillTx/>
                <a:latin typeface="Montserrat" panose="00000500000000000000" pitchFamily="2" charset="0"/>
                <a:ea typeface="+mn-ea"/>
                <a:cs typeface="+mn-cs"/>
              </a:rPr>
              <a:pPr marL="0" marR="0" lvl="0" indent="0" algn="ctr" defTabSz="914400" eaLnBrk="1" fontAlgn="auto" latinLnBrk="0" hangingPunct="1">
                <a:lnSpc>
                  <a:spcPct val="100000"/>
                </a:lnSpc>
                <a:spcBef>
                  <a:spcPts val="0"/>
                </a:spcBef>
                <a:spcAft>
                  <a:spcPts val="0"/>
                </a:spcAft>
                <a:buClrTx/>
                <a:buSzTx/>
                <a:buFontTx/>
                <a:buNone/>
                <a:tabLst/>
                <a:defRPr/>
              </a:pPr>
              <a:t>84%</a:t>
            </a:fld>
            <a:endParaRPr kumimoji="0" lang="es-MX" sz="2400" b="1" i="0" u="none" strike="noStrike" kern="0" cap="none" spc="0" normalizeH="0" baseline="0" noProof="0">
              <a:ln>
                <a:noFill/>
              </a:ln>
              <a:solidFill>
                <a:srgbClr val="F79646"/>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2491581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941176566"/>
              </p:ext>
            </p:extLst>
          </p:nvPr>
        </p:nvGraphicFramePr>
        <p:xfrm>
          <a:off x="1010092" y="1807535"/>
          <a:ext cx="9788377" cy="2862992"/>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657114" y="808074"/>
            <a:ext cx="9983973" cy="830997"/>
          </a:xfrm>
          <a:prstGeom prst="rect">
            <a:avLst/>
          </a:prstGeom>
          <a:noFill/>
        </p:spPr>
        <p:txBody>
          <a:bodyPr wrap="square" rtlCol="0">
            <a:spAutoFit/>
          </a:bodyPr>
          <a:lstStyle/>
          <a:p>
            <a:r>
              <a:rPr lang="es-MX" sz="1600" b="1" dirty="0" smtClean="0">
                <a:latin typeface="Montserrat" panose="00000500000000000000" pitchFamily="2" charset="0"/>
              </a:rPr>
              <a:t>Porcentaje</a:t>
            </a:r>
            <a:r>
              <a:rPr lang="es-MX" sz="1600" dirty="0" smtClean="0">
                <a:latin typeface="Montserrat" panose="00000500000000000000" pitchFamily="2" charset="0"/>
              </a:rPr>
              <a:t> de mujeres </a:t>
            </a:r>
            <a:r>
              <a:rPr lang="es-MX" sz="1600" dirty="0">
                <a:latin typeface="Montserrat" panose="00000500000000000000" pitchFamily="2" charset="0"/>
              </a:rPr>
              <a:t>representadas en el Consejo Estatal de Emergencia o alguna institución de protección y defensa de los derechos de las </a:t>
            </a:r>
            <a:r>
              <a:rPr lang="es-MX" sz="1600" dirty="0" smtClean="0">
                <a:latin typeface="Montserrat" panose="00000500000000000000" pitchFamily="2" charset="0"/>
              </a:rPr>
              <a:t>mujeres, en relación al número total de integrantes o el nombre de la institución que represente los derechos de las mujeres </a:t>
            </a:r>
            <a:endParaRPr lang="es-MX" sz="1600" dirty="0">
              <a:latin typeface="Montserrat" panose="00000500000000000000" pitchFamily="2" charset="0"/>
            </a:endParaRPr>
          </a:p>
        </p:txBody>
      </p:sp>
      <p:sp>
        <p:nvSpPr>
          <p:cNvPr id="4" name="CuadroTexto 3"/>
          <p:cNvSpPr txBox="1"/>
          <p:nvPr/>
        </p:nvSpPr>
        <p:spPr>
          <a:xfrm>
            <a:off x="287079" y="4670527"/>
            <a:ext cx="10132827" cy="1600438"/>
          </a:xfrm>
          <a:prstGeom prst="rect">
            <a:avLst/>
          </a:prstGeom>
          <a:noFill/>
        </p:spPr>
        <p:txBody>
          <a:bodyPr wrap="square" rtlCol="0">
            <a:spAutoFit/>
          </a:bodyPr>
          <a:lstStyle/>
          <a:p>
            <a:r>
              <a:rPr lang="es-MX" sz="1400" dirty="0" smtClean="0">
                <a:latin typeface="Montserrat" panose="00000500000000000000" pitchFamily="2" charset="0"/>
              </a:rPr>
              <a:t>Especificaciones:</a:t>
            </a:r>
          </a:p>
          <a:p>
            <a:r>
              <a:rPr lang="es-MX" sz="1400" dirty="0" smtClean="0">
                <a:latin typeface="Montserrat" panose="00000500000000000000" pitchFamily="2" charset="0"/>
              </a:rPr>
              <a:t>* </a:t>
            </a:r>
            <a:r>
              <a:rPr lang="es-MX" sz="1400" b="1" dirty="0">
                <a:latin typeface="Montserrat" panose="00000500000000000000" pitchFamily="2" charset="0"/>
              </a:rPr>
              <a:t>Nuevo León, Baja California Sur, Morelos, Coahuila, Nayarit </a:t>
            </a:r>
            <a:r>
              <a:rPr lang="es-MX" sz="1400" dirty="0">
                <a:latin typeface="Montserrat" panose="00000500000000000000" pitchFamily="2" charset="0"/>
              </a:rPr>
              <a:t>declararon no contar con presencia de mujeres en </a:t>
            </a:r>
            <a:r>
              <a:rPr lang="es-MX" sz="1400" dirty="0" smtClean="0">
                <a:latin typeface="Montserrat" panose="00000500000000000000" pitchFamily="2" charset="0"/>
              </a:rPr>
              <a:t>el </a:t>
            </a:r>
            <a:r>
              <a:rPr lang="es-MX" sz="1400" dirty="0">
                <a:latin typeface="Montserrat" panose="00000500000000000000" pitchFamily="2" charset="0"/>
              </a:rPr>
              <a:t>Consejo Estatal de Emergencia o alguna institución de protección y defensa de los derechos de las mujeres.</a:t>
            </a:r>
          </a:p>
          <a:p>
            <a:r>
              <a:rPr lang="es-MX" sz="1400" dirty="0">
                <a:latin typeface="Montserrat" panose="00000500000000000000" pitchFamily="2" charset="0"/>
              </a:rPr>
              <a:t>*</a:t>
            </a:r>
            <a:r>
              <a:rPr lang="es-MX" sz="1400" b="1" dirty="0">
                <a:latin typeface="Montserrat" panose="00000500000000000000" pitchFamily="2" charset="0"/>
              </a:rPr>
              <a:t>Hidalgo y Puebla </a:t>
            </a:r>
            <a:r>
              <a:rPr lang="es-MX" sz="1400" dirty="0">
                <a:latin typeface="Montserrat" panose="00000500000000000000" pitchFamily="2" charset="0"/>
              </a:rPr>
              <a:t>declararon si contar con este tipo de representación, pero no contestaron el porcentaje</a:t>
            </a:r>
          </a:p>
          <a:p>
            <a:r>
              <a:rPr lang="es-MX" sz="1400" dirty="0" smtClean="0">
                <a:latin typeface="Montserrat" panose="00000500000000000000" pitchFamily="2" charset="0"/>
              </a:rPr>
              <a:t>*</a:t>
            </a:r>
            <a:r>
              <a:rPr lang="es-MX" sz="1400" b="1" dirty="0" smtClean="0">
                <a:latin typeface="Montserrat" panose="00000500000000000000" pitchFamily="2" charset="0"/>
              </a:rPr>
              <a:t>Querétaro</a:t>
            </a:r>
            <a:r>
              <a:rPr lang="es-MX" sz="1400" dirty="0" smtClean="0">
                <a:latin typeface="Montserrat" panose="00000500000000000000" pitchFamily="2" charset="0"/>
              </a:rPr>
              <a:t> </a:t>
            </a:r>
            <a:r>
              <a:rPr lang="es-MX" sz="1400" dirty="0">
                <a:latin typeface="Montserrat" panose="00000500000000000000" pitchFamily="2" charset="0"/>
              </a:rPr>
              <a:t>declaró presencia de las mujeres en los organismos mencionados pero cero porciento en la </a:t>
            </a:r>
            <a:r>
              <a:rPr lang="es-MX" sz="1400" dirty="0" smtClean="0">
                <a:latin typeface="Montserrat" panose="00000500000000000000" pitchFamily="2" charset="0"/>
              </a:rPr>
              <a:t>representación </a:t>
            </a:r>
            <a:endParaRPr lang="es-MX" sz="1400" dirty="0">
              <a:latin typeface="Montserrat" panose="00000500000000000000" pitchFamily="2" charset="0"/>
            </a:endParaRPr>
          </a:p>
        </p:txBody>
      </p:sp>
    </p:spTree>
    <p:extLst>
      <p:ext uri="{BB962C8B-B14F-4D97-AF65-F5344CB8AC3E}">
        <p14:creationId xmlns:p14="http://schemas.microsoft.com/office/powerpoint/2010/main" val="83664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4F0D6EA6-16B8-4420-8537-7C4A1F28E0D5}"/>
              </a:ext>
            </a:extLst>
          </p:cNvPr>
          <p:cNvSpPr txBox="1"/>
          <p:nvPr/>
        </p:nvSpPr>
        <p:spPr>
          <a:xfrm>
            <a:off x="557751" y="993268"/>
            <a:ext cx="10850252" cy="3785652"/>
          </a:xfrm>
          <a:prstGeom prst="rect">
            <a:avLst/>
          </a:prstGeom>
          <a:noFill/>
        </p:spPr>
        <p:txBody>
          <a:bodyPr wrap="square">
            <a:spAutoFit/>
          </a:bodyPr>
          <a:lstStyle/>
          <a:p>
            <a:r>
              <a:rPr lang="es-MX" sz="1600" b="1" dirty="0">
                <a:effectLst/>
                <a:latin typeface="Montserrat" panose="00000500000000000000" pitchFamily="2" charset="0"/>
                <a:ea typeface="Calibri" panose="020F0502020204030204" pitchFamily="34" charset="0"/>
                <a:cs typeface="Arial" panose="020B0604020202020204" pitchFamily="34"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1400" dirty="0">
                <a:effectLst/>
                <a:latin typeface="Montserrat" panose="00000500000000000000" pitchFamily="2" charset="0"/>
                <a:ea typeface="Calibri" panose="020F0502020204030204" pitchFamily="34" charset="0"/>
                <a:cs typeface="Arial" panose="020B0604020202020204" pitchFamily="34" charset="0"/>
              </a:rPr>
              <a:t>El 6 de febrero se instaló la Mesa de trabajo con perspectiva de género en la gestión integral de riesgos, con el objetivo de establecer estrategias de colaboración entre las direcciones de la Coordinación Nacional de Protección Civil, las dependencias y/o entidades de la Administración Pública Federal (APF), organizaciones de la sociedad civil, iniciativa privada, los estados y los municipios para incorporar la Perspectiva de Género (PEG) en el Sistema Nacional de Protección Civil (SINAPROC) en cumplimiento al Programa Nacional de Desarrollo, Programa Nacional de Protección Civil, Marco de Sendai, Objetivos del Desarrollo Sostenible, el Programa para la Igualdad de Hombres y Mujeres y la Convención para la eliminación de todas formas de discriminación contra la Mujer (CEDAW).</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1400" dirty="0">
                <a:effectLst/>
                <a:latin typeface="Montserrat" panose="00000500000000000000" pitchFamily="2" charset="0"/>
                <a:ea typeface="Calibri" panose="020F0502020204030204" pitchFamily="34" charset="0"/>
                <a:cs typeface="Arial" panose="020B0604020202020204" pitchFamily="34"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1400" dirty="0">
                <a:effectLst/>
                <a:latin typeface="Montserrat" panose="00000500000000000000" pitchFamily="2" charset="0"/>
                <a:ea typeface="Calibri" panose="020F0502020204030204" pitchFamily="34" charset="0"/>
                <a:cs typeface="Arial" panose="020B0604020202020204" pitchFamily="34" charset="0"/>
              </a:rPr>
              <a:t>Entre las primeras acciones de esta mesa se encuentra la realización de un Diagnóstico Nacional sobre la incorporación de la Perspectiva de Género en la Gestión Integral de Riesgos y Protección Civil de las 32 entidades federativas del país con el objetivo de crear una estrategia para la incorporación de la perspectiva de género en el SINAPROC.</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1400" dirty="0">
                <a:effectLst/>
                <a:latin typeface="Montserrat" panose="00000500000000000000" pitchFamily="2" charset="0"/>
                <a:ea typeface="Calibri" panose="020F0502020204030204" pitchFamily="34" charset="0"/>
                <a:cs typeface="Arial" panose="020B0604020202020204" pitchFamily="34"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1400" dirty="0">
                <a:effectLst/>
                <a:latin typeface="Montserrat" panose="00000500000000000000" pitchFamily="2" charset="0"/>
                <a:ea typeface="Calibri" panose="020F0502020204030204" pitchFamily="34" charset="0"/>
                <a:cs typeface="Arial" panose="020B0604020202020204" pitchFamily="34" charset="0"/>
              </a:rPr>
              <a:t>Con este fin, se realizó un cuestionario que consta de 25 preguntas elaborado y validado por las personas integrantes de esta mesa de trabajo, que fue enviado por oficio con fecha límite del día 23 de octubre del 2020.</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1400" dirty="0">
                <a:effectLst/>
                <a:latin typeface="Montserrat" panose="00000500000000000000" pitchFamily="2" charset="0"/>
                <a:ea typeface="Calibri" panose="020F0502020204030204" pitchFamily="34" charset="0"/>
                <a:cs typeface="Arial" panose="020B0604020202020204" pitchFamily="34"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1400" dirty="0">
                <a:effectLst/>
                <a:latin typeface="Montserrat" panose="00000500000000000000" pitchFamily="2" charset="0"/>
                <a:ea typeface="Calibri" panose="020F0502020204030204" pitchFamily="34" charset="0"/>
                <a:cs typeface="Arial" panose="020B0604020202020204" pitchFamily="34" charset="0"/>
              </a:rPr>
              <a:t>Sin embargo, a la fecha han contestado </a:t>
            </a:r>
            <a:r>
              <a:rPr lang="es-MX" sz="1400" dirty="0" smtClean="0">
                <a:effectLst/>
                <a:latin typeface="Montserrat" panose="00000500000000000000" pitchFamily="2" charset="0"/>
                <a:ea typeface="Calibri" panose="020F0502020204030204" pitchFamily="34" charset="0"/>
                <a:cs typeface="Arial" panose="020B0604020202020204" pitchFamily="34" charset="0"/>
              </a:rPr>
              <a:t>31 </a:t>
            </a:r>
            <a:r>
              <a:rPr lang="es-MX" sz="1400" dirty="0">
                <a:effectLst/>
                <a:latin typeface="Montserrat" panose="00000500000000000000" pitchFamily="2" charset="0"/>
                <a:ea typeface="Calibri" panose="020F0502020204030204" pitchFamily="34" charset="0"/>
                <a:cs typeface="Arial" panose="020B0604020202020204" pitchFamily="34" charset="0"/>
              </a:rPr>
              <a:t>estados.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 xmlns:a16="http://schemas.microsoft.com/office/drawing/2014/main" id="{3E7C2803-E899-4889-BDF9-D77912F5D0C7}"/>
              </a:ext>
            </a:extLst>
          </p:cNvPr>
          <p:cNvSpPr txBox="1"/>
          <p:nvPr/>
        </p:nvSpPr>
        <p:spPr>
          <a:xfrm>
            <a:off x="732935" y="492602"/>
            <a:ext cx="6103854" cy="461665"/>
          </a:xfrm>
          <a:prstGeom prst="rect">
            <a:avLst/>
          </a:prstGeom>
          <a:noFill/>
        </p:spPr>
        <p:txBody>
          <a:bodyPr wrap="square">
            <a:spAutoFit/>
          </a:bodyPr>
          <a:lstStyle/>
          <a:p>
            <a:r>
              <a:rPr lang="es-MX" sz="2400" b="1" dirty="0">
                <a:solidFill>
                  <a:schemeClr val="accent4">
                    <a:lumMod val="75000"/>
                  </a:schemeClr>
                </a:solidFill>
                <a:effectLst/>
                <a:latin typeface="Montserrat" panose="00000500000000000000" pitchFamily="2" charset="0"/>
                <a:ea typeface="Calibri" panose="020F0502020204030204" pitchFamily="34" charset="0"/>
                <a:cs typeface="Arial" panose="020B0604020202020204" pitchFamily="34" charset="0"/>
              </a:rPr>
              <a:t>Antecedentes</a:t>
            </a:r>
            <a:endParaRPr lang="es-MX" sz="24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1841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936244536"/>
              </p:ext>
            </p:extLst>
          </p:nvPr>
        </p:nvGraphicFramePr>
        <p:xfrm>
          <a:off x="7480005" y="1710139"/>
          <a:ext cx="3505200" cy="3581400"/>
        </p:xfrm>
        <a:graphic>
          <a:graphicData uri="http://schemas.openxmlformats.org/drawingml/2006/table">
            <a:tbl>
              <a:tblPr/>
              <a:tblGrid>
                <a:gridCol w="1180031"/>
                <a:gridCol w="761310"/>
                <a:gridCol w="1094384"/>
                <a:gridCol w="469475"/>
              </a:tblGrid>
              <a:tr h="657225">
                <a:tc>
                  <a:txBody>
                    <a:bodyPr/>
                    <a:lstStyle/>
                    <a:p>
                      <a:pPr algn="ctr" fontAlgn="ctr"/>
                      <a:r>
                        <a:rPr lang="es-MX" sz="1000" b="1" i="0" u="none" strike="noStrike" dirty="0">
                          <a:solidFill>
                            <a:srgbClr val="000000"/>
                          </a:solidFill>
                          <a:effectLst/>
                          <a:latin typeface="Arial" panose="020B0604020202020204" pitchFamily="34" charset="0"/>
                        </a:rPr>
                        <a:t>Entidad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a:solidFill>
                            <a:srgbClr val="000000"/>
                          </a:solidFill>
                          <a:effectLst/>
                          <a:latin typeface="Arial" panose="020B0604020202020204" pitchFamily="34" charset="0"/>
                        </a:rPr>
                        <a:t>Número de mujeres en puestos directivos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a:solidFill>
                            <a:srgbClr val="000000"/>
                          </a:solidFill>
                          <a:effectLst/>
                          <a:latin typeface="Arial" panose="020B0604020202020204" pitchFamily="34" charset="0"/>
                        </a:rPr>
                        <a:t>Total de personas que integran la plantilla laboral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61925">
                <a:tc>
                  <a:txBody>
                    <a:bodyPr/>
                    <a:lstStyle/>
                    <a:p>
                      <a:pPr algn="l" fontAlgn="ctr"/>
                      <a:r>
                        <a:rPr lang="es-MX" sz="1000" b="0" i="0" u="none" strike="noStrike">
                          <a:solidFill>
                            <a:srgbClr val="000000"/>
                          </a:solidFill>
                          <a:effectLst/>
                          <a:latin typeface="Arial" panose="020B0604020202020204" pitchFamily="34" charset="0"/>
                        </a:rPr>
                        <a:t>Tlaxcala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0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000" b="0" i="0" u="none" strike="noStrike">
                          <a:solidFill>
                            <a:srgbClr val="000000"/>
                          </a:solidFill>
                          <a:effectLst/>
                          <a:latin typeface="Arial" panose="020B060402020202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000" b="0" i="0" u="none" strike="noStrike">
                          <a:solidFill>
                            <a:srgbClr val="000000"/>
                          </a:solidFill>
                          <a:effectLst/>
                          <a:latin typeface="Arial" panose="020B0604020202020204" pitchFamily="34" charset="0"/>
                        </a:rPr>
                        <a:t>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Yucatán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Querétaro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Chihuahua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Sonora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Morelos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Veracruz</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248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Quintana Roo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Colima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Guerrero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512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Nuevo Léon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Estado de México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250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Puebla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Campeche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Oaxaca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127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Tabasco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259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ctr"/>
                      <a:r>
                        <a:rPr lang="es-MX" sz="1000" b="0" i="0" u="none" strike="noStrike">
                          <a:solidFill>
                            <a:srgbClr val="000000"/>
                          </a:solidFill>
                          <a:effectLst/>
                          <a:latin typeface="Arial" panose="020B0604020202020204" pitchFamily="34" charset="0"/>
                        </a:rPr>
                        <a:t>Jalisco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326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1000" b="0" i="0" u="none" strike="noStrike">
                          <a:solidFill>
                            <a:srgbClr val="000000"/>
                          </a:solidFill>
                          <a:effectLst/>
                          <a:latin typeface="Arial" panose="020B0604020202020204" pitchFamily="34" charset="0"/>
                        </a:rPr>
                        <a:t>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1450">
                <a:tc>
                  <a:txBody>
                    <a:bodyPr/>
                    <a:lstStyle/>
                    <a:p>
                      <a:pPr algn="l" fontAlgn="ctr"/>
                      <a:r>
                        <a:rPr lang="es-MX" sz="1000" b="0" i="0" u="none" strike="noStrike" dirty="0">
                          <a:solidFill>
                            <a:srgbClr val="000000"/>
                          </a:solidFill>
                          <a:effectLst/>
                          <a:latin typeface="Arial" panose="020B0604020202020204" pitchFamily="34" charset="0"/>
                        </a:rPr>
                        <a:t>Ciudad de México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rPr>
                        <a:t>337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rPr>
                        <a:t>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3" name="CuadroTexto 2"/>
          <p:cNvSpPr txBox="1"/>
          <p:nvPr/>
        </p:nvSpPr>
        <p:spPr>
          <a:xfrm>
            <a:off x="478466" y="505331"/>
            <a:ext cx="10792046" cy="954107"/>
          </a:xfrm>
          <a:prstGeom prst="rect">
            <a:avLst/>
          </a:prstGeom>
          <a:noFill/>
        </p:spPr>
        <p:txBody>
          <a:bodyPr wrap="square" rtlCol="0">
            <a:spAutoFit/>
          </a:bodyPr>
          <a:lstStyle/>
          <a:p>
            <a:r>
              <a:rPr lang="es-MX" sz="1400" dirty="0">
                <a:latin typeface="Montserrat" panose="00000500000000000000" pitchFamily="2" charset="0"/>
              </a:rPr>
              <a:t>En cuanto a las </a:t>
            </a:r>
            <a:r>
              <a:rPr lang="es-MX" sz="1400" b="1" dirty="0">
                <a:latin typeface="Montserrat" panose="00000500000000000000" pitchFamily="2" charset="0"/>
              </a:rPr>
              <a:t>mujeres en puestos directivos </a:t>
            </a:r>
            <a:r>
              <a:rPr lang="es-MX" sz="1400" dirty="0">
                <a:latin typeface="Montserrat" panose="00000500000000000000" pitchFamily="2" charset="0"/>
              </a:rPr>
              <a:t>por entidad federativa</a:t>
            </a:r>
            <a:r>
              <a:rPr lang="es-MX" sz="1400" dirty="0" smtClean="0">
                <a:latin typeface="Montserrat" panose="00000500000000000000" pitchFamily="2" charset="0"/>
              </a:rPr>
              <a:t>:</a:t>
            </a:r>
          </a:p>
          <a:p>
            <a:endParaRPr lang="es-MX" sz="1400" dirty="0">
              <a:latin typeface="Montserrat" panose="00000500000000000000" pitchFamily="2" charset="0"/>
            </a:endParaRPr>
          </a:p>
          <a:p>
            <a:pPr marL="285750" indent="-285750">
              <a:buFont typeface="Wingdings" panose="05000000000000000000" pitchFamily="2" charset="2"/>
              <a:buChar char="Ø"/>
            </a:pPr>
            <a:r>
              <a:rPr lang="es-MX" sz="1400" dirty="0">
                <a:latin typeface="Montserrat" panose="00000500000000000000" pitchFamily="2" charset="0"/>
              </a:rPr>
              <a:t> 13 de ellas declararon no tener ni un solo puesto de ese status ocupado por miembros del sexo femenino</a:t>
            </a:r>
          </a:p>
          <a:p>
            <a:pPr marL="285750" indent="-285750">
              <a:buFont typeface="Wingdings" panose="05000000000000000000" pitchFamily="2" charset="2"/>
              <a:buChar char="Ø"/>
            </a:pPr>
            <a:r>
              <a:rPr lang="es-MX" sz="1400" dirty="0">
                <a:latin typeface="Montserrat" panose="00000500000000000000" pitchFamily="2" charset="0"/>
              </a:rPr>
              <a:t>En ningún caso este atributo alcanzó el 8% de la plantilla laboral</a:t>
            </a:r>
          </a:p>
        </p:txBody>
      </p:sp>
      <p:graphicFrame>
        <p:nvGraphicFramePr>
          <p:cNvPr id="4" name="Gráfico 3"/>
          <p:cNvGraphicFramePr>
            <a:graphicFrameLocks/>
          </p:cNvGraphicFramePr>
          <p:nvPr>
            <p:extLst>
              <p:ext uri="{D42A27DB-BD31-4B8C-83A1-F6EECF244321}">
                <p14:modId xmlns:p14="http://schemas.microsoft.com/office/powerpoint/2010/main" val="3764877192"/>
              </p:ext>
            </p:extLst>
          </p:nvPr>
        </p:nvGraphicFramePr>
        <p:xfrm>
          <a:off x="173887" y="2094613"/>
          <a:ext cx="6630950" cy="4040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7442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3761995693"/>
              </p:ext>
            </p:extLst>
          </p:nvPr>
        </p:nvGraphicFramePr>
        <p:xfrm>
          <a:off x="439478" y="1844748"/>
          <a:ext cx="3207489" cy="276978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443147" y="2939125"/>
            <a:ext cx="1200150" cy="581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fld id="{18D25F62-F4F8-4C30-9380-584662991895}" type="TxLink">
              <a:rPr lang="en-US" sz="2400" b="1" i="0" u="none" strike="noStrike">
                <a:solidFill>
                  <a:schemeClr val="accent6"/>
                </a:solidFill>
                <a:latin typeface="Montserrat" panose="00000500000000000000" pitchFamily="2" charset="0"/>
              </a:rPr>
              <a:pPr algn="l"/>
              <a:t>22.6%</a:t>
            </a:fld>
            <a:endParaRPr lang="es-MX" sz="2400" b="1" dirty="0">
              <a:solidFill>
                <a:schemeClr val="accent6"/>
              </a:solidFill>
              <a:latin typeface="Montserrat" panose="00000500000000000000" pitchFamily="2" charset="0"/>
            </a:endParaRPr>
          </a:p>
        </p:txBody>
      </p:sp>
      <p:sp>
        <p:nvSpPr>
          <p:cNvPr id="4" name="9 Rectángulo"/>
          <p:cNvSpPr/>
          <p:nvPr/>
        </p:nvSpPr>
        <p:spPr>
          <a:xfrm>
            <a:off x="439479" y="630751"/>
            <a:ext cx="3207488" cy="95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1000" b="1" dirty="0" smtClean="0">
                <a:solidFill>
                  <a:schemeClr val="accent6"/>
                </a:solidFill>
                <a:latin typeface="Montserrat" panose="00000500000000000000" pitchFamily="2" charset="0"/>
              </a:rPr>
              <a:t>Instituciones que han </a:t>
            </a:r>
            <a:r>
              <a:rPr lang="es-MX" sz="1000" b="1" dirty="0">
                <a:solidFill>
                  <a:schemeClr val="accent6"/>
                </a:solidFill>
                <a:latin typeface="Montserrat" panose="00000500000000000000" pitchFamily="2" charset="0"/>
              </a:rPr>
              <a:t>brindado o desarrollado cursos de capacitación que aborden la </a:t>
            </a:r>
            <a:r>
              <a:rPr lang="es-MX" sz="1000" b="1" dirty="0" err="1">
                <a:solidFill>
                  <a:schemeClr val="accent6"/>
                </a:solidFill>
                <a:latin typeface="Montserrat" panose="00000500000000000000" pitchFamily="2" charset="0"/>
              </a:rPr>
              <a:t>transversalización</a:t>
            </a:r>
            <a:r>
              <a:rPr lang="es-MX" sz="1000" b="1" dirty="0">
                <a:solidFill>
                  <a:schemeClr val="accent6"/>
                </a:solidFill>
                <a:latin typeface="Montserrat" panose="00000500000000000000" pitchFamily="2" charset="0"/>
              </a:rPr>
              <a:t> de la perspectiva de género en las actividades que desempeña</a:t>
            </a:r>
          </a:p>
        </p:txBody>
      </p:sp>
      <p:graphicFrame>
        <p:nvGraphicFramePr>
          <p:cNvPr id="5" name="Gráfico 4"/>
          <p:cNvGraphicFramePr>
            <a:graphicFrameLocks/>
          </p:cNvGraphicFramePr>
          <p:nvPr>
            <p:extLst>
              <p:ext uri="{D42A27DB-BD31-4B8C-83A1-F6EECF244321}">
                <p14:modId xmlns:p14="http://schemas.microsoft.com/office/powerpoint/2010/main" val="3137472675"/>
              </p:ext>
            </p:extLst>
          </p:nvPr>
        </p:nvGraphicFramePr>
        <p:xfrm>
          <a:off x="4492255" y="1844748"/>
          <a:ext cx="3207489" cy="276978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5719208" y="2939125"/>
            <a:ext cx="1200150" cy="581025"/>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18D25F62-F4F8-4C30-9380-584662991895}" type="TxLink">
              <a:rPr kumimoji="0" lang="en-US" sz="2400" b="1" i="0" u="none" strike="noStrike" kern="0" cap="none" spc="0" normalizeH="0" baseline="0" noProof="0">
                <a:ln>
                  <a:noFill/>
                </a:ln>
                <a:solidFill>
                  <a:srgbClr val="F79646"/>
                </a:solidFill>
                <a:effectLst/>
                <a:uLnTx/>
                <a:uFillTx/>
                <a:latin typeface="Montserrat" panose="00000500000000000000" pitchFamily="2" charset="0"/>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48%</a:t>
            </a:fld>
            <a:endParaRPr kumimoji="0" lang="es-MX" sz="2400" b="1" i="0" u="none" strike="noStrike" kern="0" cap="none" spc="0" normalizeH="0" baseline="0" noProof="0">
              <a:ln>
                <a:noFill/>
              </a:ln>
              <a:solidFill>
                <a:srgbClr val="F79646"/>
              </a:solidFill>
              <a:effectLst/>
              <a:uLnTx/>
              <a:uFillTx/>
              <a:latin typeface="Montserrat" panose="00000500000000000000" pitchFamily="2" charset="0"/>
              <a:ea typeface="+mn-ea"/>
              <a:cs typeface="+mn-cs"/>
            </a:endParaRPr>
          </a:p>
        </p:txBody>
      </p:sp>
      <p:sp>
        <p:nvSpPr>
          <p:cNvPr id="8" name="9 Rectángulo"/>
          <p:cNvSpPr/>
          <p:nvPr/>
        </p:nvSpPr>
        <p:spPr>
          <a:xfrm>
            <a:off x="4492256" y="4931345"/>
            <a:ext cx="3207488" cy="874031"/>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s-MX" sz="1000" b="1" kern="0" dirty="0" smtClean="0">
                <a:solidFill>
                  <a:srgbClr val="F79646"/>
                </a:solidFill>
                <a:latin typeface="Montserrat" panose="00000500000000000000" pitchFamily="2" charset="0"/>
              </a:rPr>
              <a:t>Declararon </a:t>
            </a:r>
            <a:r>
              <a:rPr lang="es-MX" sz="1000" b="1" kern="0" dirty="0">
                <a:solidFill>
                  <a:srgbClr val="F79646"/>
                </a:solidFill>
                <a:latin typeface="Montserrat" panose="00000500000000000000" pitchFamily="2" charset="0"/>
              </a:rPr>
              <a:t>haber recibido cursos de capacitación o formación sobre la Perspectiva de Género en la Gestión Integral de Riesgos de Desastres y Protección Civil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000" b="1" i="0" u="none" strike="noStrike" kern="0" cap="none" spc="0" normalizeH="0" baseline="0" noProof="0" dirty="0">
              <a:ln>
                <a:noFill/>
              </a:ln>
              <a:solidFill>
                <a:srgbClr val="F79646"/>
              </a:solidFill>
              <a:effectLst/>
              <a:uLnTx/>
              <a:uFillTx/>
              <a:latin typeface="Montserrat" panose="00000500000000000000" pitchFamily="2" charset="0"/>
              <a:ea typeface="+mn-ea"/>
              <a:cs typeface="+mn-cs"/>
            </a:endParaRPr>
          </a:p>
        </p:txBody>
      </p:sp>
      <p:graphicFrame>
        <p:nvGraphicFramePr>
          <p:cNvPr id="9" name="Gráfico 8"/>
          <p:cNvGraphicFramePr>
            <a:graphicFrameLocks/>
          </p:cNvGraphicFramePr>
          <p:nvPr>
            <p:extLst>
              <p:ext uri="{D42A27DB-BD31-4B8C-83A1-F6EECF244321}">
                <p14:modId xmlns:p14="http://schemas.microsoft.com/office/powerpoint/2010/main" val="2531043154"/>
              </p:ext>
            </p:extLst>
          </p:nvPr>
        </p:nvGraphicFramePr>
        <p:xfrm>
          <a:off x="8596422" y="1844747"/>
          <a:ext cx="3207488" cy="2769781"/>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ángulo 9"/>
          <p:cNvSpPr/>
          <p:nvPr/>
        </p:nvSpPr>
        <p:spPr>
          <a:xfrm>
            <a:off x="9888943" y="2939124"/>
            <a:ext cx="841079" cy="581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fld id="{18D25F62-F4F8-4C30-9380-584662991895}" type="TxLink">
              <a:rPr lang="en-US" sz="2400" b="1" i="0" u="none" strike="noStrike">
                <a:solidFill>
                  <a:schemeClr val="accent6"/>
                </a:solidFill>
                <a:latin typeface="Montserrat" panose="00000500000000000000" pitchFamily="2" charset="0"/>
              </a:rPr>
              <a:pPr algn="l"/>
              <a:t>16%</a:t>
            </a:fld>
            <a:endParaRPr lang="es-MX" sz="2400" b="1">
              <a:solidFill>
                <a:schemeClr val="accent6"/>
              </a:solidFill>
              <a:latin typeface="Montserrat" panose="00000500000000000000" pitchFamily="2" charset="0"/>
            </a:endParaRPr>
          </a:p>
        </p:txBody>
      </p:sp>
      <p:sp>
        <p:nvSpPr>
          <p:cNvPr id="11" name="9 Rectángulo"/>
          <p:cNvSpPr/>
          <p:nvPr/>
        </p:nvSpPr>
        <p:spPr>
          <a:xfrm>
            <a:off x="8596422" y="1106556"/>
            <a:ext cx="3207488" cy="723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1000" b="1" dirty="0" smtClean="0">
                <a:solidFill>
                  <a:schemeClr val="accent6"/>
                </a:solidFill>
                <a:latin typeface="Montserrat" panose="00000500000000000000" pitchFamily="2" charset="0"/>
              </a:rPr>
              <a:t>Porcentaje de esos cursos que fue </a:t>
            </a:r>
            <a:r>
              <a:rPr lang="es-MX" sz="1000" b="1" dirty="0">
                <a:solidFill>
                  <a:schemeClr val="accent6"/>
                </a:solidFill>
                <a:latin typeface="Montserrat" panose="00000500000000000000" pitchFamily="2" charset="0"/>
              </a:rPr>
              <a:t>impartido por la Coordinación Nacional de Protección Civil o la Unidad de Protección Civil Estatal pertinente</a:t>
            </a:r>
          </a:p>
        </p:txBody>
      </p:sp>
      <p:sp>
        <p:nvSpPr>
          <p:cNvPr id="14" name="Flecha derecha 13"/>
          <p:cNvSpPr/>
          <p:nvPr/>
        </p:nvSpPr>
        <p:spPr>
          <a:xfrm>
            <a:off x="3646967" y="3062177"/>
            <a:ext cx="845288" cy="45797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5" name="Flecha derecha 14"/>
          <p:cNvSpPr/>
          <p:nvPr/>
        </p:nvSpPr>
        <p:spPr>
          <a:xfrm>
            <a:off x="7723667" y="3062178"/>
            <a:ext cx="845288" cy="45797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2278210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20363788"/>
              </p:ext>
            </p:extLst>
          </p:nvPr>
        </p:nvGraphicFramePr>
        <p:xfrm>
          <a:off x="903686" y="1286540"/>
          <a:ext cx="10079747" cy="4603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542179" y="534197"/>
            <a:ext cx="8836182" cy="338554"/>
          </a:xfrm>
          <a:prstGeom prst="rect">
            <a:avLst/>
          </a:prstGeom>
          <a:noFill/>
        </p:spPr>
        <p:txBody>
          <a:bodyPr wrap="square" rtlCol="0">
            <a:spAutoFit/>
          </a:bodyPr>
          <a:lstStyle/>
          <a:p>
            <a:pPr algn="just"/>
            <a:r>
              <a:rPr lang="es-MX" sz="1600" b="1" dirty="0">
                <a:solidFill>
                  <a:srgbClr val="BDAB85"/>
                </a:solidFill>
                <a:effectLst>
                  <a:outerShdw blurRad="38100" dist="38100" dir="2700000" algn="tl">
                    <a:srgbClr val="000000">
                      <a:alpha val="43137"/>
                    </a:srgbClr>
                  </a:outerShdw>
                </a:effectLst>
                <a:latin typeface="Montserrat" panose="00000500000000000000" pitchFamily="2" charset="0"/>
              </a:rPr>
              <a:t>Otros resultados relevantes…</a:t>
            </a:r>
          </a:p>
        </p:txBody>
      </p:sp>
    </p:spTree>
    <p:extLst>
      <p:ext uri="{BB962C8B-B14F-4D97-AF65-F5344CB8AC3E}">
        <p14:creationId xmlns:p14="http://schemas.microsoft.com/office/powerpoint/2010/main" val="1640926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4345" y="404979"/>
            <a:ext cx="7417808" cy="338554"/>
          </a:xfrm>
          <a:prstGeom prst="rect">
            <a:avLst/>
          </a:prstGeom>
          <a:noFill/>
        </p:spPr>
        <p:txBody>
          <a:bodyPr wrap="square" rtlCol="0">
            <a:spAutoFit/>
          </a:bodyPr>
          <a:lstStyle/>
          <a:p>
            <a:pPr algn="ctr"/>
            <a:r>
              <a:rPr lang="es-MX" sz="1600" b="1" dirty="0">
                <a:solidFill>
                  <a:srgbClr val="BDAB85"/>
                </a:solidFill>
                <a:effectLst>
                  <a:outerShdw blurRad="38100" dist="38100" dir="2700000" algn="tl">
                    <a:srgbClr val="000000">
                      <a:alpha val="43137"/>
                    </a:srgbClr>
                  </a:outerShdw>
                </a:effectLst>
                <a:latin typeface="Montserrat" panose="00000500000000000000" pitchFamily="2" charset="0"/>
              </a:rPr>
              <a:t>Relación Entidades – Respuestas Positivas</a:t>
            </a:r>
          </a:p>
        </p:txBody>
      </p:sp>
      <p:graphicFrame>
        <p:nvGraphicFramePr>
          <p:cNvPr id="5" name="Gráfico 4"/>
          <p:cNvGraphicFramePr>
            <a:graphicFrameLocks/>
          </p:cNvGraphicFramePr>
          <p:nvPr>
            <p:extLst>
              <p:ext uri="{D42A27DB-BD31-4B8C-83A1-F6EECF244321}">
                <p14:modId xmlns:p14="http://schemas.microsoft.com/office/powerpoint/2010/main" val="2580442441"/>
              </p:ext>
            </p:extLst>
          </p:nvPr>
        </p:nvGraphicFramePr>
        <p:xfrm>
          <a:off x="398353" y="968721"/>
          <a:ext cx="9705314" cy="52147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4624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3">
            <a:extLst>
              <a:ext uri="{FF2B5EF4-FFF2-40B4-BE49-F238E27FC236}">
                <a16:creationId xmlns="" xmlns:a16="http://schemas.microsoft.com/office/drawing/2014/main" id="{A194601E-ECF9-4FA6-A8AC-1D70DE52314F}"/>
              </a:ext>
            </a:extLst>
          </p:cNvPr>
          <p:cNvSpPr>
            <a:spLocks noChangeArrowheads="1"/>
          </p:cNvSpPr>
          <p:nvPr/>
        </p:nvSpPr>
        <p:spPr bwMode="auto">
          <a:xfrm>
            <a:off x="5422935" y="6159887"/>
            <a:ext cx="3702558" cy="35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r" eaLnBrk="1" hangingPunct="1">
              <a:spcBef>
                <a:spcPct val="0"/>
              </a:spcBef>
              <a:buFontTx/>
              <a:buNone/>
            </a:pPr>
            <a:r>
              <a:rPr lang="es-MX" altLang="es-MX" sz="1677" dirty="0" smtClean="0">
                <a:solidFill>
                  <a:srgbClr val="D4C19C"/>
                </a:solidFill>
                <a:latin typeface="Montserrat" panose="00000500000000000000" pitchFamily="2" charset="0"/>
              </a:rPr>
              <a:t>Febrero </a:t>
            </a:r>
            <a:r>
              <a:rPr lang="es-MX" altLang="es-MX" sz="1677" dirty="0">
                <a:solidFill>
                  <a:srgbClr val="D4C19C"/>
                </a:solidFill>
                <a:latin typeface="Montserrat" panose="00000500000000000000" pitchFamily="2" charset="0"/>
              </a:rPr>
              <a:t>de 2021</a:t>
            </a:r>
          </a:p>
        </p:txBody>
      </p:sp>
      <p:sp>
        <p:nvSpPr>
          <p:cNvPr id="22" name="8 Rectángulo">
            <a:extLst>
              <a:ext uri="{FF2B5EF4-FFF2-40B4-BE49-F238E27FC236}">
                <a16:creationId xmlns="" xmlns:a16="http://schemas.microsoft.com/office/drawing/2014/main" id="{D6157FD6-67DD-471B-AE54-4D64404805AD}"/>
              </a:ext>
            </a:extLst>
          </p:cNvPr>
          <p:cNvSpPr/>
          <p:nvPr/>
        </p:nvSpPr>
        <p:spPr>
          <a:xfrm>
            <a:off x="1001623" y="3039893"/>
            <a:ext cx="7870951" cy="2423816"/>
          </a:xfrm>
          <a:prstGeom prst="rect">
            <a:avLst/>
          </a:prstGeom>
          <a:gradFill flip="none" rotWithShape="1">
            <a:gsLst>
              <a:gs pos="0">
                <a:srgbClr val="439B82"/>
              </a:gs>
              <a:gs pos="100000">
                <a:srgbClr val="38806B">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863" dirty="0">
                <a:solidFill>
                  <a:prstClr val="white"/>
                </a:solidFill>
              </a:rPr>
              <a:t>Subdirección de Estudios Económicos y Sociales de la </a:t>
            </a:r>
          </a:p>
          <a:p>
            <a:pPr algn="r"/>
            <a:r>
              <a:rPr lang="es-MX" sz="1863" dirty="0">
                <a:solidFill>
                  <a:prstClr val="white"/>
                </a:solidFill>
              </a:rPr>
              <a:t>Dirección de Análisis y Gestión de Riesgos del  </a:t>
            </a:r>
          </a:p>
          <a:p>
            <a:pPr algn="r"/>
            <a:endParaRPr lang="es-MX" sz="1863" dirty="0">
              <a:solidFill>
                <a:prstClr val="white"/>
              </a:solidFill>
            </a:endParaRPr>
          </a:p>
          <a:p>
            <a:pPr algn="r"/>
            <a:r>
              <a:rPr lang="es-MX" sz="1863" dirty="0">
                <a:solidFill>
                  <a:prstClr val="white"/>
                </a:solidFill>
              </a:rPr>
              <a:t>Centro Nacional de Prevención de Desastres</a:t>
            </a:r>
          </a:p>
          <a:p>
            <a:pPr algn="r"/>
            <a:endParaRPr lang="es-MX" sz="1863" dirty="0">
              <a:solidFill>
                <a:prstClr val="white"/>
              </a:solidFill>
            </a:endParaRPr>
          </a:p>
          <a:p>
            <a:pPr algn="r"/>
            <a:endParaRPr lang="es-MX" sz="1863" dirty="0">
              <a:solidFill>
                <a:prstClr val="white"/>
              </a:solidFill>
            </a:endParaRPr>
          </a:p>
        </p:txBody>
      </p:sp>
      <p:sp>
        <p:nvSpPr>
          <p:cNvPr id="23" name="CuadroTexto 2">
            <a:extLst>
              <a:ext uri="{FF2B5EF4-FFF2-40B4-BE49-F238E27FC236}">
                <a16:creationId xmlns="" xmlns:a16="http://schemas.microsoft.com/office/drawing/2014/main" id="{687B834D-36C9-4B56-9A6F-79E25BD06C37}"/>
              </a:ext>
            </a:extLst>
          </p:cNvPr>
          <p:cNvSpPr txBox="1">
            <a:spLocks noChangeArrowheads="1"/>
          </p:cNvSpPr>
          <p:nvPr/>
        </p:nvSpPr>
        <p:spPr bwMode="auto">
          <a:xfrm>
            <a:off x="2411343" y="1695411"/>
            <a:ext cx="7043376" cy="7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30163" indent="-30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lvl="1" algn="ctr" eaLnBrk="1" hangingPunct="1">
              <a:spcBef>
                <a:spcPct val="0"/>
              </a:spcBef>
              <a:buFontTx/>
              <a:buNone/>
            </a:pPr>
            <a:r>
              <a:rPr lang="es-MX" altLang="es-MX" sz="4099" dirty="0">
                <a:solidFill>
                  <a:prstClr val="white"/>
                </a:solidFill>
                <a:latin typeface="Montserrat" pitchFamily="2" charset="77"/>
              </a:rPr>
              <a:t>¡GRACIAS!</a:t>
            </a:r>
          </a:p>
        </p:txBody>
      </p:sp>
    </p:spTree>
    <p:extLst>
      <p:ext uri="{BB962C8B-B14F-4D97-AF65-F5344CB8AC3E}">
        <p14:creationId xmlns:p14="http://schemas.microsoft.com/office/powerpoint/2010/main" val="11340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DB6A4F47-281A-42B2-B004-18895176768F}"/>
              </a:ext>
            </a:extLst>
          </p:cNvPr>
          <p:cNvPicPr>
            <a:picLocks noChangeAspect="1"/>
          </p:cNvPicPr>
          <p:nvPr/>
        </p:nvPicPr>
        <p:blipFill>
          <a:blip r:embed="rId2"/>
          <a:stretch>
            <a:fillRect/>
          </a:stretch>
        </p:blipFill>
        <p:spPr>
          <a:xfrm>
            <a:off x="2157643" y="956858"/>
            <a:ext cx="7876715" cy="4944285"/>
          </a:xfrm>
          <a:prstGeom prst="rect">
            <a:avLst/>
          </a:prstGeom>
        </p:spPr>
      </p:pic>
    </p:spTree>
    <p:extLst>
      <p:ext uri="{BB962C8B-B14F-4D97-AF65-F5344CB8AC3E}">
        <p14:creationId xmlns:p14="http://schemas.microsoft.com/office/powerpoint/2010/main" val="268799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479082774"/>
              </p:ext>
            </p:extLst>
          </p:nvPr>
        </p:nvGraphicFramePr>
        <p:xfrm>
          <a:off x="458403" y="864616"/>
          <a:ext cx="9706323" cy="5055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0164726" y="2850377"/>
            <a:ext cx="830335" cy="923330"/>
          </a:xfrm>
          <a:prstGeom prst="rect">
            <a:avLst/>
          </a:prstGeom>
          <a:noFill/>
        </p:spPr>
        <p:txBody>
          <a:bodyPr wrap="square" lIns="91440" tIns="45720" rIns="91440" bIns="45720">
            <a:spAutoFit/>
          </a:bodyPr>
          <a:lstStyle/>
          <a:p>
            <a:pPr algn="ctr"/>
            <a:r>
              <a:rPr lang="es-ES" sz="5400" b="1" cap="none" spc="0" dirty="0" smtClean="0">
                <a:ln w="0"/>
                <a:solidFill>
                  <a:schemeClr val="accent6">
                    <a:lumMod val="60000"/>
                    <a:lumOff val="40000"/>
                  </a:schemeClr>
                </a:solidFill>
                <a:effectLst>
                  <a:outerShdw blurRad="38100" dist="25400" dir="5400000" algn="ctr" rotWithShape="0">
                    <a:srgbClr val="6E747A">
                      <a:alpha val="43000"/>
                    </a:srgbClr>
                  </a:outerShdw>
                </a:effectLst>
              </a:rPr>
              <a:t>?</a:t>
            </a:r>
            <a:endParaRPr lang="es-ES" sz="5400" b="1" cap="none" spc="0" dirty="0">
              <a:ln w="0"/>
              <a:solidFill>
                <a:schemeClr val="accent6">
                  <a:lumMod val="60000"/>
                  <a:lumOff val="40000"/>
                </a:schemeClr>
              </a:solidFill>
              <a:effectLst>
                <a:outerShdw blurRad="38100" dist="25400" dir="5400000" algn="ctr" rotWithShape="0">
                  <a:srgbClr val="6E747A">
                    <a:alpha val="43000"/>
                  </a:srgbClr>
                </a:outerShdw>
              </a:effectLst>
            </a:endParaRPr>
          </a:p>
        </p:txBody>
      </p:sp>
      <p:sp>
        <p:nvSpPr>
          <p:cNvPr id="6" name="Igual que 4"/>
          <p:cNvSpPr/>
          <p:nvPr/>
        </p:nvSpPr>
        <p:spPr>
          <a:xfrm>
            <a:off x="7547718" y="4548456"/>
            <a:ext cx="1793748" cy="9343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latin typeface="Montserrat" panose="00000500000000000000" pitchFamily="2" charset="0"/>
            </a:endParaRPr>
          </a:p>
        </p:txBody>
      </p:sp>
    </p:spTree>
    <p:extLst>
      <p:ext uri="{BB962C8B-B14F-4D97-AF65-F5344CB8AC3E}">
        <p14:creationId xmlns:p14="http://schemas.microsoft.com/office/powerpoint/2010/main" val="182646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86810" y="797442"/>
            <a:ext cx="10196624" cy="584775"/>
          </a:xfrm>
          <a:prstGeom prst="rect">
            <a:avLst/>
          </a:prstGeom>
          <a:noFill/>
        </p:spPr>
        <p:txBody>
          <a:bodyPr wrap="square" rtlCol="0">
            <a:spAutoFit/>
          </a:bodyPr>
          <a:lstStyle/>
          <a:p>
            <a:r>
              <a:rPr lang="es-MX" sz="1600" dirty="0">
                <a:latin typeface="Montserrat" panose="00000500000000000000" pitchFamily="2" charset="0"/>
              </a:rPr>
              <a:t>Entidades que cuentan con </a:t>
            </a:r>
            <a:r>
              <a:rPr lang="es-MX" sz="1600" b="1" dirty="0">
                <a:latin typeface="Montserrat" panose="00000500000000000000" pitchFamily="2" charset="0"/>
              </a:rPr>
              <a:t>presupuesto etiquetado </a:t>
            </a:r>
            <a:r>
              <a:rPr lang="es-MX" sz="1600" dirty="0">
                <a:latin typeface="Montserrat" panose="00000500000000000000" pitchFamily="2" charset="0"/>
              </a:rPr>
              <a:t>para el desarrollo de acciones relacionadas a la perspectiva de género en la Gestión Integral de Riesgos y Protección Civil </a:t>
            </a:r>
          </a:p>
        </p:txBody>
      </p:sp>
      <p:graphicFrame>
        <p:nvGraphicFramePr>
          <p:cNvPr id="7" name="Diagrama 6"/>
          <p:cNvGraphicFramePr/>
          <p:nvPr>
            <p:extLst>
              <p:ext uri="{D42A27DB-BD31-4B8C-83A1-F6EECF244321}">
                <p14:modId xmlns:p14="http://schemas.microsoft.com/office/powerpoint/2010/main" val="1894545166"/>
              </p:ext>
            </p:extLst>
          </p:nvPr>
        </p:nvGraphicFramePr>
        <p:xfrm>
          <a:off x="786810" y="1881963"/>
          <a:ext cx="10079664" cy="4019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983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45910" y="513521"/>
            <a:ext cx="6801188" cy="923330"/>
          </a:xfrm>
          <a:prstGeom prst="rect">
            <a:avLst/>
          </a:prstGeom>
          <a:noFill/>
        </p:spPr>
        <p:txBody>
          <a:bodyPr wrap="square" rtlCol="0">
            <a:spAutoFit/>
          </a:bodyPr>
          <a:lstStyle/>
          <a:p>
            <a:pPr algn="just"/>
            <a:r>
              <a:rPr lang="es-MX" b="1" dirty="0">
                <a:solidFill>
                  <a:srgbClr val="BDAB85"/>
                </a:solidFill>
                <a:effectLst>
                  <a:outerShdw blurRad="38100" dist="38100" dir="2700000" algn="tl">
                    <a:srgbClr val="000000">
                      <a:alpha val="43137"/>
                    </a:srgbClr>
                  </a:outerShdw>
                </a:effectLst>
                <a:latin typeface="Montserrat" panose="00000500000000000000" pitchFamily="2" charset="0"/>
              </a:rPr>
              <a:t>En su lugar de trabajo ¿se realiza alguna de las siguientes acciones? o ¿existe alguna área especializada, espacios o instrumentos normativos? </a:t>
            </a:r>
          </a:p>
        </p:txBody>
      </p:sp>
      <p:graphicFrame>
        <p:nvGraphicFramePr>
          <p:cNvPr id="4" name="Gráfico 3"/>
          <p:cNvGraphicFramePr>
            <a:graphicFrameLocks/>
          </p:cNvGraphicFramePr>
          <p:nvPr>
            <p:extLst>
              <p:ext uri="{D42A27DB-BD31-4B8C-83A1-F6EECF244321}">
                <p14:modId xmlns:p14="http://schemas.microsoft.com/office/powerpoint/2010/main" val="3438884112"/>
              </p:ext>
            </p:extLst>
          </p:nvPr>
        </p:nvGraphicFramePr>
        <p:xfrm>
          <a:off x="545910" y="1978925"/>
          <a:ext cx="10577016" cy="4039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048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348948888"/>
              </p:ext>
            </p:extLst>
          </p:nvPr>
        </p:nvGraphicFramePr>
        <p:xfrm>
          <a:off x="711178" y="2209291"/>
          <a:ext cx="84981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132444" y="302601"/>
            <a:ext cx="7320980" cy="1754326"/>
          </a:xfrm>
          <a:prstGeom prst="rect">
            <a:avLst/>
          </a:prstGeom>
          <a:noFill/>
        </p:spPr>
        <p:txBody>
          <a:bodyPr wrap="square" rtlCol="0">
            <a:spAutoFit/>
          </a:bodyPr>
          <a:lstStyle/>
          <a:p>
            <a:pPr algn="ctr"/>
            <a:r>
              <a:rPr lang="es-MX" b="1" dirty="0">
                <a:solidFill>
                  <a:srgbClr val="BDAB85"/>
                </a:solidFill>
                <a:effectLst>
                  <a:outerShdw blurRad="38100" dist="38100" dir="2700000" algn="tl">
                    <a:srgbClr val="000000">
                      <a:alpha val="43137"/>
                    </a:srgbClr>
                  </a:outerShdw>
                </a:effectLst>
                <a:latin typeface="Montserrat" panose="00000500000000000000" pitchFamily="2" charset="0"/>
              </a:rPr>
              <a:t>¿En su institución está considerada la participación activa y la promoción de consideraciones y necesidades específicas de mujeres en la normativa vigente, reglas de operación, manuales, lineamientos y procedimientos del órgano de control, así como en las actividades puntuales de…?</a:t>
            </a:r>
          </a:p>
        </p:txBody>
      </p:sp>
    </p:spTree>
    <p:extLst>
      <p:ext uri="{BB962C8B-B14F-4D97-AF65-F5344CB8AC3E}">
        <p14:creationId xmlns:p14="http://schemas.microsoft.com/office/powerpoint/2010/main" val="418436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55300" y="708505"/>
            <a:ext cx="8836182" cy="954107"/>
          </a:xfrm>
          <a:prstGeom prst="rect">
            <a:avLst/>
          </a:prstGeom>
          <a:noFill/>
        </p:spPr>
        <p:txBody>
          <a:bodyPr wrap="square" rtlCol="0">
            <a:spAutoFit/>
          </a:bodyPr>
          <a:lstStyle/>
          <a:p>
            <a:pPr algn="just"/>
            <a:r>
              <a:rPr lang="es-MX" sz="1400" b="1" dirty="0">
                <a:solidFill>
                  <a:srgbClr val="BDAB85"/>
                </a:solidFill>
                <a:effectLst>
                  <a:outerShdw blurRad="38100" dist="38100" dir="2700000" algn="tl">
                    <a:srgbClr val="000000">
                      <a:alpha val="43137"/>
                    </a:srgbClr>
                  </a:outerShdw>
                </a:effectLst>
                <a:latin typeface="Montserrat" panose="00000500000000000000" pitchFamily="2" charset="0"/>
              </a:rPr>
              <a:t>¿Está considerada alguna de las siguientes acciones relacionadas a la perspectiva de género en la Gestión Integral de Riesgos y Protección Civil en la normativa vigente, reglas de operación, manuales, lineamientos y procedimientos del órgano de control, así como en las actividades puntuales de su institución?</a:t>
            </a:r>
          </a:p>
        </p:txBody>
      </p:sp>
      <p:graphicFrame>
        <p:nvGraphicFramePr>
          <p:cNvPr id="3" name="Diagrama 2"/>
          <p:cNvGraphicFramePr/>
          <p:nvPr>
            <p:extLst>
              <p:ext uri="{D42A27DB-BD31-4B8C-83A1-F6EECF244321}">
                <p14:modId xmlns:p14="http://schemas.microsoft.com/office/powerpoint/2010/main" val="2369022684"/>
              </p:ext>
            </p:extLst>
          </p:nvPr>
        </p:nvGraphicFramePr>
        <p:xfrm>
          <a:off x="655300" y="1797626"/>
          <a:ext cx="10041053" cy="4437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32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55300" y="708505"/>
            <a:ext cx="8836182" cy="954107"/>
          </a:xfrm>
          <a:prstGeom prst="rect">
            <a:avLst/>
          </a:prstGeom>
          <a:noFill/>
        </p:spPr>
        <p:txBody>
          <a:bodyPr wrap="square" rtlCol="0">
            <a:spAutoFit/>
          </a:bodyPr>
          <a:lstStyle/>
          <a:p>
            <a:pPr algn="just"/>
            <a:r>
              <a:rPr lang="es-MX" sz="1400" b="1" dirty="0">
                <a:solidFill>
                  <a:srgbClr val="BDAB85"/>
                </a:solidFill>
                <a:effectLst>
                  <a:outerShdw blurRad="38100" dist="38100" dir="2700000" algn="tl">
                    <a:srgbClr val="000000">
                      <a:alpha val="43137"/>
                    </a:srgbClr>
                  </a:outerShdw>
                </a:effectLst>
                <a:latin typeface="Montserrat" panose="00000500000000000000" pitchFamily="2" charset="0"/>
              </a:rPr>
              <a:t>¿Está considerada alguna de las siguientes acciones relacionadas a la perspectiva de género en la Gestión Integral de Riesgos y Protección Civil en la normativa vigente, reglas de operación, manuales, lineamientos y procedimientos del órgano de control, así como en las actividades puntuales de su institución?</a:t>
            </a:r>
          </a:p>
        </p:txBody>
      </p:sp>
      <p:graphicFrame>
        <p:nvGraphicFramePr>
          <p:cNvPr id="3" name="Diagrama 2"/>
          <p:cNvGraphicFramePr/>
          <p:nvPr>
            <p:extLst>
              <p:ext uri="{D42A27DB-BD31-4B8C-83A1-F6EECF244321}">
                <p14:modId xmlns:p14="http://schemas.microsoft.com/office/powerpoint/2010/main" val="510991663"/>
              </p:ext>
            </p:extLst>
          </p:nvPr>
        </p:nvGraphicFramePr>
        <p:xfrm>
          <a:off x="655300" y="1797626"/>
          <a:ext cx="9700812" cy="4437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06856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6340</TotalTime>
  <Words>1558</Words>
  <Application>Microsoft Office PowerPoint</Application>
  <PresentationFormat>Personalizado</PresentationFormat>
  <Paragraphs>211</Paragraphs>
  <Slides>24</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ヒラギノ角ゴ Pro W3</vt:lpstr>
      <vt:lpstr>Calibri</vt:lpstr>
      <vt:lpstr>Calibri Light</vt:lpstr>
      <vt:lpstr>Montserrat</vt:lpstr>
      <vt:lpstr>Wingdings</vt:lpstr>
      <vt:lpstr>Times New Roman</vt:lpstr>
      <vt:lpstr>Montserrat SemiBold</vt:lpstr>
      <vt:lpstr>Tema de Office</vt:lpstr>
      <vt:lpstr>COORDINACIÓN NACIONAL DE PROTECCIÓN CIVIL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Coordinación Nacional de Protección Civil</dc:title>
  <dc:creator>CNPC</dc:creator>
  <cp:lastModifiedBy>Méndez Estrada Karla Margarita</cp:lastModifiedBy>
  <cp:revision>335</cp:revision>
  <dcterms:created xsi:type="dcterms:W3CDTF">2020-11-26T19:36:11Z</dcterms:created>
  <dcterms:modified xsi:type="dcterms:W3CDTF">2021-03-12T23:17:55Z</dcterms:modified>
</cp:coreProperties>
</file>