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08" r:id="rId2"/>
    <p:sldId id="280" r:id="rId3"/>
    <p:sldId id="305" r:id="rId4"/>
    <p:sldId id="306" r:id="rId5"/>
    <p:sldId id="307" r:id="rId6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B82"/>
    <a:srgbClr val="38806B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57" autoAdjust="0"/>
  </p:normalViewPr>
  <p:slideViewPr>
    <p:cSldViewPr showGuides="1">
      <p:cViewPr>
        <p:scale>
          <a:sx n="90" d="100"/>
          <a:sy n="90" d="100"/>
        </p:scale>
        <p:origin x="-214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Microsoft_Excel_97-2003_Worksheet1.xls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14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3135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745724"/>
            <a:ext cx="360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1,581,575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58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sequias, inundaciones,  residuos mineros, susceptibilidad de laderas, bajas temperaturas y sustancias inflamables.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 (166 inscritos con  35 egresados), con una eficiencia terminal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21.1%.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34391" y="2780928"/>
            <a:ext cx="4608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Montserrat" panose="00000500000000000000" pitchFamily="2" charset="0"/>
                <a:cs typeface="Arial" pitchFamily="34" charset="0"/>
              </a:rPr>
              <a:t>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Montserrat" panose="00000500000000000000" pitchFamily="2" charset="0"/>
                <a:ea typeface="Times New Roman" pitchFamily="18" charset="0"/>
                <a:cs typeface="Times New Roman" pitchFamily="18" charset="0"/>
              </a:rPr>
              <a:t>Zacatecas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tserrat" panose="00000500000000000000" pitchFamily="2" charset="0"/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ZACATECAS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7120752" y="1169974"/>
            <a:ext cx="1007533" cy="1296144"/>
            <a:chOff x="8541" y="1238"/>
            <a:chExt cx="1620" cy="2160"/>
          </a:xfrm>
        </p:grpSpPr>
        <p:sp>
          <p:nvSpPr>
            <p:cNvPr id="6" name="Freeform 31"/>
            <p:cNvSpPr>
              <a:spLocks/>
            </p:cNvSpPr>
            <p:nvPr/>
          </p:nvSpPr>
          <p:spPr bwMode="auto">
            <a:xfrm>
              <a:off x="8541" y="1238"/>
              <a:ext cx="1620" cy="2160"/>
            </a:xfrm>
            <a:custGeom>
              <a:avLst/>
              <a:gdLst>
                <a:gd name="T0" fmla="*/ 207 w 2113"/>
                <a:gd name="T1" fmla="*/ 1847 h 2768"/>
                <a:gd name="T2" fmla="*/ 313 w 2113"/>
                <a:gd name="T3" fmla="*/ 1657 h 2768"/>
                <a:gd name="T4" fmla="*/ 247 w 2113"/>
                <a:gd name="T5" fmla="*/ 1832 h 2768"/>
                <a:gd name="T6" fmla="*/ 287 w 2113"/>
                <a:gd name="T7" fmla="*/ 1898 h 2768"/>
                <a:gd name="T8" fmla="*/ 404 w 2113"/>
                <a:gd name="T9" fmla="*/ 1774 h 2768"/>
                <a:gd name="T10" fmla="*/ 371 w 2113"/>
                <a:gd name="T11" fmla="*/ 2065 h 2768"/>
                <a:gd name="T12" fmla="*/ 502 w 2113"/>
                <a:gd name="T13" fmla="*/ 2007 h 2768"/>
                <a:gd name="T14" fmla="*/ 561 w 2113"/>
                <a:gd name="T15" fmla="*/ 1858 h 2768"/>
                <a:gd name="T16" fmla="*/ 710 w 2113"/>
                <a:gd name="T17" fmla="*/ 1941 h 2768"/>
                <a:gd name="T18" fmla="*/ 644 w 2113"/>
                <a:gd name="T19" fmla="*/ 2156 h 2768"/>
                <a:gd name="T20" fmla="*/ 484 w 2113"/>
                <a:gd name="T21" fmla="*/ 2280 h 2768"/>
                <a:gd name="T22" fmla="*/ 411 w 2113"/>
                <a:gd name="T23" fmla="*/ 2328 h 2768"/>
                <a:gd name="T24" fmla="*/ 386 w 2113"/>
                <a:gd name="T25" fmla="*/ 2371 h 2768"/>
                <a:gd name="T26" fmla="*/ 371 w 2113"/>
                <a:gd name="T27" fmla="*/ 2470 h 2768"/>
                <a:gd name="T28" fmla="*/ 306 w 2113"/>
                <a:gd name="T29" fmla="*/ 2528 h 2768"/>
                <a:gd name="T30" fmla="*/ 386 w 2113"/>
                <a:gd name="T31" fmla="*/ 2663 h 2768"/>
                <a:gd name="T32" fmla="*/ 644 w 2113"/>
                <a:gd name="T33" fmla="*/ 2761 h 2768"/>
                <a:gd name="T34" fmla="*/ 761 w 2113"/>
                <a:gd name="T35" fmla="*/ 2663 h 2768"/>
                <a:gd name="T36" fmla="*/ 914 w 2113"/>
                <a:gd name="T37" fmla="*/ 2612 h 2768"/>
                <a:gd name="T38" fmla="*/ 1023 w 2113"/>
                <a:gd name="T39" fmla="*/ 2605 h 2768"/>
                <a:gd name="T40" fmla="*/ 1005 w 2113"/>
                <a:gd name="T41" fmla="*/ 2470 h 2768"/>
                <a:gd name="T42" fmla="*/ 848 w 2113"/>
                <a:gd name="T43" fmla="*/ 2313 h 2768"/>
                <a:gd name="T44" fmla="*/ 991 w 2113"/>
                <a:gd name="T45" fmla="*/ 2054 h 2768"/>
                <a:gd name="T46" fmla="*/ 1107 w 2113"/>
                <a:gd name="T47" fmla="*/ 1974 h 2768"/>
                <a:gd name="T48" fmla="*/ 1231 w 2113"/>
                <a:gd name="T49" fmla="*/ 1905 h 2768"/>
                <a:gd name="T50" fmla="*/ 1329 w 2113"/>
                <a:gd name="T51" fmla="*/ 1898 h 2768"/>
                <a:gd name="T52" fmla="*/ 1453 w 2113"/>
                <a:gd name="T53" fmla="*/ 2022 h 2768"/>
                <a:gd name="T54" fmla="*/ 1526 w 2113"/>
                <a:gd name="T55" fmla="*/ 2145 h 2768"/>
                <a:gd name="T56" fmla="*/ 1636 w 2113"/>
                <a:gd name="T57" fmla="*/ 2138 h 2768"/>
                <a:gd name="T58" fmla="*/ 1807 w 2113"/>
                <a:gd name="T59" fmla="*/ 2240 h 2768"/>
                <a:gd name="T60" fmla="*/ 1898 w 2113"/>
                <a:gd name="T61" fmla="*/ 2000 h 2768"/>
                <a:gd name="T62" fmla="*/ 1840 w 2113"/>
                <a:gd name="T63" fmla="*/ 1858 h 2768"/>
                <a:gd name="T64" fmla="*/ 1891 w 2113"/>
                <a:gd name="T65" fmla="*/ 1701 h 2768"/>
                <a:gd name="T66" fmla="*/ 1807 w 2113"/>
                <a:gd name="T67" fmla="*/ 1606 h 2768"/>
                <a:gd name="T68" fmla="*/ 1683 w 2113"/>
                <a:gd name="T69" fmla="*/ 1767 h 2768"/>
                <a:gd name="T70" fmla="*/ 1585 w 2113"/>
                <a:gd name="T71" fmla="*/ 1799 h 2768"/>
                <a:gd name="T72" fmla="*/ 1421 w 2113"/>
                <a:gd name="T73" fmla="*/ 1624 h 2768"/>
                <a:gd name="T74" fmla="*/ 1297 w 2113"/>
                <a:gd name="T75" fmla="*/ 1552 h 2768"/>
                <a:gd name="T76" fmla="*/ 1238 w 2113"/>
                <a:gd name="T77" fmla="*/ 1326 h 2768"/>
                <a:gd name="T78" fmla="*/ 1271 w 2113"/>
                <a:gd name="T79" fmla="*/ 1246 h 2768"/>
                <a:gd name="T80" fmla="*/ 1493 w 2113"/>
                <a:gd name="T81" fmla="*/ 1162 h 2768"/>
                <a:gd name="T82" fmla="*/ 1898 w 2113"/>
                <a:gd name="T83" fmla="*/ 779 h 2768"/>
                <a:gd name="T84" fmla="*/ 1891 w 2113"/>
                <a:gd name="T85" fmla="*/ 623 h 2768"/>
                <a:gd name="T86" fmla="*/ 2022 w 2113"/>
                <a:gd name="T87" fmla="*/ 480 h 2768"/>
                <a:gd name="T88" fmla="*/ 2087 w 2113"/>
                <a:gd name="T89" fmla="*/ 397 h 2768"/>
                <a:gd name="T90" fmla="*/ 2040 w 2113"/>
                <a:gd name="T91" fmla="*/ 382 h 2768"/>
                <a:gd name="T92" fmla="*/ 1832 w 2113"/>
                <a:gd name="T93" fmla="*/ 200 h 2768"/>
                <a:gd name="T94" fmla="*/ 1694 w 2113"/>
                <a:gd name="T95" fmla="*/ 222 h 2768"/>
                <a:gd name="T96" fmla="*/ 1650 w 2113"/>
                <a:gd name="T97" fmla="*/ 149 h 2768"/>
                <a:gd name="T98" fmla="*/ 1592 w 2113"/>
                <a:gd name="T99" fmla="*/ 149 h 2768"/>
                <a:gd name="T100" fmla="*/ 1493 w 2113"/>
                <a:gd name="T101" fmla="*/ 76 h 2768"/>
                <a:gd name="T102" fmla="*/ 1304 w 2113"/>
                <a:gd name="T103" fmla="*/ 18 h 2768"/>
                <a:gd name="T104" fmla="*/ 1005 w 2113"/>
                <a:gd name="T105" fmla="*/ 83 h 2768"/>
                <a:gd name="T106" fmla="*/ 1133 w 2113"/>
                <a:gd name="T107" fmla="*/ 513 h 2768"/>
                <a:gd name="T108" fmla="*/ 940 w 2113"/>
                <a:gd name="T109" fmla="*/ 539 h 2768"/>
                <a:gd name="T110" fmla="*/ 644 w 2113"/>
                <a:gd name="T111" fmla="*/ 506 h 2768"/>
                <a:gd name="T112" fmla="*/ 484 w 2113"/>
                <a:gd name="T113" fmla="*/ 590 h 2768"/>
                <a:gd name="T114" fmla="*/ 273 w 2113"/>
                <a:gd name="T115" fmla="*/ 754 h 2768"/>
                <a:gd name="T116" fmla="*/ 247 w 2113"/>
                <a:gd name="T117" fmla="*/ 1012 h 2768"/>
                <a:gd name="T118" fmla="*/ 98 w 2113"/>
                <a:gd name="T119" fmla="*/ 1103 h 2768"/>
                <a:gd name="T120" fmla="*/ 14 w 2113"/>
                <a:gd name="T121" fmla="*/ 1351 h 2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13" h="2768">
                  <a:moveTo>
                    <a:pt x="0" y="1701"/>
                  </a:moveTo>
                  <a:lnTo>
                    <a:pt x="7" y="1759"/>
                  </a:lnTo>
                  <a:lnTo>
                    <a:pt x="14" y="1839"/>
                  </a:lnTo>
                  <a:lnTo>
                    <a:pt x="182" y="1839"/>
                  </a:lnTo>
                  <a:lnTo>
                    <a:pt x="207" y="1847"/>
                  </a:lnTo>
                  <a:lnTo>
                    <a:pt x="214" y="1807"/>
                  </a:lnTo>
                  <a:lnTo>
                    <a:pt x="156" y="1774"/>
                  </a:lnTo>
                  <a:lnTo>
                    <a:pt x="149" y="1632"/>
                  </a:lnTo>
                  <a:lnTo>
                    <a:pt x="156" y="1624"/>
                  </a:lnTo>
                  <a:lnTo>
                    <a:pt x="313" y="1657"/>
                  </a:lnTo>
                  <a:lnTo>
                    <a:pt x="306" y="1741"/>
                  </a:lnTo>
                  <a:lnTo>
                    <a:pt x="247" y="1767"/>
                  </a:lnTo>
                  <a:lnTo>
                    <a:pt x="262" y="1825"/>
                  </a:lnTo>
                  <a:lnTo>
                    <a:pt x="247" y="1825"/>
                  </a:lnTo>
                  <a:lnTo>
                    <a:pt x="247" y="1832"/>
                  </a:lnTo>
                  <a:lnTo>
                    <a:pt x="255" y="1858"/>
                  </a:lnTo>
                  <a:lnTo>
                    <a:pt x="247" y="2000"/>
                  </a:lnTo>
                  <a:lnTo>
                    <a:pt x="273" y="1982"/>
                  </a:lnTo>
                  <a:lnTo>
                    <a:pt x="287" y="1916"/>
                  </a:lnTo>
                  <a:lnTo>
                    <a:pt x="287" y="1898"/>
                  </a:lnTo>
                  <a:lnTo>
                    <a:pt x="306" y="1847"/>
                  </a:lnTo>
                  <a:lnTo>
                    <a:pt x="313" y="1759"/>
                  </a:lnTo>
                  <a:lnTo>
                    <a:pt x="331" y="1759"/>
                  </a:lnTo>
                  <a:lnTo>
                    <a:pt x="346" y="1767"/>
                  </a:lnTo>
                  <a:lnTo>
                    <a:pt x="404" y="1774"/>
                  </a:lnTo>
                  <a:lnTo>
                    <a:pt x="397" y="1781"/>
                  </a:lnTo>
                  <a:lnTo>
                    <a:pt x="419" y="1799"/>
                  </a:lnTo>
                  <a:lnTo>
                    <a:pt x="404" y="1865"/>
                  </a:lnTo>
                  <a:lnTo>
                    <a:pt x="364" y="1974"/>
                  </a:lnTo>
                  <a:lnTo>
                    <a:pt x="371" y="2065"/>
                  </a:lnTo>
                  <a:lnTo>
                    <a:pt x="437" y="2073"/>
                  </a:lnTo>
                  <a:lnTo>
                    <a:pt x="462" y="2065"/>
                  </a:lnTo>
                  <a:lnTo>
                    <a:pt x="462" y="2054"/>
                  </a:lnTo>
                  <a:lnTo>
                    <a:pt x="477" y="2040"/>
                  </a:lnTo>
                  <a:lnTo>
                    <a:pt x="502" y="2007"/>
                  </a:lnTo>
                  <a:lnTo>
                    <a:pt x="502" y="1982"/>
                  </a:lnTo>
                  <a:lnTo>
                    <a:pt x="495" y="1949"/>
                  </a:lnTo>
                  <a:lnTo>
                    <a:pt x="495" y="1916"/>
                  </a:lnTo>
                  <a:lnTo>
                    <a:pt x="535" y="1865"/>
                  </a:lnTo>
                  <a:lnTo>
                    <a:pt x="561" y="1858"/>
                  </a:lnTo>
                  <a:lnTo>
                    <a:pt x="626" y="1858"/>
                  </a:lnTo>
                  <a:lnTo>
                    <a:pt x="659" y="1872"/>
                  </a:lnTo>
                  <a:lnTo>
                    <a:pt x="677" y="1872"/>
                  </a:lnTo>
                  <a:lnTo>
                    <a:pt x="710" y="1898"/>
                  </a:lnTo>
                  <a:lnTo>
                    <a:pt x="710" y="1941"/>
                  </a:lnTo>
                  <a:lnTo>
                    <a:pt x="703" y="1967"/>
                  </a:lnTo>
                  <a:lnTo>
                    <a:pt x="670" y="2040"/>
                  </a:lnTo>
                  <a:lnTo>
                    <a:pt x="652" y="2098"/>
                  </a:lnTo>
                  <a:lnTo>
                    <a:pt x="644" y="2124"/>
                  </a:lnTo>
                  <a:lnTo>
                    <a:pt x="644" y="2156"/>
                  </a:lnTo>
                  <a:lnTo>
                    <a:pt x="626" y="2182"/>
                  </a:lnTo>
                  <a:lnTo>
                    <a:pt x="612" y="2189"/>
                  </a:lnTo>
                  <a:lnTo>
                    <a:pt x="593" y="2189"/>
                  </a:lnTo>
                  <a:lnTo>
                    <a:pt x="535" y="2215"/>
                  </a:lnTo>
                  <a:lnTo>
                    <a:pt x="484" y="2280"/>
                  </a:lnTo>
                  <a:lnTo>
                    <a:pt x="451" y="2280"/>
                  </a:lnTo>
                  <a:lnTo>
                    <a:pt x="429" y="2280"/>
                  </a:lnTo>
                  <a:lnTo>
                    <a:pt x="411" y="2262"/>
                  </a:lnTo>
                  <a:lnTo>
                    <a:pt x="397" y="2280"/>
                  </a:lnTo>
                  <a:lnTo>
                    <a:pt x="411" y="2328"/>
                  </a:lnTo>
                  <a:lnTo>
                    <a:pt x="404" y="2353"/>
                  </a:lnTo>
                  <a:lnTo>
                    <a:pt x="386" y="2346"/>
                  </a:lnTo>
                  <a:lnTo>
                    <a:pt x="378" y="2339"/>
                  </a:lnTo>
                  <a:lnTo>
                    <a:pt x="378" y="2346"/>
                  </a:lnTo>
                  <a:lnTo>
                    <a:pt x="386" y="2371"/>
                  </a:lnTo>
                  <a:lnTo>
                    <a:pt x="378" y="2404"/>
                  </a:lnTo>
                  <a:lnTo>
                    <a:pt x="371" y="2411"/>
                  </a:lnTo>
                  <a:lnTo>
                    <a:pt x="378" y="2430"/>
                  </a:lnTo>
                  <a:lnTo>
                    <a:pt x="404" y="2437"/>
                  </a:lnTo>
                  <a:lnTo>
                    <a:pt x="371" y="2470"/>
                  </a:lnTo>
                  <a:lnTo>
                    <a:pt x="353" y="2455"/>
                  </a:lnTo>
                  <a:lnTo>
                    <a:pt x="338" y="2488"/>
                  </a:lnTo>
                  <a:lnTo>
                    <a:pt x="331" y="2481"/>
                  </a:lnTo>
                  <a:lnTo>
                    <a:pt x="306" y="2503"/>
                  </a:lnTo>
                  <a:lnTo>
                    <a:pt x="306" y="2528"/>
                  </a:lnTo>
                  <a:lnTo>
                    <a:pt x="280" y="2561"/>
                  </a:lnTo>
                  <a:lnTo>
                    <a:pt x="262" y="2637"/>
                  </a:lnTo>
                  <a:lnTo>
                    <a:pt x="255" y="2652"/>
                  </a:lnTo>
                  <a:lnTo>
                    <a:pt x="306" y="2670"/>
                  </a:lnTo>
                  <a:lnTo>
                    <a:pt x="386" y="2663"/>
                  </a:lnTo>
                  <a:lnTo>
                    <a:pt x="397" y="2688"/>
                  </a:lnTo>
                  <a:lnTo>
                    <a:pt x="404" y="2703"/>
                  </a:lnTo>
                  <a:lnTo>
                    <a:pt x="546" y="2721"/>
                  </a:lnTo>
                  <a:lnTo>
                    <a:pt x="568" y="2761"/>
                  </a:lnTo>
                  <a:lnTo>
                    <a:pt x="644" y="2761"/>
                  </a:lnTo>
                  <a:lnTo>
                    <a:pt x="677" y="2743"/>
                  </a:lnTo>
                  <a:lnTo>
                    <a:pt x="736" y="2768"/>
                  </a:lnTo>
                  <a:lnTo>
                    <a:pt x="768" y="2768"/>
                  </a:lnTo>
                  <a:lnTo>
                    <a:pt x="768" y="2728"/>
                  </a:lnTo>
                  <a:lnTo>
                    <a:pt x="761" y="2663"/>
                  </a:lnTo>
                  <a:lnTo>
                    <a:pt x="783" y="2626"/>
                  </a:lnTo>
                  <a:lnTo>
                    <a:pt x="816" y="2645"/>
                  </a:lnTo>
                  <a:lnTo>
                    <a:pt x="874" y="2652"/>
                  </a:lnTo>
                  <a:lnTo>
                    <a:pt x="907" y="2645"/>
                  </a:lnTo>
                  <a:lnTo>
                    <a:pt x="914" y="2612"/>
                  </a:lnTo>
                  <a:lnTo>
                    <a:pt x="983" y="2605"/>
                  </a:lnTo>
                  <a:lnTo>
                    <a:pt x="991" y="2561"/>
                  </a:lnTo>
                  <a:lnTo>
                    <a:pt x="1005" y="2554"/>
                  </a:lnTo>
                  <a:lnTo>
                    <a:pt x="1016" y="2568"/>
                  </a:lnTo>
                  <a:lnTo>
                    <a:pt x="1023" y="2605"/>
                  </a:lnTo>
                  <a:lnTo>
                    <a:pt x="1031" y="2594"/>
                  </a:lnTo>
                  <a:lnTo>
                    <a:pt x="1038" y="2554"/>
                  </a:lnTo>
                  <a:lnTo>
                    <a:pt x="1038" y="2495"/>
                  </a:lnTo>
                  <a:lnTo>
                    <a:pt x="1023" y="2481"/>
                  </a:lnTo>
                  <a:lnTo>
                    <a:pt x="1005" y="2470"/>
                  </a:lnTo>
                  <a:lnTo>
                    <a:pt x="972" y="2437"/>
                  </a:lnTo>
                  <a:lnTo>
                    <a:pt x="958" y="2411"/>
                  </a:lnTo>
                  <a:lnTo>
                    <a:pt x="925" y="2404"/>
                  </a:lnTo>
                  <a:lnTo>
                    <a:pt x="867" y="2346"/>
                  </a:lnTo>
                  <a:lnTo>
                    <a:pt x="848" y="2313"/>
                  </a:lnTo>
                  <a:lnTo>
                    <a:pt x="841" y="2215"/>
                  </a:lnTo>
                  <a:lnTo>
                    <a:pt x="859" y="2171"/>
                  </a:lnTo>
                  <a:lnTo>
                    <a:pt x="881" y="2124"/>
                  </a:lnTo>
                  <a:lnTo>
                    <a:pt x="925" y="2087"/>
                  </a:lnTo>
                  <a:lnTo>
                    <a:pt x="991" y="2054"/>
                  </a:lnTo>
                  <a:lnTo>
                    <a:pt x="1023" y="2033"/>
                  </a:lnTo>
                  <a:lnTo>
                    <a:pt x="1038" y="2014"/>
                  </a:lnTo>
                  <a:lnTo>
                    <a:pt x="1074" y="1967"/>
                  </a:lnTo>
                  <a:lnTo>
                    <a:pt x="1100" y="1974"/>
                  </a:lnTo>
                  <a:lnTo>
                    <a:pt x="1107" y="1974"/>
                  </a:lnTo>
                  <a:lnTo>
                    <a:pt x="1140" y="1949"/>
                  </a:lnTo>
                  <a:lnTo>
                    <a:pt x="1173" y="1931"/>
                  </a:lnTo>
                  <a:lnTo>
                    <a:pt x="1187" y="1923"/>
                  </a:lnTo>
                  <a:lnTo>
                    <a:pt x="1220" y="1916"/>
                  </a:lnTo>
                  <a:lnTo>
                    <a:pt x="1231" y="1905"/>
                  </a:lnTo>
                  <a:lnTo>
                    <a:pt x="1246" y="1890"/>
                  </a:lnTo>
                  <a:lnTo>
                    <a:pt x="1271" y="1858"/>
                  </a:lnTo>
                  <a:lnTo>
                    <a:pt x="1286" y="1839"/>
                  </a:lnTo>
                  <a:lnTo>
                    <a:pt x="1297" y="1847"/>
                  </a:lnTo>
                  <a:lnTo>
                    <a:pt x="1329" y="1898"/>
                  </a:lnTo>
                  <a:lnTo>
                    <a:pt x="1395" y="1923"/>
                  </a:lnTo>
                  <a:lnTo>
                    <a:pt x="1395" y="1941"/>
                  </a:lnTo>
                  <a:lnTo>
                    <a:pt x="1402" y="1967"/>
                  </a:lnTo>
                  <a:lnTo>
                    <a:pt x="1421" y="1989"/>
                  </a:lnTo>
                  <a:lnTo>
                    <a:pt x="1453" y="2022"/>
                  </a:lnTo>
                  <a:lnTo>
                    <a:pt x="1468" y="2047"/>
                  </a:lnTo>
                  <a:lnTo>
                    <a:pt x="1461" y="2080"/>
                  </a:lnTo>
                  <a:lnTo>
                    <a:pt x="1468" y="2105"/>
                  </a:lnTo>
                  <a:lnTo>
                    <a:pt x="1504" y="2113"/>
                  </a:lnTo>
                  <a:lnTo>
                    <a:pt x="1526" y="2145"/>
                  </a:lnTo>
                  <a:lnTo>
                    <a:pt x="1552" y="2156"/>
                  </a:lnTo>
                  <a:lnTo>
                    <a:pt x="1559" y="2156"/>
                  </a:lnTo>
                  <a:lnTo>
                    <a:pt x="1592" y="2138"/>
                  </a:lnTo>
                  <a:lnTo>
                    <a:pt x="1617" y="2138"/>
                  </a:lnTo>
                  <a:lnTo>
                    <a:pt x="1636" y="2138"/>
                  </a:lnTo>
                  <a:lnTo>
                    <a:pt x="1668" y="2164"/>
                  </a:lnTo>
                  <a:lnTo>
                    <a:pt x="1708" y="2182"/>
                  </a:lnTo>
                  <a:lnTo>
                    <a:pt x="1741" y="2222"/>
                  </a:lnTo>
                  <a:lnTo>
                    <a:pt x="1767" y="2240"/>
                  </a:lnTo>
                  <a:lnTo>
                    <a:pt x="1807" y="2240"/>
                  </a:lnTo>
                  <a:lnTo>
                    <a:pt x="1832" y="2207"/>
                  </a:lnTo>
                  <a:lnTo>
                    <a:pt x="1840" y="2182"/>
                  </a:lnTo>
                  <a:lnTo>
                    <a:pt x="1891" y="2105"/>
                  </a:lnTo>
                  <a:lnTo>
                    <a:pt x="1891" y="2022"/>
                  </a:lnTo>
                  <a:lnTo>
                    <a:pt x="1898" y="2000"/>
                  </a:lnTo>
                  <a:lnTo>
                    <a:pt x="1898" y="1923"/>
                  </a:lnTo>
                  <a:lnTo>
                    <a:pt x="1898" y="1916"/>
                  </a:lnTo>
                  <a:lnTo>
                    <a:pt x="1883" y="1905"/>
                  </a:lnTo>
                  <a:lnTo>
                    <a:pt x="1865" y="1890"/>
                  </a:lnTo>
                  <a:lnTo>
                    <a:pt x="1840" y="1858"/>
                  </a:lnTo>
                  <a:lnTo>
                    <a:pt x="1840" y="1825"/>
                  </a:lnTo>
                  <a:lnTo>
                    <a:pt x="1858" y="1807"/>
                  </a:lnTo>
                  <a:lnTo>
                    <a:pt x="1891" y="1781"/>
                  </a:lnTo>
                  <a:lnTo>
                    <a:pt x="1891" y="1734"/>
                  </a:lnTo>
                  <a:lnTo>
                    <a:pt x="1891" y="1701"/>
                  </a:lnTo>
                  <a:lnTo>
                    <a:pt x="1883" y="1675"/>
                  </a:lnTo>
                  <a:lnTo>
                    <a:pt x="1876" y="1657"/>
                  </a:lnTo>
                  <a:lnTo>
                    <a:pt x="1858" y="1657"/>
                  </a:lnTo>
                  <a:lnTo>
                    <a:pt x="1832" y="1643"/>
                  </a:lnTo>
                  <a:lnTo>
                    <a:pt x="1807" y="1606"/>
                  </a:lnTo>
                  <a:lnTo>
                    <a:pt x="1781" y="1599"/>
                  </a:lnTo>
                  <a:lnTo>
                    <a:pt x="1774" y="1665"/>
                  </a:lnTo>
                  <a:lnTo>
                    <a:pt x="1748" y="1701"/>
                  </a:lnTo>
                  <a:lnTo>
                    <a:pt x="1701" y="1748"/>
                  </a:lnTo>
                  <a:lnTo>
                    <a:pt x="1683" y="1767"/>
                  </a:lnTo>
                  <a:lnTo>
                    <a:pt x="1661" y="1774"/>
                  </a:lnTo>
                  <a:lnTo>
                    <a:pt x="1610" y="1748"/>
                  </a:lnTo>
                  <a:lnTo>
                    <a:pt x="1603" y="1748"/>
                  </a:lnTo>
                  <a:lnTo>
                    <a:pt x="1603" y="1792"/>
                  </a:lnTo>
                  <a:lnTo>
                    <a:pt x="1585" y="1799"/>
                  </a:lnTo>
                  <a:lnTo>
                    <a:pt x="1570" y="1774"/>
                  </a:lnTo>
                  <a:lnTo>
                    <a:pt x="1544" y="1734"/>
                  </a:lnTo>
                  <a:lnTo>
                    <a:pt x="1479" y="1665"/>
                  </a:lnTo>
                  <a:lnTo>
                    <a:pt x="1435" y="1657"/>
                  </a:lnTo>
                  <a:lnTo>
                    <a:pt x="1421" y="1624"/>
                  </a:lnTo>
                  <a:lnTo>
                    <a:pt x="1395" y="1632"/>
                  </a:lnTo>
                  <a:lnTo>
                    <a:pt x="1370" y="1617"/>
                  </a:lnTo>
                  <a:lnTo>
                    <a:pt x="1362" y="1606"/>
                  </a:lnTo>
                  <a:lnTo>
                    <a:pt x="1344" y="1606"/>
                  </a:lnTo>
                  <a:lnTo>
                    <a:pt x="1297" y="1552"/>
                  </a:lnTo>
                  <a:lnTo>
                    <a:pt x="1286" y="1519"/>
                  </a:lnTo>
                  <a:lnTo>
                    <a:pt x="1271" y="1501"/>
                  </a:lnTo>
                  <a:lnTo>
                    <a:pt x="1271" y="1358"/>
                  </a:lnTo>
                  <a:lnTo>
                    <a:pt x="1264" y="1344"/>
                  </a:lnTo>
                  <a:lnTo>
                    <a:pt x="1238" y="1326"/>
                  </a:lnTo>
                  <a:lnTo>
                    <a:pt x="1213" y="1318"/>
                  </a:lnTo>
                  <a:lnTo>
                    <a:pt x="1206" y="1300"/>
                  </a:lnTo>
                  <a:lnTo>
                    <a:pt x="1206" y="1286"/>
                  </a:lnTo>
                  <a:lnTo>
                    <a:pt x="1246" y="1260"/>
                  </a:lnTo>
                  <a:lnTo>
                    <a:pt x="1271" y="1246"/>
                  </a:lnTo>
                  <a:lnTo>
                    <a:pt x="1278" y="1227"/>
                  </a:lnTo>
                  <a:lnTo>
                    <a:pt x="1319" y="1209"/>
                  </a:lnTo>
                  <a:lnTo>
                    <a:pt x="1370" y="1184"/>
                  </a:lnTo>
                  <a:lnTo>
                    <a:pt x="1428" y="1176"/>
                  </a:lnTo>
                  <a:lnTo>
                    <a:pt x="1493" y="1162"/>
                  </a:lnTo>
                  <a:lnTo>
                    <a:pt x="1577" y="1136"/>
                  </a:lnTo>
                  <a:lnTo>
                    <a:pt x="1592" y="1125"/>
                  </a:lnTo>
                  <a:lnTo>
                    <a:pt x="1741" y="954"/>
                  </a:lnTo>
                  <a:lnTo>
                    <a:pt x="1774" y="903"/>
                  </a:lnTo>
                  <a:lnTo>
                    <a:pt x="1898" y="779"/>
                  </a:lnTo>
                  <a:lnTo>
                    <a:pt x="1898" y="772"/>
                  </a:lnTo>
                  <a:lnTo>
                    <a:pt x="1876" y="688"/>
                  </a:lnTo>
                  <a:lnTo>
                    <a:pt x="1876" y="644"/>
                  </a:lnTo>
                  <a:lnTo>
                    <a:pt x="1883" y="630"/>
                  </a:lnTo>
                  <a:lnTo>
                    <a:pt x="1891" y="623"/>
                  </a:lnTo>
                  <a:lnTo>
                    <a:pt x="1963" y="630"/>
                  </a:lnTo>
                  <a:lnTo>
                    <a:pt x="1989" y="590"/>
                  </a:lnTo>
                  <a:lnTo>
                    <a:pt x="1989" y="564"/>
                  </a:lnTo>
                  <a:lnTo>
                    <a:pt x="2007" y="499"/>
                  </a:lnTo>
                  <a:lnTo>
                    <a:pt x="2022" y="480"/>
                  </a:lnTo>
                  <a:lnTo>
                    <a:pt x="2073" y="448"/>
                  </a:lnTo>
                  <a:lnTo>
                    <a:pt x="2098" y="429"/>
                  </a:lnTo>
                  <a:lnTo>
                    <a:pt x="2113" y="415"/>
                  </a:lnTo>
                  <a:lnTo>
                    <a:pt x="2106" y="404"/>
                  </a:lnTo>
                  <a:lnTo>
                    <a:pt x="2087" y="397"/>
                  </a:lnTo>
                  <a:lnTo>
                    <a:pt x="2087" y="371"/>
                  </a:lnTo>
                  <a:lnTo>
                    <a:pt x="2098" y="364"/>
                  </a:lnTo>
                  <a:lnTo>
                    <a:pt x="2080" y="349"/>
                  </a:lnTo>
                  <a:lnTo>
                    <a:pt x="2055" y="364"/>
                  </a:lnTo>
                  <a:lnTo>
                    <a:pt x="2040" y="382"/>
                  </a:lnTo>
                  <a:lnTo>
                    <a:pt x="2007" y="371"/>
                  </a:lnTo>
                  <a:lnTo>
                    <a:pt x="1956" y="338"/>
                  </a:lnTo>
                  <a:lnTo>
                    <a:pt x="1891" y="247"/>
                  </a:lnTo>
                  <a:lnTo>
                    <a:pt x="1847" y="200"/>
                  </a:lnTo>
                  <a:lnTo>
                    <a:pt x="1832" y="200"/>
                  </a:lnTo>
                  <a:lnTo>
                    <a:pt x="1825" y="200"/>
                  </a:lnTo>
                  <a:lnTo>
                    <a:pt x="1759" y="207"/>
                  </a:lnTo>
                  <a:lnTo>
                    <a:pt x="1734" y="214"/>
                  </a:lnTo>
                  <a:lnTo>
                    <a:pt x="1716" y="233"/>
                  </a:lnTo>
                  <a:lnTo>
                    <a:pt x="1694" y="222"/>
                  </a:lnTo>
                  <a:lnTo>
                    <a:pt x="1676" y="214"/>
                  </a:lnTo>
                  <a:lnTo>
                    <a:pt x="1661" y="207"/>
                  </a:lnTo>
                  <a:lnTo>
                    <a:pt x="1661" y="182"/>
                  </a:lnTo>
                  <a:lnTo>
                    <a:pt x="1661" y="163"/>
                  </a:lnTo>
                  <a:lnTo>
                    <a:pt x="1650" y="149"/>
                  </a:lnTo>
                  <a:lnTo>
                    <a:pt x="1650" y="142"/>
                  </a:lnTo>
                  <a:lnTo>
                    <a:pt x="1643" y="131"/>
                  </a:lnTo>
                  <a:lnTo>
                    <a:pt x="1617" y="142"/>
                  </a:lnTo>
                  <a:lnTo>
                    <a:pt x="1603" y="149"/>
                  </a:lnTo>
                  <a:lnTo>
                    <a:pt x="1592" y="149"/>
                  </a:lnTo>
                  <a:lnTo>
                    <a:pt x="1585" y="142"/>
                  </a:lnTo>
                  <a:lnTo>
                    <a:pt x="1577" y="109"/>
                  </a:lnTo>
                  <a:lnTo>
                    <a:pt x="1570" y="98"/>
                  </a:lnTo>
                  <a:lnTo>
                    <a:pt x="1537" y="76"/>
                  </a:lnTo>
                  <a:lnTo>
                    <a:pt x="1493" y="76"/>
                  </a:lnTo>
                  <a:lnTo>
                    <a:pt x="1435" y="51"/>
                  </a:lnTo>
                  <a:lnTo>
                    <a:pt x="1402" y="51"/>
                  </a:lnTo>
                  <a:lnTo>
                    <a:pt x="1377" y="43"/>
                  </a:lnTo>
                  <a:lnTo>
                    <a:pt x="1344" y="32"/>
                  </a:lnTo>
                  <a:lnTo>
                    <a:pt x="1304" y="18"/>
                  </a:lnTo>
                  <a:lnTo>
                    <a:pt x="1206" y="0"/>
                  </a:lnTo>
                  <a:lnTo>
                    <a:pt x="1049" y="25"/>
                  </a:lnTo>
                  <a:lnTo>
                    <a:pt x="1005" y="32"/>
                  </a:lnTo>
                  <a:lnTo>
                    <a:pt x="983" y="43"/>
                  </a:lnTo>
                  <a:lnTo>
                    <a:pt x="1005" y="83"/>
                  </a:lnTo>
                  <a:lnTo>
                    <a:pt x="1049" y="163"/>
                  </a:lnTo>
                  <a:lnTo>
                    <a:pt x="1082" y="207"/>
                  </a:lnTo>
                  <a:lnTo>
                    <a:pt x="1122" y="298"/>
                  </a:lnTo>
                  <a:lnTo>
                    <a:pt x="1140" y="415"/>
                  </a:lnTo>
                  <a:lnTo>
                    <a:pt x="1133" y="513"/>
                  </a:lnTo>
                  <a:lnTo>
                    <a:pt x="1107" y="524"/>
                  </a:lnTo>
                  <a:lnTo>
                    <a:pt x="1074" y="524"/>
                  </a:lnTo>
                  <a:lnTo>
                    <a:pt x="1023" y="531"/>
                  </a:lnTo>
                  <a:lnTo>
                    <a:pt x="983" y="531"/>
                  </a:lnTo>
                  <a:lnTo>
                    <a:pt x="940" y="539"/>
                  </a:lnTo>
                  <a:lnTo>
                    <a:pt x="907" y="557"/>
                  </a:lnTo>
                  <a:lnTo>
                    <a:pt x="867" y="531"/>
                  </a:lnTo>
                  <a:lnTo>
                    <a:pt x="768" y="531"/>
                  </a:lnTo>
                  <a:lnTo>
                    <a:pt x="710" y="513"/>
                  </a:lnTo>
                  <a:lnTo>
                    <a:pt x="644" y="506"/>
                  </a:lnTo>
                  <a:lnTo>
                    <a:pt x="579" y="499"/>
                  </a:lnTo>
                  <a:lnTo>
                    <a:pt x="510" y="506"/>
                  </a:lnTo>
                  <a:lnTo>
                    <a:pt x="502" y="524"/>
                  </a:lnTo>
                  <a:lnTo>
                    <a:pt x="495" y="572"/>
                  </a:lnTo>
                  <a:lnTo>
                    <a:pt x="484" y="590"/>
                  </a:lnTo>
                  <a:lnTo>
                    <a:pt x="404" y="637"/>
                  </a:lnTo>
                  <a:lnTo>
                    <a:pt x="397" y="663"/>
                  </a:lnTo>
                  <a:lnTo>
                    <a:pt x="364" y="721"/>
                  </a:lnTo>
                  <a:lnTo>
                    <a:pt x="346" y="721"/>
                  </a:lnTo>
                  <a:lnTo>
                    <a:pt x="273" y="754"/>
                  </a:lnTo>
                  <a:lnTo>
                    <a:pt x="255" y="772"/>
                  </a:lnTo>
                  <a:lnTo>
                    <a:pt x="222" y="870"/>
                  </a:lnTo>
                  <a:lnTo>
                    <a:pt x="240" y="921"/>
                  </a:lnTo>
                  <a:lnTo>
                    <a:pt x="222" y="980"/>
                  </a:lnTo>
                  <a:lnTo>
                    <a:pt x="247" y="1012"/>
                  </a:lnTo>
                  <a:lnTo>
                    <a:pt x="240" y="1020"/>
                  </a:lnTo>
                  <a:lnTo>
                    <a:pt x="174" y="1027"/>
                  </a:lnTo>
                  <a:lnTo>
                    <a:pt x="156" y="1045"/>
                  </a:lnTo>
                  <a:lnTo>
                    <a:pt x="156" y="1078"/>
                  </a:lnTo>
                  <a:lnTo>
                    <a:pt x="98" y="1103"/>
                  </a:lnTo>
                  <a:lnTo>
                    <a:pt x="80" y="1118"/>
                  </a:lnTo>
                  <a:lnTo>
                    <a:pt x="58" y="1209"/>
                  </a:lnTo>
                  <a:lnTo>
                    <a:pt x="58" y="1293"/>
                  </a:lnTo>
                  <a:lnTo>
                    <a:pt x="47" y="1318"/>
                  </a:lnTo>
                  <a:lnTo>
                    <a:pt x="14" y="1351"/>
                  </a:lnTo>
                  <a:lnTo>
                    <a:pt x="0" y="1701"/>
                  </a:lnTo>
                  <a:close/>
                </a:path>
              </a:pathLst>
            </a:custGeom>
            <a:ln>
              <a:solidFill>
                <a:srgbClr val="38806B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8541" y="2138"/>
              <a:ext cx="1080" cy="540"/>
            </a:xfrm>
            <a:prstGeom prst="rect">
              <a:avLst/>
            </a:prstGeom>
            <a:ln>
              <a:solidFill>
                <a:srgbClr val="439B82"/>
              </a:solidFill>
            </a:ln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Zacatecas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s-MX" alt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0" name="9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838445"/>
              </p:ext>
            </p:extLst>
          </p:nvPr>
        </p:nvGraphicFramePr>
        <p:xfrm>
          <a:off x="3765401" y="3212976"/>
          <a:ext cx="47815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Gráfico" r:id="rId4" imgW="4791075" imgH="2943225" progId="Excel.Chart.8">
                  <p:embed/>
                </p:oleObj>
              </mc:Choice>
              <mc:Fallback>
                <p:oleObj name="Gráfico" r:id="rId4" imgW="4791075" imgH="2943225" progId="Excel.Chart.8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401" y="3212976"/>
                        <a:ext cx="4781550" cy="293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673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6" y="2318206"/>
            <a:ext cx="2367880" cy="15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81241"/>
            <a:ext cx="2675756" cy="4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54" y="2636912"/>
            <a:ext cx="3517584" cy="25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9" y="4007882"/>
            <a:ext cx="1759254" cy="234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57318" y="1052736"/>
            <a:ext cx="7403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Atención de emergencias en trasporte </a:t>
            </a:r>
          </a:p>
        </p:txBody>
      </p:sp>
    </p:spTree>
    <p:extLst>
      <p:ext uri="{BB962C8B-B14F-4D97-AF65-F5344CB8AC3E}">
        <p14:creationId xmlns:p14="http://schemas.microsoft.com/office/powerpoint/2010/main" val="121283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645623"/>
            <a:ext cx="5472608" cy="400184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" y="4675974"/>
            <a:ext cx="2304256" cy="15361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6" y="2852936"/>
            <a:ext cx="24082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los tres estados.</a:t>
            </a:r>
          </a:p>
        </p:txBody>
      </p:sp>
    </p:spTree>
    <p:extLst>
      <p:ext uri="{BB962C8B-B14F-4D97-AF65-F5344CB8AC3E}">
        <p14:creationId xmlns:p14="http://schemas.microsoft.com/office/powerpoint/2010/main" val="27715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1920444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Video_14903456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1920444"/>
            <a:ext cx="2923445" cy="167054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68277"/>
            <a:ext cx="2923445" cy="21925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</p:spTree>
    <p:extLst>
      <p:ext uri="{BB962C8B-B14F-4D97-AF65-F5344CB8AC3E}">
        <p14:creationId xmlns:p14="http://schemas.microsoft.com/office/powerpoint/2010/main" val="21346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178</Words>
  <Application>Microsoft Office PowerPoint</Application>
  <PresentationFormat>Presentación en pantalla (4:3)</PresentationFormat>
  <Paragraphs>33</Paragraphs>
  <Slides>5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7" baseType="lpstr">
      <vt:lpstr>Tema de Office</vt:lpstr>
      <vt:lpstr>Gráfico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90</cp:revision>
  <cp:lastPrinted>2018-12-27T21:16:22Z</cp:lastPrinted>
  <dcterms:created xsi:type="dcterms:W3CDTF">2018-12-04T21:42:05Z</dcterms:created>
  <dcterms:modified xsi:type="dcterms:W3CDTF">2019-01-11T23:29:41Z</dcterms:modified>
</cp:coreProperties>
</file>