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9" r:id="rId4"/>
    <p:sldId id="261" r:id="rId5"/>
    <p:sldId id="260" r:id="rId6"/>
    <p:sldId id="262" r:id="rId7"/>
    <p:sldId id="264" r:id="rId8"/>
    <p:sldId id="266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4C19C"/>
    <a:srgbClr val="E8DECA"/>
    <a:srgbClr val="FFFFFF"/>
    <a:srgbClr val="860000"/>
    <a:srgbClr val="6A18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743" autoAdjust="0"/>
  </p:normalViewPr>
  <p:slideViewPr>
    <p:cSldViewPr showGuides="1">
      <p:cViewPr>
        <p:scale>
          <a:sx n="100" d="100"/>
          <a:sy n="100" d="100"/>
        </p:scale>
        <p:origin x="-1860" y="-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71" d="100"/>
          <a:sy n="71" d="100"/>
        </p:scale>
        <p:origin x="-3186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316674-6323-449B-89C6-3A204ABD4289}" type="datetimeFigureOut">
              <a:rPr lang="es-MX" smtClean="0"/>
              <a:t>27/12/2018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423C76-74CF-4C18-AC18-838D005D52D2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48289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4761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27/12/2018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0094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27/12/2018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13022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07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3219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48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27/12/2018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8323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27/12/2018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430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27/12/2018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125466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27/12/2018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98893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0151DCB-C6BD-466C-AE79-D3BA678C581E}" type="datetimeFigureOut">
              <a:rPr lang="es-MX" smtClean="0"/>
              <a:t>27/12/2018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623C00-A5C8-44E4-AA8C-EF7111573EB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750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588" y="351565"/>
            <a:ext cx="1819118" cy="442884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129" y="351564"/>
            <a:ext cx="2068095" cy="387207"/>
          </a:xfrm>
          <a:prstGeom prst="rect">
            <a:avLst/>
          </a:prstGeom>
        </p:spPr>
      </p:pic>
      <p:cxnSp>
        <p:nvCxnSpPr>
          <p:cNvPr id="12" name="11 Conector recto"/>
          <p:cNvCxnSpPr/>
          <p:nvPr userDrawn="1"/>
        </p:nvCxnSpPr>
        <p:spPr>
          <a:xfrm>
            <a:off x="6755807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892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905"/>
          <a:stretch/>
        </p:blipFill>
        <p:spPr>
          <a:xfrm>
            <a:off x="0" y="0"/>
            <a:ext cx="9144000" cy="687220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217" y="980728"/>
            <a:ext cx="352156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9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26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28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diciembre,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2018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9D2449">
                  <a:alpha val="0"/>
                </a:srgbClr>
              </a:gs>
              <a:gs pos="100000">
                <a:srgbClr val="9D2449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CAPACITACIÓN  PENINSULAR </a:t>
            </a: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 </a:t>
            </a: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MATERIA </a:t>
            </a: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DE PROTECCIÓN </a:t>
            </a:r>
            <a:r>
              <a:rPr lang="es-MX" altLang="es-MX" sz="2000" b="1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CIVIL </a:t>
            </a:r>
            <a:endParaRPr lang="es-MX" altLang="es-MX" sz="2000" b="1" dirty="0" smtClean="0">
              <a:solidFill>
                <a:srgbClr val="E8DECA"/>
              </a:solidFill>
              <a:latin typeface="Montserrat" panose="00000500000000000000" pitchFamily="2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>
              <a:solidFill>
                <a:srgbClr val="595959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 smtClean="0">
                <a:solidFill>
                  <a:srgbClr val="E8DECA"/>
                </a:solidFill>
                <a:latin typeface="Montserrat" panose="00000500000000000000" pitchFamily="2" charset="0"/>
              </a:rPr>
              <a:t>ENAPROC</a:t>
            </a:r>
            <a:endParaRPr lang="es-MX" altLang="es-MX" sz="1400" dirty="0">
              <a:solidFill>
                <a:srgbClr val="E8DECA"/>
              </a:solidFill>
              <a:latin typeface="Montserrat" panose="00000500000000000000" pitchFamily="2" charset="0"/>
            </a:endParaRPr>
          </a:p>
        </p:txBody>
      </p:sp>
      <p:pic>
        <p:nvPicPr>
          <p:cNvPr id="12" name="1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60648"/>
            <a:ext cx="2548142" cy="1553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33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35038" y="1244932"/>
            <a:ext cx="8208962" cy="501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MX" dirty="0">
                <a:latin typeface="Montserrat" panose="00000500000000000000" pitchFamily="2" charset="0"/>
              </a:rPr>
              <a:t> </a:t>
            </a:r>
            <a:r>
              <a:rPr lang="es-MX" dirty="0" smtClean="0">
                <a:latin typeface="Montserrat" panose="00000500000000000000" pitchFamily="2" charset="0"/>
              </a:rPr>
              <a:t>Antecedentes en el estado de </a:t>
            </a:r>
            <a:r>
              <a:rPr lang="es-MX" dirty="0">
                <a:latin typeface="Montserrat" panose="00000500000000000000" pitchFamily="2" charset="0"/>
              </a:rPr>
              <a:t>C</a:t>
            </a:r>
            <a:r>
              <a:rPr lang="es-MX" dirty="0" smtClean="0">
                <a:latin typeface="Montserrat" panose="00000500000000000000" pitchFamily="2" charset="0"/>
              </a:rPr>
              <a:t>ampeche 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Adobe Caslon Pro" panose="0205050205050A0204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Caslon Bd B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3400" y="2204864"/>
            <a:ext cx="281446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principales peligros identificados en el estado de Campeche   son: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Inundaciones, deslizamiento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laderas y sustancias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inflamables. </a:t>
            </a:r>
            <a:endParaRPr lang="es-MX" sz="1600" b="1" dirty="0" smtClean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 TBGIR.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(237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inscritos con  63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egresados),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una eficiencia terminal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26.6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001425" y="1746582"/>
            <a:ext cx="2752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Sustancias químicas peligrosas almacenadas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por municipio</a:t>
            </a:r>
            <a:r>
              <a:rPr lang="es-MX" altLang="es-MX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s-MX" altLang="es-MX" sz="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en el estado de </a:t>
            </a:r>
            <a:r>
              <a:rPr lang="es-ES" altLang="es-MX" sz="900" b="1" i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Campeche </a:t>
            </a:r>
            <a:endParaRPr kumimoji="0" lang="es-MX" altLang="es-MX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11" y="2308445"/>
            <a:ext cx="4886121" cy="256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811" y="5085184"/>
            <a:ext cx="1315320" cy="1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335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1051770" y="1252538"/>
            <a:ext cx="8208962" cy="501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MX" dirty="0">
                <a:latin typeface="Montserrat" panose="00000500000000000000" pitchFamily="2" charset="0"/>
              </a:rPr>
              <a:t> </a:t>
            </a:r>
            <a:r>
              <a:rPr lang="es-MX" dirty="0" smtClean="0">
                <a:latin typeface="Montserrat" panose="00000500000000000000" pitchFamily="2" charset="0"/>
              </a:rPr>
              <a:t>Antecedentes en el estado de Yucatán 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Adobe Caslon Pro" panose="0205050205050A0204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Caslon Bd B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3400" y="2204864"/>
            <a:ext cx="28144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principales peligros identificados en el estado de Yucatán son: Ciclones tropicales,  inundaciones y ondas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álidas.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 TBGIR.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(225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inscritos con  47 egresados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con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una eficiencia terminal del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20.7%.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156251" y="1746582"/>
            <a:ext cx="2752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Sustancias químicas peligrosas almacenadas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por municipio</a:t>
            </a:r>
            <a:r>
              <a:rPr lang="es-MX" altLang="es-MX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s-MX" altLang="es-MX" sz="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en el estado de </a:t>
            </a:r>
            <a:r>
              <a:rPr lang="es-ES" altLang="es-MX" sz="900" b="1" i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Yucatán </a:t>
            </a:r>
            <a:endParaRPr kumimoji="0" lang="es-MX" altLang="es-MX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595" y="2276872"/>
            <a:ext cx="5223405" cy="2700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205" y="5373216"/>
            <a:ext cx="1482164" cy="1368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35038" y="1252538"/>
            <a:ext cx="8208962" cy="501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MX" dirty="0">
                <a:latin typeface="Montserrat" panose="00000500000000000000" pitchFamily="2" charset="0"/>
              </a:rPr>
              <a:t> </a:t>
            </a:r>
            <a:r>
              <a:rPr lang="es-MX" dirty="0">
                <a:latin typeface="Montserrat" panose="00000500000000000000" pitchFamily="2" charset="0"/>
              </a:rPr>
              <a:t>Antecedentes </a:t>
            </a:r>
            <a:r>
              <a:rPr lang="es-MX" dirty="0" smtClean="0">
                <a:latin typeface="Montserrat" panose="00000500000000000000" pitchFamily="2" charset="0"/>
              </a:rPr>
              <a:t>en el estado </a:t>
            </a:r>
            <a:r>
              <a:rPr lang="es-MX" dirty="0">
                <a:latin typeface="Montserrat" panose="00000500000000000000" pitchFamily="2" charset="0"/>
              </a:rPr>
              <a:t>de Quintana Roo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Adobe Caslon Pro" panose="0205050205050A0204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Caslon Bd B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33400" y="2204864"/>
            <a:ext cx="271280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Los principales peligros identificados en el estado de Quintana Roo   son: Ciclones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tropicales,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inundaciones y ondas cálidas.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s-MX" sz="1600" b="1" dirty="0" smtClean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 el  TBGIR.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(464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inscritos con  115 egresados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una eficiencia terminal del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24.8%.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4869835" y="1746582"/>
            <a:ext cx="27520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Sustancias químicas peligrosas almacenadas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por municipio</a:t>
            </a:r>
            <a:r>
              <a:rPr lang="es-MX" altLang="es-MX" sz="600" dirty="0">
                <a:latin typeface="Arial" pitchFamily="34" charset="0"/>
                <a:cs typeface="Arial" pitchFamily="34" charset="0"/>
              </a:rPr>
              <a:t> </a:t>
            </a:r>
            <a:r>
              <a:rPr lang="es-MX" altLang="es-MX" sz="6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kumimoji="0" lang="es-ES" altLang="es-MX" sz="9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Times New Roman" pitchFamily="18" charset="0"/>
              </a:rPr>
              <a:t>en el estado de </a:t>
            </a:r>
            <a:r>
              <a:rPr lang="es-ES" altLang="es-MX" sz="900" b="1" i="1" dirty="0" smtClean="0">
                <a:latin typeface="Arial" pitchFamily="34" charset="0"/>
                <a:ea typeface="Times New Roman" pitchFamily="18" charset="0"/>
                <a:cs typeface="Times New Roman" pitchFamily="18" charset="0"/>
              </a:rPr>
              <a:t>Quintana Roo</a:t>
            </a:r>
            <a:endParaRPr kumimoji="0" lang="es-MX" altLang="es-MX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204864"/>
            <a:ext cx="5652018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093" y="4653136"/>
            <a:ext cx="1511577" cy="1793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53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Adobe Caslon Pro" panose="0205050205050A0204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Caslon Bd BT" pitchFamily="18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935038" y="1252538"/>
            <a:ext cx="8208962" cy="501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MX" dirty="0">
                <a:latin typeface="Montserrat" panose="00000500000000000000" pitchFamily="2" charset="0"/>
              </a:rPr>
              <a:t> </a:t>
            </a:r>
            <a:r>
              <a:rPr lang="es-MX" dirty="0" smtClean="0">
                <a:latin typeface="Montserrat" panose="00000500000000000000" pitchFamily="2" charset="0"/>
              </a:rPr>
              <a:t>Atención de emergencias en trasporte </a:t>
            </a:r>
            <a:endParaRPr lang="es-MX" dirty="0">
              <a:latin typeface="Montserrat" panose="00000500000000000000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56" y="2318206"/>
            <a:ext cx="2367880" cy="157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81241"/>
            <a:ext cx="2675756" cy="4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954" y="2636912"/>
            <a:ext cx="3517584" cy="2571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69" y="4007882"/>
            <a:ext cx="1759254" cy="234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2825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35038" y="1252538"/>
            <a:ext cx="8208962" cy="501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MX" dirty="0">
                <a:latin typeface="Montserrat" panose="00000500000000000000" pitchFamily="2" charset="0"/>
              </a:rPr>
              <a:t> </a:t>
            </a:r>
            <a:r>
              <a:rPr lang="es-MX" dirty="0" smtClean="0">
                <a:latin typeface="Montserrat" panose="00000500000000000000" pitchFamily="2" charset="0"/>
              </a:rPr>
              <a:t>Acciones </a:t>
            </a:r>
            <a:r>
              <a:rPr lang="es-MX" dirty="0" smtClean="0">
                <a:latin typeface="Montserrat" panose="00000500000000000000" pitchFamily="2" charset="0"/>
              </a:rPr>
              <a:t>propuestas para los tres estados.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Adobe Caslon Pro" panose="0205050205050A0204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Caslon Bd B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-108520" y="2060848"/>
            <a:ext cx="9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Implementación del Curso Equipos  Comunitarios de Respuesta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Emergencias (CERT), para formar instructores del en cada uno de los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estados. (5 participantes por estado). </a:t>
            </a:r>
            <a:endParaRPr lang="es-MX" sz="1600" b="1" dirty="0" smtClean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Secuencia 0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15816" y="2645623"/>
            <a:ext cx="5472608" cy="4001845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07" y="4675974"/>
            <a:ext cx="2304256" cy="1536171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16" y="2852936"/>
            <a:ext cx="2408237" cy="1646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935038" y="1252538"/>
            <a:ext cx="8208962" cy="5016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s-MX" dirty="0">
                <a:latin typeface="Montserrat" panose="00000500000000000000" pitchFamily="2" charset="0"/>
              </a:rPr>
              <a:t> </a:t>
            </a:r>
            <a:r>
              <a:rPr lang="es-MX" dirty="0">
                <a:latin typeface="Montserrat" panose="00000500000000000000" pitchFamily="2" charset="0"/>
              </a:rPr>
              <a:t>Acciones propuestas para los tres estados.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5" name="Rectangle 29"/>
          <p:cNvSpPr>
            <a:spLocks noChangeArrowheads="1"/>
          </p:cNvSpPr>
          <p:nvPr/>
        </p:nvSpPr>
        <p:spPr bwMode="auto">
          <a:xfrm>
            <a:off x="1023938" y="1569482"/>
            <a:ext cx="7096124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798513" lvl="1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accent1">
                  <a:lumMod val="75000"/>
                </a:schemeClr>
              </a:buClr>
              <a:buSzPct val="100000"/>
              <a:buFont typeface="+mj-lt"/>
              <a:buAutoNum type="arabicPeriod"/>
              <a:defRPr/>
            </a:pPr>
            <a:endParaRPr lang="es-MX" altLang="ja-JP" dirty="0">
              <a:latin typeface="Adobe Caslon Pro" panose="0205050205050A020403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altLang="ja-JP" b="1" dirty="0">
              <a:solidFill>
                <a:srgbClr val="4D4D4D"/>
              </a:solidFill>
              <a:latin typeface="Caslon Bd BT" pitchFamily="18" charset="0"/>
            </a:endParaRP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80000"/>
              <a:defRPr/>
            </a:pPr>
            <a:endParaRPr lang="es-MX" b="1" dirty="0">
              <a:solidFill>
                <a:srgbClr val="4D4D4D"/>
              </a:solidFill>
              <a:latin typeface="Caslon Bd BT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95536" y="2168188"/>
            <a:ext cx="43924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Capacitación en tiempo real vía </a:t>
            </a:r>
            <a:r>
              <a:rPr lang="es-MX" sz="1600" b="1" dirty="0" err="1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WebEx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MX" sz="1600" b="1" dirty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a distancia para personal de protección civil y del sector salud sobre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“Apoyo psicológico de primer contacto para emergencias o desastres”.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s-MX" sz="1600" b="1" dirty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Curso </a:t>
            </a:r>
            <a:r>
              <a:rPr lang="es-MX" sz="1600" b="1" dirty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distancia sobre “Elaboración de Programas especiales de protección civil de acuerdo al riesgo” para su posterior </a:t>
            </a:r>
            <a:r>
              <a:rPr lang="es-MX" sz="1600" b="1" dirty="0" smtClean="0">
                <a:solidFill>
                  <a:srgbClr val="9C04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certificación.</a:t>
            </a:r>
            <a:endParaRPr lang="es-MX" sz="1600" b="1" dirty="0">
              <a:solidFill>
                <a:srgbClr val="9C04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Video_1490345618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6136" y="1920444"/>
            <a:ext cx="2923445" cy="1670540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968277"/>
            <a:ext cx="2923445" cy="2192584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1799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9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289</Words>
  <Application>Microsoft Office PowerPoint</Application>
  <PresentationFormat>Presentación en pantalla (4:3)</PresentationFormat>
  <Paragraphs>43</Paragraphs>
  <Slides>8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9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Estrada Cabrera Cynthia Paola</dc:creator>
  <cp:lastModifiedBy>Arce Ortega Juan Manuel</cp:lastModifiedBy>
  <cp:revision>12</cp:revision>
  <dcterms:created xsi:type="dcterms:W3CDTF">2018-12-04T21:42:05Z</dcterms:created>
  <dcterms:modified xsi:type="dcterms:W3CDTF">2018-12-27T19:29:58Z</dcterms:modified>
</cp:coreProperties>
</file>