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06B"/>
    <a:srgbClr val="439B82"/>
    <a:srgbClr val="D4C19C"/>
    <a:srgbClr val="E8DECA"/>
    <a:srgbClr val="FFFFFF"/>
    <a:srgbClr val="860000"/>
    <a:srgbClr val="6A1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3" autoAdjust="0"/>
  </p:normalViewPr>
  <p:slideViewPr>
    <p:cSldViewPr showGuides="1">
      <p:cViewPr>
        <p:scale>
          <a:sx n="82" d="100"/>
          <a:sy n="82" d="100"/>
        </p:scale>
        <p:origin x="-893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-31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6674-6323-449B-89C6-3A204ABD4289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3C76-74CF-4C18-AC18-838D005D5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2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6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0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8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18/12/2018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064" cy="685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37" y="351564"/>
            <a:ext cx="2068095" cy="387207"/>
          </a:xfrm>
          <a:prstGeom prst="rect">
            <a:avLst/>
          </a:prstGeom>
        </p:spPr>
      </p:pic>
      <p:cxnSp>
        <p:nvCxnSpPr>
          <p:cNvPr id="12" name="11 Conector recto"/>
          <p:cNvCxnSpPr/>
          <p:nvPr userDrawn="1"/>
        </p:nvCxnSpPr>
        <p:spPr>
          <a:xfrm>
            <a:off x="6804248" y="351565"/>
            <a:ext cx="0" cy="387206"/>
          </a:xfrm>
          <a:prstGeom prst="line">
            <a:avLst/>
          </a:prstGeom>
          <a:ln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4300" b="73121"/>
          <a:stretch/>
        </p:blipFill>
        <p:spPr>
          <a:xfrm>
            <a:off x="6948264" y="325980"/>
            <a:ext cx="1656184" cy="4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2811217" y="819837"/>
            <a:ext cx="3521566" cy="4237962"/>
            <a:chOff x="2811217" y="819837"/>
            <a:chExt cx="3521566" cy="4237962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17"/>
            <a:stretch/>
          </p:blipFill>
          <p:spPr>
            <a:xfrm>
              <a:off x="2811217" y="2681554"/>
              <a:ext cx="3521566" cy="2376245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846" y="819837"/>
              <a:ext cx="3505937" cy="3090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0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5"/>
          <a:stretch/>
        </p:blipFill>
        <p:spPr>
          <a:xfrm>
            <a:off x="-2" y="1"/>
            <a:ext cx="9144001" cy="6899880"/>
          </a:xfrm>
          <a:prstGeom prst="rect">
            <a:avLst/>
          </a:prstGeom>
        </p:spPr>
      </p:pic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5553306" y="4129137"/>
            <a:ext cx="303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4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18 de diciembre</a:t>
            </a:r>
            <a:r>
              <a:rPr lang="es-MX" altLang="es-MX" sz="14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, </a:t>
            </a:r>
            <a:r>
              <a:rPr lang="es-MX" altLang="es-MX" sz="14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2018</a:t>
            </a:r>
            <a:endParaRPr lang="es-MX" altLang="es-MX" sz="1400" dirty="0">
              <a:solidFill>
                <a:srgbClr val="D4C19C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568" y="2413657"/>
            <a:ext cx="8449217" cy="1512168"/>
          </a:xfrm>
          <a:prstGeom prst="rect">
            <a:avLst/>
          </a:prstGeom>
          <a:gradFill flip="none" rotWithShape="1">
            <a:gsLst>
              <a:gs pos="0">
                <a:srgbClr val="439B82"/>
              </a:gs>
              <a:gs pos="100000">
                <a:srgbClr val="38806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3779912" y="2413657"/>
            <a:ext cx="4824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30163" indent="-30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24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Escuela Nacional de Protección Civil </a:t>
            </a:r>
            <a:endParaRPr lang="es-MX" altLang="es-MX" sz="2400" b="1" dirty="0" smtClean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1000" b="1" dirty="0">
              <a:solidFill>
                <a:schemeClr val="bg1"/>
              </a:solidFill>
              <a:latin typeface="Trajan Pro" pitchFamily="18" charset="0"/>
            </a:endParaRP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sz="14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Enrique Bravo Medina </a:t>
            </a:r>
            <a:endParaRPr lang="es-MX" altLang="es-MX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86" y="495476"/>
            <a:ext cx="2088232" cy="14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8338" y="1281376"/>
            <a:ext cx="8208962" cy="501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Montserrat" panose="00000500000000000000" pitchFamily="2" charset="0"/>
              </a:rPr>
              <a:t> </a:t>
            </a:r>
            <a:r>
              <a:rPr lang="es-MX" dirty="0" smtClean="0">
                <a:latin typeface="Montserrat" panose="00000500000000000000" pitchFamily="2" charset="0"/>
              </a:rPr>
              <a:t>Antecedentes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757238" y="1598320"/>
            <a:ext cx="70961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8513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endParaRPr lang="es-MX" altLang="ja-JP" dirty="0">
              <a:latin typeface="Adobe Caslon Pro" panose="0205050205050A0204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b="1" dirty="0">
              <a:solidFill>
                <a:srgbClr val="4D4D4D"/>
              </a:solidFill>
              <a:latin typeface="Caslon Bd BT" pitchFamily="18" charset="0"/>
            </a:endParaRPr>
          </a:p>
        </p:txBody>
      </p:sp>
      <p:sp>
        <p:nvSpPr>
          <p:cNvPr id="4" name="5 Rectángulo"/>
          <p:cNvSpPr/>
          <p:nvPr/>
        </p:nvSpPr>
        <p:spPr>
          <a:xfrm>
            <a:off x="266700" y="2233702"/>
            <a:ext cx="2712805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principales peligros identificados en el estado de Veracruz  son: </a:t>
            </a:r>
            <a:r>
              <a:rPr lang="es-MX" sz="1600" b="1" dirty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nundaciones y deslizamiento de laderas.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b="1" dirty="0" smtClean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cuarto estado del país que mayor número de estudiantes tiene en el  TBGIR. (1,364 inscritos con  244 egresados).</a:t>
            </a:r>
          </a:p>
          <a:p>
            <a:pPr algn="just"/>
            <a:endParaRPr lang="es-MX" sz="1600" b="1" dirty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53372" y="1775420"/>
            <a:ext cx="2752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Sustancias químicas peligrosas almacenadas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por municipio</a:t>
            </a:r>
            <a:r>
              <a:rPr lang="es-MX" altLang="es-MX" sz="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altLang="es-MX" sz="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es-ES" altLang="es-MX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en el estado de </a:t>
            </a:r>
            <a:r>
              <a:rPr lang="es-ES" altLang="es-MX" sz="9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Veracruz</a:t>
            </a:r>
            <a:endParaRPr kumimoji="0" lang="es-MX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 rot="-1533476">
            <a:off x="6705008" y="4934038"/>
            <a:ext cx="1339850" cy="1747837"/>
          </a:xfrm>
          <a:custGeom>
            <a:avLst/>
            <a:gdLst>
              <a:gd name="T0" fmla="*/ 102 w 2567"/>
              <a:gd name="T1" fmla="*/ 423 h 3464"/>
              <a:gd name="T2" fmla="*/ 54 w 2567"/>
              <a:gd name="T3" fmla="*/ 611 h 3464"/>
              <a:gd name="T4" fmla="*/ 81 w 2567"/>
              <a:gd name="T5" fmla="*/ 748 h 3464"/>
              <a:gd name="T6" fmla="*/ 188 w 2567"/>
              <a:gd name="T7" fmla="*/ 853 h 3464"/>
              <a:gd name="T8" fmla="*/ 230 w 2567"/>
              <a:gd name="T9" fmla="*/ 966 h 3464"/>
              <a:gd name="T10" fmla="*/ 147 w 2567"/>
              <a:gd name="T11" fmla="*/ 1055 h 3464"/>
              <a:gd name="T12" fmla="*/ 39 w 2567"/>
              <a:gd name="T13" fmla="*/ 1139 h 3464"/>
              <a:gd name="T14" fmla="*/ 90 w 2567"/>
              <a:gd name="T15" fmla="*/ 1186 h 3464"/>
              <a:gd name="T16" fmla="*/ 99 w 2567"/>
              <a:gd name="T17" fmla="*/ 1389 h 3464"/>
              <a:gd name="T18" fmla="*/ 305 w 2567"/>
              <a:gd name="T19" fmla="*/ 1192 h 3464"/>
              <a:gd name="T20" fmla="*/ 398 w 2567"/>
              <a:gd name="T21" fmla="*/ 1154 h 3464"/>
              <a:gd name="T22" fmla="*/ 479 w 2567"/>
              <a:gd name="T23" fmla="*/ 1139 h 3464"/>
              <a:gd name="T24" fmla="*/ 565 w 2567"/>
              <a:gd name="T25" fmla="*/ 1285 h 3464"/>
              <a:gd name="T26" fmla="*/ 479 w 2567"/>
              <a:gd name="T27" fmla="*/ 1356 h 3464"/>
              <a:gd name="T28" fmla="*/ 527 w 2567"/>
              <a:gd name="T29" fmla="*/ 1616 h 3464"/>
              <a:gd name="T30" fmla="*/ 613 w 2567"/>
              <a:gd name="T31" fmla="*/ 1526 h 3464"/>
              <a:gd name="T32" fmla="*/ 736 w 2567"/>
              <a:gd name="T33" fmla="*/ 1598 h 3464"/>
              <a:gd name="T34" fmla="*/ 709 w 2567"/>
              <a:gd name="T35" fmla="*/ 1678 h 3464"/>
              <a:gd name="T36" fmla="*/ 622 w 2567"/>
              <a:gd name="T37" fmla="*/ 1899 h 3464"/>
              <a:gd name="T38" fmla="*/ 613 w 2567"/>
              <a:gd name="T39" fmla="*/ 2003 h 3464"/>
              <a:gd name="T40" fmla="*/ 649 w 2567"/>
              <a:gd name="T41" fmla="*/ 2087 h 3464"/>
              <a:gd name="T42" fmla="*/ 790 w 2567"/>
              <a:gd name="T43" fmla="*/ 2143 h 3464"/>
              <a:gd name="T44" fmla="*/ 661 w 2567"/>
              <a:gd name="T45" fmla="*/ 2224 h 3464"/>
              <a:gd name="T46" fmla="*/ 595 w 2567"/>
              <a:gd name="T47" fmla="*/ 2427 h 3464"/>
              <a:gd name="T48" fmla="*/ 640 w 2567"/>
              <a:gd name="T49" fmla="*/ 2531 h 3464"/>
              <a:gd name="T50" fmla="*/ 706 w 2567"/>
              <a:gd name="T51" fmla="*/ 2671 h 3464"/>
              <a:gd name="T52" fmla="*/ 817 w 2567"/>
              <a:gd name="T53" fmla="*/ 2635 h 3464"/>
              <a:gd name="T54" fmla="*/ 898 w 2567"/>
              <a:gd name="T55" fmla="*/ 2671 h 3464"/>
              <a:gd name="T56" fmla="*/ 951 w 2567"/>
              <a:gd name="T57" fmla="*/ 2492 h 3464"/>
              <a:gd name="T58" fmla="*/ 1101 w 2567"/>
              <a:gd name="T59" fmla="*/ 2564 h 3464"/>
              <a:gd name="T60" fmla="*/ 1167 w 2567"/>
              <a:gd name="T61" fmla="*/ 2710 h 3464"/>
              <a:gd name="T62" fmla="*/ 1230 w 2567"/>
              <a:gd name="T63" fmla="*/ 2805 h 3464"/>
              <a:gd name="T64" fmla="*/ 1418 w 2567"/>
              <a:gd name="T65" fmla="*/ 2930 h 3464"/>
              <a:gd name="T66" fmla="*/ 1463 w 2567"/>
              <a:gd name="T67" fmla="*/ 3229 h 3464"/>
              <a:gd name="T68" fmla="*/ 1708 w 2567"/>
              <a:gd name="T69" fmla="*/ 3106 h 3464"/>
              <a:gd name="T70" fmla="*/ 1735 w 2567"/>
              <a:gd name="T71" fmla="*/ 3181 h 3464"/>
              <a:gd name="T72" fmla="*/ 1876 w 2567"/>
              <a:gd name="T73" fmla="*/ 3375 h 3464"/>
              <a:gd name="T74" fmla="*/ 2070 w 2567"/>
              <a:gd name="T75" fmla="*/ 3455 h 3464"/>
              <a:gd name="T76" fmla="*/ 2531 w 2567"/>
              <a:gd name="T77" fmla="*/ 3399 h 3464"/>
              <a:gd name="T78" fmla="*/ 2510 w 2567"/>
              <a:gd name="T79" fmla="*/ 3187 h 3464"/>
              <a:gd name="T80" fmla="*/ 2417 w 2567"/>
              <a:gd name="T81" fmla="*/ 3074 h 3464"/>
              <a:gd name="T82" fmla="*/ 2322 w 2567"/>
              <a:gd name="T83" fmla="*/ 2975 h 3464"/>
              <a:gd name="T84" fmla="*/ 2301 w 2567"/>
              <a:gd name="T85" fmla="*/ 2716 h 3464"/>
              <a:gd name="T86" fmla="*/ 2133 w 2567"/>
              <a:gd name="T87" fmla="*/ 2766 h 3464"/>
              <a:gd name="T88" fmla="*/ 2037 w 2567"/>
              <a:gd name="T89" fmla="*/ 2725 h 3464"/>
              <a:gd name="T90" fmla="*/ 1858 w 2567"/>
              <a:gd name="T91" fmla="*/ 2531 h 3464"/>
              <a:gd name="T92" fmla="*/ 1780 w 2567"/>
              <a:gd name="T93" fmla="*/ 2450 h 3464"/>
              <a:gd name="T94" fmla="*/ 1672 w 2567"/>
              <a:gd name="T95" fmla="*/ 2418 h 3464"/>
              <a:gd name="T96" fmla="*/ 1424 w 2567"/>
              <a:gd name="T97" fmla="*/ 2361 h 3464"/>
              <a:gd name="T98" fmla="*/ 1289 w 2567"/>
              <a:gd name="T99" fmla="*/ 2233 h 3464"/>
              <a:gd name="T100" fmla="*/ 1215 w 2567"/>
              <a:gd name="T101" fmla="*/ 2087 h 3464"/>
              <a:gd name="T102" fmla="*/ 1101 w 2567"/>
              <a:gd name="T103" fmla="*/ 1762 h 3464"/>
              <a:gd name="T104" fmla="*/ 886 w 2567"/>
              <a:gd name="T105" fmla="*/ 1338 h 3464"/>
              <a:gd name="T106" fmla="*/ 742 w 2567"/>
              <a:gd name="T107" fmla="*/ 1145 h 3464"/>
              <a:gd name="T108" fmla="*/ 682 w 2567"/>
              <a:gd name="T109" fmla="*/ 569 h 3464"/>
              <a:gd name="T110" fmla="*/ 359 w 2567"/>
              <a:gd name="T111" fmla="*/ 140 h 3464"/>
              <a:gd name="T112" fmla="*/ 224 w 2567"/>
              <a:gd name="T113" fmla="*/ 3 h 3464"/>
              <a:gd name="T114" fmla="*/ 108 w 2567"/>
              <a:gd name="T115" fmla="*/ 45 h 3464"/>
              <a:gd name="T116" fmla="*/ 39 w 2567"/>
              <a:gd name="T117" fmla="*/ 206 h 3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67" h="3464">
                <a:moveTo>
                  <a:pt x="0" y="310"/>
                </a:moveTo>
                <a:lnTo>
                  <a:pt x="75" y="325"/>
                </a:lnTo>
                <a:lnTo>
                  <a:pt x="90" y="343"/>
                </a:lnTo>
                <a:lnTo>
                  <a:pt x="93" y="352"/>
                </a:lnTo>
                <a:lnTo>
                  <a:pt x="87" y="358"/>
                </a:lnTo>
                <a:lnTo>
                  <a:pt x="90" y="390"/>
                </a:lnTo>
                <a:lnTo>
                  <a:pt x="87" y="408"/>
                </a:lnTo>
                <a:lnTo>
                  <a:pt x="102" y="423"/>
                </a:lnTo>
                <a:lnTo>
                  <a:pt x="102" y="450"/>
                </a:lnTo>
                <a:lnTo>
                  <a:pt x="102" y="471"/>
                </a:lnTo>
                <a:lnTo>
                  <a:pt x="81" y="489"/>
                </a:lnTo>
                <a:lnTo>
                  <a:pt x="48" y="522"/>
                </a:lnTo>
                <a:lnTo>
                  <a:pt x="36" y="560"/>
                </a:lnTo>
                <a:lnTo>
                  <a:pt x="39" y="578"/>
                </a:lnTo>
                <a:lnTo>
                  <a:pt x="48" y="593"/>
                </a:lnTo>
                <a:lnTo>
                  <a:pt x="54" y="611"/>
                </a:lnTo>
                <a:lnTo>
                  <a:pt x="75" y="626"/>
                </a:lnTo>
                <a:lnTo>
                  <a:pt x="75" y="650"/>
                </a:lnTo>
                <a:lnTo>
                  <a:pt x="75" y="659"/>
                </a:lnTo>
                <a:lnTo>
                  <a:pt x="63" y="665"/>
                </a:lnTo>
                <a:lnTo>
                  <a:pt x="75" y="674"/>
                </a:lnTo>
                <a:lnTo>
                  <a:pt x="90" y="692"/>
                </a:lnTo>
                <a:lnTo>
                  <a:pt x="93" y="706"/>
                </a:lnTo>
                <a:lnTo>
                  <a:pt x="81" y="748"/>
                </a:lnTo>
                <a:lnTo>
                  <a:pt x="75" y="763"/>
                </a:lnTo>
                <a:lnTo>
                  <a:pt x="81" y="781"/>
                </a:lnTo>
                <a:lnTo>
                  <a:pt x="129" y="844"/>
                </a:lnTo>
                <a:lnTo>
                  <a:pt x="162" y="829"/>
                </a:lnTo>
                <a:lnTo>
                  <a:pt x="173" y="820"/>
                </a:lnTo>
                <a:lnTo>
                  <a:pt x="182" y="820"/>
                </a:lnTo>
                <a:lnTo>
                  <a:pt x="197" y="820"/>
                </a:lnTo>
                <a:lnTo>
                  <a:pt x="188" y="853"/>
                </a:lnTo>
                <a:lnTo>
                  <a:pt x="188" y="870"/>
                </a:lnTo>
                <a:lnTo>
                  <a:pt x="206" y="870"/>
                </a:lnTo>
                <a:lnTo>
                  <a:pt x="224" y="870"/>
                </a:lnTo>
                <a:lnTo>
                  <a:pt x="224" y="876"/>
                </a:lnTo>
                <a:lnTo>
                  <a:pt x="230" y="888"/>
                </a:lnTo>
                <a:lnTo>
                  <a:pt x="251" y="894"/>
                </a:lnTo>
                <a:lnTo>
                  <a:pt x="242" y="924"/>
                </a:lnTo>
                <a:lnTo>
                  <a:pt x="230" y="966"/>
                </a:lnTo>
                <a:lnTo>
                  <a:pt x="209" y="990"/>
                </a:lnTo>
                <a:lnTo>
                  <a:pt x="209" y="1022"/>
                </a:lnTo>
                <a:lnTo>
                  <a:pt x="209" y="1082"/>
                </a:lnTo>
                <a:lnTo>
                  <a:pt x="203" y="1088"/>
                </a:lnTo>
                <a:lnTo>
                  <a:pt x="188" y="1079"/>
                </a:lnTo>
                <a:lnTo>
                  <a:pt x="173" y="1073"/>
                </a:lnTo>
                <a:lnTo>
                  <a:pt x="162" y="1064"/>
                </a:lnTo>
                <a:lnTo>
                  <a:pt x="147" y="1055"/>
                </a:lnTo>
                <a:lnTo>
                  <a:pt x="147" y="1055"/>
                </a:lnTo>
                <a:lnTo>
                  <a:pt x="135" y="1049"/>
                </a:lnTo>
                <a:lnTo>
                  <a:pt x="123" y="1055"/>
                </a:lnTo>
                <a:lnTo>
                  <a:pt x="117" y="1064"/>
                </a:lnTo>
                <a:lnTo>
                  <a:pt x="93" y="1121"/>
                </a:lnTo>
                <a:lnTo>
                  <a:pt x="90" y="1130"/>
                </a:lnTo>
                <a:lnTo>
                  <a:pt x="60" y="1130"/>
                </a:lnTo>
                <a:lnTo>
                  <a:pt x="39" y="1139"/>
                </a:lnTo>
                <a:lnTo>
                  <a:pt x="36" y="1154"/>
                </a:lnTo>
                <a:lnTo>
                  <a:pt x="36" y="1160"/>
                </a:lnTo>
                <a:lnTo>
                  <a:pt x="39" y="1160"/>
                </a:lnTo>
                <a:lnTo>
                  <a:pt x="63" y="1169"/>
                </a:lnTo>
                <a:lnTo>
                  <a:pt x="75" y="1160"/>
                </a:lnTo>
                <a:lnTo>
                  <a:pt x="93" y="1145"/>
                </a:lnTo>
                <a:lnTo>
                  <a:pt x="102" y="1163"/>
                </a:lnTo>
                <a:lnTo>
                  <a:pt x="90" y="1186"/>
                </a:lnTo>
                <a:lnTo>
                  <a:pt x="63" y="1219"/>
                </a:lnTo>
                <a:lnTo>
                  <a:pt x="63" y="1234"/>
                </a:lnTo>
                <a:lnTo>
                  <a:pt x="48" y="1249"/>
                </a:lnTo>
                <a:lnTo>
                  <a:pt x="60" y="1398"/>
                </a:lnTo>
                <a:lnTo>
                  <a:pt x="66" y="1404"/>
                </a:lnTo>
                <a:lnTo>
                  <a:pt x="81" y="1398"/>
                </a:lnTo>
                <a:lnTo>
                  <a:pt x="96" y="1398"/>
                </a:lnTo>
                <a:lnTo>
                  <a:pt x="99" y="1389"/>
                </a:lnTo>
                <a:lnTo>
                  <a:pt x="135" y="1371"/>
                </a:lnTo>
                <a:lnTo>
                  <a:pt x="162" y="1347"/>
                </a:lnTo>
                <a:lnTo>
                  <a:pt x="203" y="1291"/>
                </a:lnTo>
                <a:lnTo>
                  <a:pt x="257" y="1234"/>
                </a:lnTo>
                <a:lnTo>
                  <a:pt x="269" y="1210"/>
                </a:lnTo>
                <a:lnTo>
                  <a:pt x="290" y="1201"/>
                </a:lnTo>
                <a:lnTo>
                  <a:pt x="296" y="1201"/>
                </a:lnTo>
                <a:lnTo>
                  <a:pt x="305" y="1192"/>
                </a:lnTo>
                <a:lnTo>
                  <a:pt x="323" y="1219"/>
                </a:lnTo>
                <a:lnTo>
                  <a:pt x="344" y="1258"/>
                </a:lnTo>
                <a:lnTo>
                  <a:pt x="359" y="1243"/>
                </a:lnTo>
                <a:lnTo>
                  <a:pt x="371" y="1201"/>
                </a:lnTo>
                <a:lnTo>
                  <a:pt x="359" y="1177"/>
                </a:lnTo>
                <a:lnTo>
                  <a:pt x="353" y="1160"/>
                </a:lnTo>
                <a:lnTo>
                  <a:pt x="359" y="1154"/>
                </a:lnTo>
                <a:lnTo>
                  <a:pt x="398" y="1154"/>
                </a:lnTo>
                <a:lnTo>
                  <a:pt x="404" y="1139"/>
                </a:lnTo>
                <a:lnTo>
                  <a:pt x="398" y="1103"/>
                </a:lnTo>
                <a:lnTo>
                  <a:pt x="404" y="1112"/>
                </a:lnTo>
                <a:lnTo>
                  <a:pt x="419" y="1103"/>
                </a:lnTo>
                <a:lnTo>
                  <a:pt x="446" y="1103"/>
                </a:lnTo>
                <a:lnTo>
                  <a:pt x="461" y="1097"/>
                </a:lnTo>
                <a:lnTo>
                  <a:pt x="467" y="1094"/>
                </a:lnTo>
                <a:lnTo>
                  <a:pt x="479" y="1139"/>
                </a:lnTo>
                <a:lnTo>
                  <a:pt x="473" y="1192"/>
                </a:lnTo>
                <a:lnTo>
                  <a:pt x="479" y="1219"/>
                </a:lnTo>
                <a:lnTo>
                  <a:pt x="494" y="1225"/>
                </a:lnTo>
                <a:lnTo>
                  <a:pt x="500" y="1249"/>
                </a:lnTo>
                <a:lnTo>
                  <a:pt x="515" y="1249"/>
                </a:lnTo>
                <a:lnTo>
                  <a:pt x="527" y="1249"/>
                </a:lnTo>
                <a:lnTo>
                  <a:pt x="539" y="1267"/>
                </a:lnTo>
                <a:lnTo>
                  <a:pt x="565" y="1285"/>
                </a:lnTo>
                <a:lnTo>
                  <a:pt x="565" y="1324"/>
                </a:lnTo>
                <a:lnTo>
                  <a:pt x="553" y="1333"/>
                </a:lnTo>
                <a:lnTo>
                  <a:pt x="527" y="1347"/>
                </a:lnTo>
                <a:lnTo>
                  <a:pt x="506" y="1371"/>
                </a:lnTo>
                <a:lnTo>
                  <a:pt x="500" y="1362"/>
                </a:lnTo>
                <a:lnTo>
                  <a:pt x="500" y="1347"/>
                </a:lnTo>
                <a:lnTo>
                  <a:pt x="488" y="1347"/>
                </a:lnTo>
                <a:lnTo>
                  <a:pt x="479" y="1356"/>
                </a:lnTo>
                <a:lnTo>
                  <a:pt x="458" y="1371"/>
                </a:lnTo>
                <a:lnTo>
                  <a:pt x="446" y="1535"/>
                </a:lnTo>
                <a:lnTo>
                  <a:pt x="473" y="1559"/>
                </a:lnTo>
                <a:lnTo>
                  <a:pt x="479" y="1568"/>
                </a:lnTo>
                <a:lnTo>
                  <a:pt x="488" y="1577"/>
                </a:lnTo>
                <a:lnTo>
                  <a:pt x="512" y="1574"/>
                </a:lnTo>
                <a:lnTo>
                  <a:pt x="512" y="1592"/>
                </a:lnTo>
                <a:lnTo>
                  <a:pt x="527" y="1616"/>
                </a:lnTo>
                <a:lnTo>
                  <a:pt x="533" y="1616"/>
                </a:lnTo>
                <a:lnTo>
                  <a:pt x="539" y="1616"/>
                </a:lnTo>
                <a:lnTo>
                  <a:pt x="553" y="1607"/>
                </a:lnTo>
                <a:lnTo>
                  <a:pt x="568" y="1592"/>
                </a:lnTo>
                <a:lnTo>
                  <a:pt x="580" y="1577"/>
                </a:lnTo>
                <a:lnTo>
                  <a:pt x="586" y="1559"/>
                </a:lnTo>
                <a:lnTo>
                  <a:pt x="595" y="1535"/>
                </a:lnTo>
                <a:lnTo>
                  <a:pt x="613" y="1526"/>
                </a:lnTo>
                <a:lnTo>
                  <a:pt x="613" y="1526"/>
                </a:lnTo>
                <a:lnTo>
                  <a:pt x="622" y="1526"/>
                </a:lnTo>
                <a:lnTo>
                  <a:pt x="628" y="1526"/>
                </a:lnTo>
                <a:lnTo>
                  <a:pt x="640" y="1526"/>
                </a:lnTo>
                <a:lnTo>
                  <a:pt x="646" y="1535"/>
                </a:lnTo>
                <a:lnTo>
                  <a:pt x="655" y="1550"/>
                </a:lnTo>
                <a:lnTo>
                  <a:pt x="661" y="1559"/>
                </a:lnTo>
                <a:lnTo>
                  <a:pt x="736" y="1598"/>
                </a:lnTo>
                <a:lnTo>
                  <a:pt x="748" y="1607"/>
                </a:lnTo>
                <a:lnTo>
                  <a:pt x="757" y="1598"/>
                </a:lnTo>
                <a:lnTo>
                  <a:pt x="757" y="1631"/>
                </a:lnTo>
                <a:lnTo>
                  <a:pt x="748" y="1631"/>
                </a:lnTo>
                <a:lnTo>
                  <a:pt x="742" y="1640"/>
                </a:lnTo>
                <a:lnTo>
                  <a:pt x="730" y="1654"/>
                </a:lnTo>
                <a:lnTo>
                  <a:pt x="721" y="1663"/>
                </a:lnTo>
                <a:lnTo>
                  <a:pt x="709" y="1678"/>
                </a:lnTo>
                <a:lnTo>
                  <a:pt x="703" y="1696"/>
                </a:lnTo>
                <a:lnTo>
                  <a:pt x="694" y="1702"/>
                </a:lnTo>
                <a:lnTo>
                  <a:pt x="682" y="1720"/>
                </a:lnTo>
                <a:lnTo>
                  <a:pt x="682" y="1726"/>
                </a:lnTo>
                <a:lnTo>
                  <a:pt x="661" y="1777"/>
                </a:lnTo>
                <a:lnTo>
                  <a:pt x="649" y="1827"/>
                </a:lnTo>
                <a:lnTo>
                  <a:pt x="640" y="1860"/>
                </a:lnTo>
                <a:lnTo>
                  <a:pt x="622" y="1899"/>
                </a:lnTo>
                <a:lnTo>
                  <a:pt x="622" y="1917"/>
                </a:lnTo>
                <a:lnTo>
                  <a:pt x="613" y="1932"/>
                </a:lnTo>
                <a:lnTo>
                  <a:pt x="607" y="1932"/>
                </a:lnTo>
                <a:lnTo>
                  <a:pt x="595" y="1956"/>
                </a:lnTo>
                <a:lnTo>
                  <a:pt x="586" y="1973"/>
                </a:lnTo>
                <a:lnTo>
                  <a:pt x="595" y="1982"/>
                </a:lnTo>
                <a:lnTo>
                  <a:pt x="601" y="1988"/>
                </a:lnTo>
                <a:lnTo>
                  <a:pt x="613" y="2003"/>
                </a:lnTo>
                <a:lnTo>
                  <a:pt x="613" y="2021"/>
                </a:lnTo>
                <a:lnTo>
                  <a:pt x="601" y="2036"/>
                </a:lnTo>
                <a:lnTo>
                  <a:pt x="601" y="2054"/>
                </a:lnTo>
                <a:lnTo>
                  <a:pt x="607" y="2063"/>
                </a:lnTo>
                <a:lnTo>
                  <a:pt x="613" y="2069"/>
                </a:lnTo>
                <a:lnTo>
                  <a:pt x="640" y="2087"/>
                </a:lnTo>
                <a:lnTo>
                  <a:pt x="649" y="2087"/>
                </a:lnTo>
                <a:lnTo>
                  <a:pt x="649" y="2087"/>
                </a:lnTo>
                <a:lnTo>
                  <a:pt x="661" y="2102"/>
                </a:lnTo>
                <a:lnTo>
                  <a:pt x="688" y="2102"/>
                </a:lnTo>
                <a:lnTo>
                  <a:pt x="694" y="2102"/>
                </a:lnTo>
                <a:lnTo>
                  <a:pt x="715" y="2126"/>
                </a:lnTo>
                <a:lnTo>
                  <a:pt x="742" y="2126"/>
                </a:lnTo>
                <a:lnTo>
                  <a:pt x="760" y="2126"/>
                </a:lnTo>
                <a:lnTo>
                  <a:pt x="784" y="2134"/>
                </a:lnTo>
                <a:lnTo>
                  <a:pt x="790" y="2143"/>
                </a:lnTo>
                <a:lnTo>
                  <a:pt x="796" y="2143"/>
                </a:lnTo>
                <a:lnTo>
                  <a:pt x="784" y="2176"/>
                </a:lnTo>
                <a:lnTo>
                  <a:pt x="778" y="2191"/>
                </a:lnTo>
                <a:lnTo>
                  <a:pt x="757" y="2206"/>
                </a:lnTo>
                <a:lnTo>
                  <a:pt x="709" y="2215"/>
                </a:lnTo>
                <a:lnTo>
                  <a:pt x="694" y="2206"/>
                </a:lnTo>
                <a:lnTo>
                  <a:pt x="682" y="2224"/>
                </a:lnTo>
                <a:lnTo>
                  <a:pt x="661" y="2224"/>
                </a:lnTo>
                <a:lnTo>
                  <a:pt x="655" y="2224"/>
                </a:lnTo>
                <a:lnTo>
                  <a:pt x="646" y="2224"/>
                </a:lnTo>
                <a:lnTo>
                  <a:pt x="646" y="2239"/>
                </a:lnTo>
                <a:lnTo>
                  <a:pt x="640" y="2361"/>
                </a:lnTo>
                <a:lnTo>
                  <a:pt x="628" y="2379"/>
                </a:lnTo>
                <a:lnTo>
                  <a:pt x="622" y="2385"/>
                </a:lnTo>
                <a:lnTo>
                  <a:pt x="607" y="2403"/>
                </a:lnTo>
                <a:lnTo>
                  <a:pt x="595" y="2427"/>
                </a:lnTo>
                <a:lnTo>
                  <a:pt x="586" y="2427"/>
                </a:lnTo>
                <a:lnTo>
                  <a:pt x="586" y="2442"/>
                </a:lnTo>
                <a:lnTo>
                  <a:pt x="580" y="2450"/>
                </a:lnTo>
                <a:lnTo>
                  <a:pt x="580" y="2498"/>
                </a:lnTo>
                <a:lnTo>
                  <a:pt x="595" y="2516"/>
                </a:lnTo>
                <a:lnTo>
                  <a:pt x="607" y="2522"/>
                </a:lnTo>
                <a:lnTo>
                  <a:pt x="628" y="2522"/>
                </a:lnTo>
                <a:lnTo>
                  <a:pt x="640" y="2531"/>
                </a:lnTo>
                <a:lnTo>
                  <a:pt x="655" y="2531"/>
                </a:lnTo>
                <a:lnTo>
                  <a:pt x="676" y="2540"/>
                </a:lnTo>
                <a:lnTo>
                  <a:pt x="688" y="2555"/>
                </a:lnTo>
                <a:lnTo>
                  <a:pt x="688" y="2564"/>
                </a:lnTo>
                <a:lnTo>
                  <a:pt x="682" y="2588"/>
                </a:lnTo>
                <a:lnTo>
                  <a:pt x="688" y="2603"/>
                </a:lnTo>
                <a:lnTo>
                  <a:pt x="694" y="2620"/>
                </a:lnTo>
                <a:lnTo>
                  <a:pt x="706" y="2671"/>
                </a:lnTo>
                <a:lnTo>
                  <a:pt x="736" y="2671"/>
                </a:lnTo>
                <a:lnTo>
                  <a:pt x="742" y="2662"/>
                </a:lnTo>
                <a:lnTo>
                  <a:pt x="751" y="2662"/>
                </a:lnTo>
                <a:lnTo>
                  <a:pt x="754" y="2653"/>
                </a:lnTo>
                <a:lnTo>
                  <a:pt x="763" y="2653"/>
                </a:lnTo>
                <a:lnTo>
                  <a:pt x="778" y="2662"/>
                </a:lnTo>
                <a:lnTo>
                  <a:pt x="796" y="2653"/>
                </a:lnTo>
                <a:lnTo>
                  <a:pt x="817" y="2635"/>
                </a:lnTo>
                <a:lnTo>
                  <a:pt x="838" y="2626"/>
                </a:lnTo>
                <a:lnTo>
                  <a:pt x="844" y="2644"/>
                </a:lnTo>
                <a:lnTo>
                  <a:pt x="850" y="2677"/>
                </a:lnTo>
                <a:lnTo>
                  <a:pt x="856" y="2695"/>
                </a:lnTo>
                <a:lnTo>
                  <a:pt x="871" y="2701"/>
                </a:lnTo>
                <a:lnTo>
                  <a:pt x="886" y="2695"/>
                </a:lnTo>
                <a:lnTo>
                  <a:pt x="886" y="2677"/>
                </a:lnTo>
                <a:lnTo>
                  <a:pt x="898" y="2671"/>
                </a:lnTo>
                <a:lnTo>
                  <a:pt x="913" y="2653"/>
                </a:lnTo>
                <a:lnTo>
                  <a:pt x="918" y="2653"/>
                </a:lnTo>
                <a:lnTo>
                  <a:pt x="924" y="2644"/>
                </a:lnTo>
                <a:lnTo>
                  <a:pt x="930" y="2617"/>
                </a:lnTo>
                <a:lnTo>
                  <a:pt x="957" y="2564"/>
                </a:lnTo>
                <a:lnTo>
                  <a:pt x="966" y="2546"/>
                </a:lnTo>
                <a:lnTo>
                  <a:pt x="951" y="2525"/>
                </a:lnTo>
                <a:lnTo>
                  <a:pt x="951" y="2492"/>
                </a:lnTo>
                <a:lnTo>
                  <a:pt x="972" y="2492"/>
                </a:lnTo>
                <a:lnTo>
                  <a:pt x="984" y="2492"/>
                </a:lnTo>
                <a:lnTo>
                  <a:pt x="1005" y="2516"/>
                </a:lnTo>
                <a:lnTo>
                  <a:pt x="1020" y="2516"/>
                </a:lnTo>
                <a:lnTo>
                  <a:pt x="1047" y="2531"/>
                </a:lnTo>
                <a:lnTo>
                  <a:pt x="1065" y="2549"/>
                </a:lnTo>
                <a:lnTo>
                  <a:pt x="1086" y="2555"/>
                </a:lnTo>
                <a:lnTo>
                  <a:pt x="1101" y="2564"/>
                </a:lnTo>
                <a:lnTo>
                  <a:pt x="1134" y="2579"/>
                </a:lnTo>
                <a:lnTo>
                  <a:pt x="1140" y="2588"/>
                </a:lnTo>
                <a:lnTo>
                  <a:pt x="1155" y="2629"/>
                </a:lnTo>
                <a:lnTo>
                  <a:pt x="1155" y="2635"/>
                </a:lnTo>
                <a:lnTo>
                  <a:pt x="1155" y="2644"/>
                </a:lnTo>
                <a:lnTo>
                  <a:pt x="1161" y="2662"/>
                </a:lnTo>
                <a:lnTo>
                  <a:pt x="1161" y="2701"/>
                </a:lnTo>
                <a:lnTo>
                  <a:pt x="1167" y="2710"/>
                </a:lnTo>
                <a:lnTo>
                  <a:pt x="1176" y="2719"/>
                </a:lnTo>
                <a:lnTo>
                  <a:pt x="1209" y="2734"/>
                </a:lnTo>
                <a:lnTo>
                  <a:pt x="1215" y="2743"/>
                </a:lnTo>
                <a:lnTo>
                  <a:pt x="1215" y="2769"/>
                </a:lnTo>
                <a:lnTo>
                  <a:pt x="1209" y="2775"/>
                </a:lnTo>
                <a:lnTo>
                  <a:pt x="1206" y="2781"/>
                </a:lnTo>
                <a:lnTo>
                  <a:pt x="1215" y="2784"/>
                </a:lnTo>
                <a:lnTo>
                  <a:pt x="1230" y="2805"/>
                </a:lnTo>
                <a:lnTo>
                  <a:pt x="1251" y="2814"/>
                </a:lnTo>
                <a:lnTo>
                  <a:pt x="1269" y="2805"/>
                </a:lnTo>
                <a:lnTo>
                  <a:pt x="1301" y="2817"/>
                </a:lnTo>
                <a:lnTo>
                  <a:pt x="1343" y="2805"/>
                </a:lnTo>
                <a:lnTo>
                  <a:pt x="1364" y="2805"/>
                </a:lnTo>
                <a:lnTo>
                  <a:pt x="1391" y="2838"/>
                </a:lnTo>
                <a:lnTo>
                  <a:pt x="1412" y="2889"/>
                </a:lnTo>
                <a:lnTo>
                  <a:pt x="1418" y="2930"/>
                </a:lnTo>
                <a:lnTo>
                  <a:pt x="1418" y="2984"/>
                </a:lnTo>
                <a:lnTo>
                  <a:pt x="1397" y="3020"/>
                </a:lnTo>
                <a:lnTo>
                  <a:pt x="1364" y="3059"/>
                </a:lnTo>
                <a:lnTo>
                  <a:pt x="1364" y="3065"/>
                </a:lnTo>
                <a:lnTo>
                  <a:pt x="1391" y="3181"/>
                </a:lnTo>
                <a:lnTo>
                  <a:pt x="1403" y="3223"/>
                </a:lnTo>
                <a:lnTo>
                  <a:pt x="1430" y="3229"/>
                </a:lnTo>
                <a:lnTo>
                  <a:pt x="1463" y="3229"/>
                </a:lnTo>
                <a:lnTo>
                  <a:pt x="1490" y="3243"/>
                </a:lnTo>
                <a:lnTo>
                  <a:pt x="1526" y="3238"/>
                </a:lnTo>
                <a:lnTo>
                  <a:pt x="1571" y="3196"/>
                </a:lnTo>
                <a:lnTo>
                  <a:pt x="1586" y="3163"/>
                </a:lnTo>
                <a:lnTo>
                  <a:pt x="1634" y="3154"/>
                </a:lnTo>
                <a:lnTo>
                  <a:pt x="1699" y="3106"/>
                </a:lnTo>
                <a:lnTo>
                  <a:pt x="1708" y="3091"/>
                </a:lnTo>
                <a:lnTo>
                  <a:pt x="1708" y="3106"/>
                </a:lnTo>
                <a:lnTo>
                  <a:pt x="1726" y="3100"/>
                </a:lnTo>
                <a:lnTo>
                  <a:pt x="1750" y="3124"/>
                </a:lnTo>
                <a:lnTo>
                  <a:pt x="1777" y="3139"/>
                </a:lnTo>
                <a:lnTo>
                  <a:pt x="1768" y="3166"/>
                </a:lnTo>
                <a:lnTo>
                  <a:pt x="1753" y="3163"/>
                </a:lnTo>
                <a:lnTo>
                  <a:pt x="1741" y="3181"/>
                </a:lnTo>
                <a:lnTo>
                  <a:pt x="1735" y="3172"/>
                </a:lnTo>
                <a:lnTo>
                  <a:pt x="1735" y="3181"/>
                </a:lnTo>
                <a:lnTo>
                  <a:pt x="1726" y="3190"/>
                </a:lnTo>
                <a:lnTo>
                  <a:pt x="1720" y="3187"/>
                </a:lnTo>
                <a:lnTo>
                  <a:pt x="1726" y="3205"/>
                </a:lnTo>
                <a:lnTo>
                  <a:pt x="1735" y="3214"/>
                </a:lnTo>
                <a:lnTo>
                  <a:pt x="1750" y="3229"/>
                </a:lnTo>
                <a:lnTo>
                  <a:pt x="1777" y="3285"/>
                </a:lnTo>
                <a:lnTo>
                  <a:pt x="1804" y="3327"/>
                </a:lnTo>
                <a:lnTo>
                  <a:pt x="1876" y="3375"/>
                </a:lnTo>
                <a:lnTo>
                  <a:pt x="1885" y="3384"/>
                </a:lnTo>
                <a:lnTo>
                  <a:pt x="1888" y="3384"/>
                </a:lnTo>
                <a:lnTo>
                  <a:pt x="1903" y="3375"/>
                </a:lnTo>
                <a:lnTo>
                  <a:pt x="1903" y="3449"/>
                </a:lnTo>
                <a:lnTo>
                  <a:pt x="1951" y="3455"/>
                </a:lnTo>
                <a:lnTo>
                  <a:pt x="1993" y="3458"/>
                </a:lnTo>
                <a:lnTo>
                  <a:pt x="2026" y="3449"/>
                </a:lnTo>
                <a:lnTo>
                  <a:pt x="2070" y="3455"/>
                </a:lnTo>
                <a:lnTo>
                  <a:pt x="2100" y="3449"/>
                </a:lnTo>
                <a:lnTo>
                  <a:pt x="2187" y="3455"/>
                </a:lnTo>
                <a:lnTo>
                  <a:pt x="2337" y="3464"/>
                </a:lnTo>
                <a:lnTo>
                  <a:pt x="2417" y="3455"/>
                </a:lnTo>
                <a:lnTo>
                  <a:pt x="2450" y="3464"/>
                </a:lnTo>
                <a:lnTo>
                  <a:pt x="2471" y="3440"/>
                </a:lnTo>
                <a:lnTo>
                  <a:pt x="2510" y="3404"/>
                </a:lnTo>
                <a:lnTo>
                  <a:pt x="2531" y="3399"/>
                </a:lnTo>
                <a:lnTo>
                  <a:pt x="2525" y="3390"/>
                </a:lnTo>
                <a:lnTo>
                  <a:pt x="2552" y="3375"/>
                </a:lnTo>
                <a:lnTo>
                  <a:pt x="2558" y="3366"/>
                </a:lnTo>
                <a:lnTo>
                  <a:pt x="2567" y="3342"/>
                </a:lnTo>
                <a:lnTo>
                  <a:pt x="2552" y="3333"/>
                </a:lnTo>
                <a:lnTo>
                  <a:pt x="2537" y="3309"/>
                </a:lnTo>
                <a:lnTo>
                  <a:pt x="2531" y="3196"/>
                </a:lnTo>
                <a:lnTo>
                  <a:pt x="2510" y="3187"/>
                </a:lnTo>
                <a:lnTo>
                  <a:pt x="2504" y="3181"/>
                </a:lnTo>
                <a:lnTo>
                  <a:pt x="2492" y="3139"/>
                </a:lnTo>
                <a:lnTo>
                  <a:pt x="2483" y="3139"/>
                </a:lnTo>
                <a:lnTo>
                  <a:pt x="2477" y="3106"/>
                </a:lnTo>
                <a:lnTo>
                  <a:pt x="2456" y="3097"/>
                </a:lnTo>
                <a:lnTo>
                  <a:pt x="2450" y="3091"/>
                </a:lnTo>
                <a:lnTo>
                  <a:pt x="2435" y="3091"/>
                </a:lnTo>
                <a:lnTo>
                  <a:pt x="2417" y="3074"/>
                </a:lnTo>
                <a:lnTo>
                  <a:pt x="2397" y="3044"/>
                </a:lnTo>
                <a:lnTo>
                  <a:pt x="2382" y="3032"/>
                </a:lnTo>
                <a:lnTo>
                  <a:pt x="2364" y="2975"/>
                </a:lnTo>
                <a:lnTo>
                  <a:pt x="2349" y="2975"/>
                </a:lnTo>
                <a:lnTo>
                  <a:pt x="2337" y="2993"/>
                </a:lnTo>
                <a:lnTo>
                  <a:pt x="2337" y="2984"/>
                </a:lnTo>
                <a:lnTo>
                  <a:pt x="2328" y="2984"/>
                </a:lnTo>
                <a:lnTo>
                  <a:pt x="2322" y="2975"/>
                </a:lnTo>
                <a:lnTo>
                  <a:pt x="2316" y="2904"/>
                </a:lnTo>
                <a:lnTo>
                  <a:pt x="2328" y="2880"/>
                </a:lnTo>
                <a:lnTo>
                  <a:pt x="2325" y="2874"/>
                </a:lnTo>
                <a:lnTo>
                  <a:pt x="2316" y="2856"/>
                </a:lnTo>
                <a:lnTo>
                  <a:pt x="2310" y="2832"/>
                </a:lnTo>
                <a:lnTo>
                  <a:pt x="2301" y="2805"/>
                </a:lnTo>
                <a:lnTo>
                  <a:pt x="2301" y="2796"/>
                </a:lnTo>
                <a:lnTo>
                  <a:pt x="2301" y="2716"/>
                </a:lnTo>
                <a:lnTo>
                  <a:pt x="2289" y="2743"/>
                </a:lnTo>
                <a:lnTo>
                  <a:pt x="2283" y="2743"/>
                </a:lnTo>
                <a:lnTo>
                  <a:pt x="2262" y="2749"/>
                </a:lnTo>
                <a:lnTo>
                  <a:pt x="2220" y="2758"/>
                </a:lnTo>
                <a:lnTo>
                  <a:pt x="2187" y="2758"/>
                </a:lnTo>
                <a:lnTo>
                  <a:pt x="2172" y="2766"/>
                </a:lnTo>
                <a:lnTo>
                  <a:pt x="2139" y="2766"/>
                </a:lnTo>
                <a:lnTo>
                  <a:pt x="2133" y="2766"/>
                </a:lnTo>
                <a:lnTo>
                  <a:pt x="2133" y="2775"/>
                </a:lnTo>
                <a:lnTo>
                  <a:pt x="2127" y="2790"/>
                </a:lnTo>
                <a:lnTo>
                  <a:pt x="2118" y="2781"/>
                </a:lnTo>
                <a:lnTo>
                  <a:pt x="2118" y="2775"/>
                </a:lnTo>
                <a:lnTo>
                  <a:pt x="2118" y="2766"/>
                </a:lnTo>
                <a:lnTo>
                  <a:pt x="2076" y="2766"/>
                </a:lnTo>
                <a:lnTo>
                  <a:pt x="2064" y="2758"/>
                </a:lnTo>
                <a:lnTo>
                  <a:pt x="2037" y="2725"/>
                </a:lnTo>
                <a:lnTo>
                  <a:pt x="1993" y="2677"/>
                </a:lnTo>
                <a:lnTo>
                  <a:pt x="1987" y="2668"/>
                </a:lnTo>
                <a:lnTo>
                  <a:pt x="1972" y="2644"/>
                </a:lnTo>
                <a:lnTo>
                  <a:pt x="1951" y="2620"/>
                </a:lnTo>
                <a:lnTo>
                  <a:pt x="1915" y="2564"/>
                </a:lnTo>
                <a:lnTo>
                  <a:pt x="1906" y="2546"/>
                </a:lnTo>
                <a:lnTo>
                  <a:pt x="1885" y="2531"/>
                </a:lnTo>
                <a:lnTo>
                  <a:pt x="1858" y="2531"/>
                </a:lnTo>
                <a:lnTo>
                  <a:pt x="1849" y="2540"/>
                </a:lnTo>
                <a:lnTo>
                  <a:pt x="1849" y="2531"/>
                </a:lnTo>
                <a:lnTo>
                  <a:pt x="1816" y="2516"/>
                </a:lnTo>
                <a:lnTo>
                  <a:pt x="1804" y="2489"/>
                </a:lnTo>
                <a:lnTo>
                  <a:pt x="1798" y="2474"/>
                </a:lnTo>
                <a:lnTo>
                  <a:pt x="1789" y="2465"/>
                </a:lnTo>
                <a:lnTo>
                  <a:pt x="1789" y="2456"/>
                </a:lnTo>
                <a:lnTo>
                  <a:pt x="1780" y="2450"/>
                </a:lnTo>
                <a:lnTo>
                  <a:pt x="1780" y="2450"/>
                </a:lnTo>
                <a:lnTo>
                  <a:pt x="1777" y="2450"/>
                </a:lnTo>
                <a:lnTo>
                  <a:pt x="1741" y="2418"/>
                </a:lnTo>
                <a:lnTo>
                  <a:pt x="1726" y="2418"/>
                </a:lnTo>
                <a:lnTo>
                  <a:pt x="1714" y="2427"/>
                </a:lnTo>
                <a:lnTo>
                  <a:pt x="1696" y="2427"/>
                </a:lnTo>
                <a:lnTo>
                  <a:pt x="1681" y="2418"/>
                </a:lnTo>
                <a:lnTo>
                  <a:pt x="1672" y="2418"/>
                </a:lnTo>
                <a:lnTo>
                  <a:pt x="1655" y="2427"/>
                </a:lnTo>
                <a:lnTo>
                  <a:pt x="1655" y="2409"/>
                </a:lnTo>
                <a:lnTo>
                  <a:pt x="1643" y="2418"/>
                </a:lnTo>
                <a:lnTo>
                  <a:pt x="1628" y="2418"/>
                </a:lnTo>
                <a:lnTo>
                  <a:pt x="1607" y="2418"/>
                </a:lnTo>
                <a:lnTo>
                  <a:pt x="1559" y="2418"/>
                </a:lnTo>
                <a:lnTo>
                  <a:pt x="1493" y="2394"/>
                </a:lnTo>
                <a:lnTo>
                  <a:pt x="1424" y="2361"/>
                </a:lnTo>
                <a:lnTo>
                  <a:pt x="1418" y="2352"/>
                </a:lnTo>
                <a:lnTo>
                  <a:pt x="1376" y="2343"/>
                </a:lnTo>
                <a:lnTo>
                  <a:pt x="1364" y="2337"/>
                </a:lnTo>
                <a:lnTo>
                  <a:pt x="1358" y="2295"/>
                </a:lnTo>
                <a:lnTo>
                  <a:pt x="1322" y="2281"/>
                </a:lnTo>
                <a:lnTo>
                  <a:pt x="1310" y="2272"/>
                </a:lnTo>
                <a:lnTo>
                  <a:pt x="1295" y="2248"/>
                </a:lnTo>
                <a:lnTo>
                  <a:pt x="1289" y="2233"/>
                </a:lnTo>
                <a:lnTo>
                  <a:pt x="1289" y="2215"/>
                </a:lnTo>
                <a:lnTo>
                  <a:pt x="1295" y="2191"/>
                </a:lnTo>
                <a:lnTo>
                  <a:pt x="1275" y="2164"/>
                </a:lnTo>
                <a:lnTo>
                  <a:pt x="1278" y="2158"/>
                </a:lnTo>
                <a:lnTo>
                  <a:pt x="1263" y="2143"/>
                </a:lnTo>
                <a:lnTo>
                  <a:pt x="1248" y="2134"/>
                </a:lnTo>
                <a:lnTo>
                  <a:pt x="1236" y="2111"/>
                </a:lnTo>
                <a:lnTo>
                  <a:pt x="1215" y="2087"/>
                </a:lnTo>
                <a:lnTo>
                  <a:pt x="1173" y="2054"/>
                </a:lnTo>
                <a:lnTo>
                  <a:pt x="1134" y="2006"/>
                </a:lnTo>
                <a:lnTo>
                  <a:pt x="1119" y="1956"/>
                </a:lnTo>
                <a:lnTo>
                  <a:pt x="1128" y="1932"/>
                </a:lnTo>
                <a:lnTo>
                  <a:pt x="1134" y="1857"/>
                </a:lnTo>
                <a:lnTo>
                  <a:pt x="1119" y="1818"/>
                </a:lnTo>
                <a:lnTo>
                  <a:pt x="1113" y="1786"/>
                </a:lnTo>
                <a:lnTo>
                  <a:pt x="1101" y="1762"/>
                </a:lnTo>
                <a:lnTo>
                  <a:pt x="1086" y="1747"/>
                </a:lnTo>
                <a:lnTo>
                  <a:pt x="1092" y="1747"/>
                </a:lnTo>
                <a:lnTo>
                  <a:pt x="1080" y="1720"/>
                </a:lnTo>
                <a:lnTo>
                  <a:pt x="1053" y="1663"/>
                </a:lnTo>
                <a:lnTo>
                  <a:pt x="1053" y="1649"/>
                </a:lnTo>
                <a:lnTo>
                  <a:pt x="1032" y="1640"/>
                </a:lnTo>
                <a:lnTo>
                  <a:pt x="1020" y="1592"/>
                </a:lnTo>
                <a:lnTo>
                  <a:pt x="886" y="1338"/>
                </a:lnTo>
                <a:lnTo>
                  <a:pt x="871" y="1330"/>
                </a:lnTo>
                <a:lnTo>
                  <a:pt x="850" y="1324"/>
                </a:lnTo>
                <a:lnTo>
                  <a:pt x="763" y="1210"/>
                </a:lnTo>
                <a:lnTo>
                  <a:pt x="757" y="1210"/>
                </a:lnTo>
                <a:lnTo>
                  <a:pt x="757" y="1169"/>
                </a:lnTo>
                <a:lnTo>
                  <a:pt x="751" y="1160"/>
                </a:lnTo>
                <a:lnTo>
                  <a:pt x="736" y="1154"/>
                </a:lnTo>
                <a:lnTo>
                  <a:pt x="742" y="1145"/>
                </a:lnTo>
                <a:lnTo>
                  <a:pt x="730" y="1112"/>
                </a:lnTo>
                <a:lnTo>
                  <a:pt x="661" y="885"/>
                </a:lnTo>
                <a:lnTo>
                  <a:pt x="655" y="763"/>
                </a:lnTo>
                <a:lnTo>
                  <a:pt x="661" y="724"/>
                </a:lnTo>
                <a:lnTo>
                  <a:pt x="661" y="706"/>
                </a:lnTo>
                <a:lnTo>
                  <a:pt x="682" y="626"/>
                </a:lnTo>
                <a:lnTo>
                  <a:pt x="688" y="578"/>
                </a:lnTo>
                <a:lnTo>
                  <a:pt x="682" y="569"/>
                </a:lnTo>
                <a:lnTo>
                  <a:pt x="676" y="560"/>
                </a:lnTo>
                <a:lnTo>
                  <a:pt x="634" y="522"/>
                </a:lnTo>
                <a:lnTo>
                  <a:pt x="595" y="489"/>
                </a:lnTo>
                <a:lnTo>
                  <a:pt x="574" y="456"/>
                </a:lnTo>
                <a:lnTo>
                  <a:pt x="527" y="390"/>
                </a:lnTo>
                <a:lnTo>
                  <a:pt x="413" y="155"/>
                </a:lnTo>
                <a:lnTo>
                  <a:pt x="386" y="155"/>
                </a:lnTo>
                <a:lnTo>
                  <a:pt x="359" y="140"/>
                </a:lnTo>
                <a:lnTo>
                  <a:pt x="317" y="92"/>
                </a:lnTo>
                <a:lnTo>
                  <a:pt x="296" y="65"/>
                </a:lnTo>
                <a:lnTo>
                  <a:pt x="284" y="60"/>
                </a:lnTo>
                <a:lnTo>
                  <a:pt x="269" y="24"/>
                </a:lnTo>
                <a:lnTo>
                  <a:pt x="263" y="18"/>
                </a:lnTo>
                <a:lnTo>
                  <a:pt x="245" y="18"/>
                </a:lnTo>
                <a:lnTo>
                  <a:pt x="236" y="0"/>
                </a:lnTo>
                <a:lnTo>
                  <a:pt x="224" y="3"/>
                </a:lnTo>
                <a:lnTo>
                  <a:pt x="203" y="27"/>
                </a:lnTo>
                <a:lnTo>
                  <a:pt x="197" y="45"/>
                </a:lnTo>
                <a:lnTo>
                  <a:pt x="173" y="42"/>
                </a:lnTo>
                <a:lnTo>
                  <a:pt x="162" y="36"/>
                </a:lnTo>
                <a:lnTo>
                  <a:pt x="135" y="33"/>
                </a:lnTo>
                <a:lnTo>
                  <a:pt x="123" y="42"/>
                </a:lnTo>
                <a:lnTo>
                  <a:pt x="123" y="36"/>
                </a:lnTo>
                <a:lnTo>
                  <a:pt x="108" y="45"/>
                </a:lnTo>
                <a:lnTo>
                  <a:pt x="108" y="36"/>
                </a:lnTo>
                <a:lnTo>
                  <a:pt x="81" y="36"/>
                </a:lnTo>
                <a:lnTo>
                  <a:pt x="75" y="42"/>
                </a:lnTo>
                <a:lnTo>
                  <a:pt x="69" y="42"/>
                </a:lnTo>
                <a:lnTo>
                  <a:pt x="36" y="107"/>
                </a:lnTo>
                <a:lnTo>
                  <a:pt x="81" y="140"/>
                </a:lnTo>
                <a:lnTo>
                  <a:pt x="81" y="164"/>
                </a:lnTo>
                <a:lnTo>
                  <a:pt x="39" y="206"/>
                </a:lnTo>
                <a:lnTo>
                  <a:pt x="48" y="244"/>
                </a:lnTo>
                <a:lnTo>
                  <a:pt x="36" y="310"/>
                </a:lnTo>
                <a:lnTo>
                  <a:pt x="0" y="310"/>
                </a:lnTo>
                <a:lnTo>
                  <a:pt x="0" y="31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64" y="2377718"/>
            <a:ext cx="2743200" cy="3840480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84" y="2540875"/>
            <a:ext cx="274320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939768" y="1368124"/>
            <a:ext cx="70961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8513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endParaRPr lang="es-MX" altLang="ja-JP" dirty="0">
              <a:latin typeface="Adobe Caslon Pro" panose="0205050205050A0204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b="1" dirty="0">
              <a:solidFill>
                <a:srgbClr val="4D4D4D"/>
              </a:solidFill>
              <a:latin typeface="Caslon Bd BT" pitchFamily="18" charset="0"/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4" y="1368124"/>
            <a:ext cx="3735681" cy="4927751"/>
          </a:xfrm>
          <a:prstGeom prst="rect">
            <a:avLst/>
          </a:prstGeom>
        </p:spPr>
      </p:pic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308" y="1333840"/>
            <a:ext cx="4295156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37270" y="1115576"/>
            <a:ext cx="8208962" cy="501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Montserrat" panose="00000500000000000000" pitchFamily="2" charset="0"/>
              </a:rPr>
              <a:t> </a:t>
            </a:r>
            <a:r>
              <a:rPr lang="es-MX" dirty="0" smtClean="0">
                <a:latin typeface="Montserrat" panose="00000500000000000000" pitchFamily="2" charset="0"/>
              </a:rPr>
              <a:t>Acciones propuestas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826170" y="1432520"/>
            <a:ext cx="70961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8513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endParaRPr lang="es-MX" altLang="ja-JP" dirty="0">
              <a:latin typeface="Adobe Caslon Pro" panose="0205050205050A0204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altLang="ja-JP" b="1" dirty="0">
              <a:solidFill>
                <a:srgbClr val="4D4D4D"/>
              </a:solidFill>
              <a:latin typeface="Caslon Bd BT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MX" b="1" dirty="0">
              <a:solidFill>
                <a:srgbClr val="4D4D4D"/>
              </a:solidFill>
              <a:latin typeface="Caslon Bd BT" pitchFamily="18" charset="0"/>
            </a:endParaRPr>
          </a:p>
        </p:txBody>
      </p:sp>
      <p:sp>
        <p:nvSpPr>
          <p:cNvPr id="4" name="5 Rectángulo"/>
          <p:cNvSpPr/>
          <p:nvPr/>
        </p:nvSpPr>
        <p:spPr>
          <a:xfrm>
            <a:off x="197768" y="2031226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Curso Equipo de Respuesta Comunitaria a Emergencias (CERT) en los municipios de Tuxpan, Coatzacoalcos, </a:t>
            </a:r>
            <a:r>
              <a:rPr lang="es-MX" sz="1600" b="1" dirty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osoleacaque y  Minatitlán.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en tiempo real vía </a:t>
            </a:r>
            <a:r>
              <a:rPr lang="es-MX" sz="1600" b="1" dirty="0" err="1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WebEx</a:t>
            </a: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b="1" dirty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a distancia para personal de protección civil y del sector salud sobre </a:t>
            </a: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“Apoyo psicológico de primer contacto para emergencias o desastres”.</a:t>
            </a:r>
            <a:endParaRPr lang="es-MX" sz="1600" b="1" dirty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a distancia sobre “Elaboración de Programas especiales de protección civil de acuerdo al riesgo” para su posterior </a:t>
            </a:r>
            <a:r>
              <a:rPr lang="es-MX" sz="1600" b="1" dirty="0" smtClean="0">
                <a:solidFill>
                  <a:srgbClr val="9C0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certificación.</a:t>
            </a:r>
            <a:endParaRPr lang="es-MX" sz="1600" b="1" dirty="0">
              <a:solidFill>
                <a:srgbClr val="9C0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13" y="2147139"/>
            <a:ext cx="2805113" cy="1871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Video_1490345618.wmv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615" y="4392559"/>
            <a:ext cx="2923445" cy="16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80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147</Words>
  <Application>Microsoft Office PowerPoint</Application>
  <PresentationFormat>Presentación en pantalla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Estrada Cabrera Cynthia Paola</dc:creator>
  <cp:lastModifiedBy>Ramírez Cuevas Ana Leticia</cp:lastModifiedBy>
  <cp:revision>14</cp:revision>
  <dcterms:created xsi:type="dcterms:W3CDTF">2018-12-04T21:42:05Z</dcterms:created>
  <dcterms:modified xsi:type="dcterms:W3CDTF">2018-12-18T15:30:31Z</dcterms:modified>
</cp:coreProperties>
</file>