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9"/>
  </p:notesMasterIdLst>
  <p:sldIdLst>
    <p:sldId id="310" r:id="rId3"/>
    <p:sldId id="302" r:id="rId4"/>
    <p:sldId id="297" r:id="rId5"/>
    <p:sldId id="301" r:id="rId6"/>
    <p:sldId id="309" r:id="rId7"/>
    <p:sldId id="308" r:id="rId8"/>
  </p:sldIdLst>
  <p:sldSz cx="9144000" cy="6858000" type="screen4x3"/>
  <p:notesSz cx="7010400" cy="9236075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3D2795F2-4F50-4D62-9640-1F1E682D92FC}">
          <p14:sldIdLst>
            <p14:sldId id="310"/>
            <p14:sldId id="302"/>
            <p14:sldId id="297"/>
            <p14:sldId id="301"/>
            <p14:sldId id="309"/>
            <p14:sldId id="30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3" autoAdjust="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E2A3D399-C4B2-4613-9491-7ABF355D55A5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D4C78448-6B59-44C7-96B8-54ECA3E3D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533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2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09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2041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56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9716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1163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4305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013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3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sp>
        <p:nvSpPr>
          <p:cNvPr id="10" name="9 Rectángulo"/>
          <p:cNvSpPr/>
          <p:nvPr userDrawn="1"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447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91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592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746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691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02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038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21/03/2019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8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8" r:id="rId3"/>
    <p:sldLayoutId id="2147483688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C21DE-AD7A-4786-A169-82C4FEAFC4E1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9" name="8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9 Imagen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package" Target="../embeddings/Microsoft_Word_Document1.docx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emf"/><Relationship Id="rId4" Type="http://schemas.openxmlformats.org/officeDocument/2006/relationships/package" Target="../embeddings/Microsoft_Word_Document2.docx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84921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21 de marzo,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571137"/>
            <a:ext cx="8449217" cy="2009991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2771800" y="2594468"/>
            <a:ext cx="6192688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Reunión Extraordinaria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Unidades Estatales de Protección Civil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Estados de Puebla, Morelos, México, Tlaxcala y la Ciudad de México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2000" b="1" dirty="0" smtClean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Actividad del volcán Popocatépetl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chemeClr val="bg1"/>
              </a:solidFill>
              <a:latin typeface="Trajan Pro" pitchFamily="18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0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7544" y="1009570"/>
            <a:ext cx="8244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C00000"/>
                </a:solidFill>
                <a:latin typeface="Montserrat" panose="00000500000000000000" pitchFamily="2" charset="0"/>
                <a:ea typeface="Times New Roman" panose="02020603050405020304" pitchFamily="18" charset="0"/>
              </a:rPr>
              <a:t>Taller: Interpretación </a:t>
            </a:r>
            <a:r>
              <a:rPr lang="es-ES" sz="1600" b="1" dirty="0">
                <a:solidFill>
                  <a:srgbClr val="C00000"/>
                </a:solidFill>
                <a:latin typeface="Montserrat" panose="00000500000000000000" pitchFamily="2" charset="0"/>
                <a:ea typeface="Times New Roman" panose="02020603050405020304" pitchFamily="18" charset="0"/>
              </a:rPr>
              <a:t>de los Mapas de Peligros del volcán </a:t>
            </a:r>
            <a:r>
              <a:rPr lang="es-ES" sz="1600" b="1" dirty="0" smtClean="0">
                <a:solidFill>
                  <a:srgbClr val="C00000"/>
                </a:solidFill>
                <a:latin typeface="Montserrat" panose="00000500000000000000" pitchFamily="2" charset="0"/>
                <a:ea typeface="Times New Roman" panose="02020603050405020304" pitchFamily="18" charset="0"/>
              </a:rPr>
              <a:t>Popocatépetl</a:t>
            </a:r>
          </a:p>
          <a:p>
            <a:pPr algn="ctr"/>
            <a:r>
              <a:rPr lang="es-ES" sz="1600" b="1" dirty="0" smtClean="0">
                <a:solidFill>
                  <a:srgbClr val="C00000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</a:rPr>
              <a:t>3 de abril, 2019  9 a 17 horas</a:t>
            </a:r>
            <a:endParaRPr lang="es-MX" sz="1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2775"/>
              </p:ext>
            </p:extLst>
          </p:nvPr>
        </p:nvGraphicFramePr>
        <p:xfrm>
          <a:off x="1467585" y="2223448"/>
          <a:ext cx="10377223" cy="4733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Documento" r:id="rId4" imgW="6329468" imgH="3207512" progId="Word.Document.12">
                  <p:embed/>
                </p:oleObj>
              </mc:Choice>
              <mc:Fallback>
                <p:oleObj name="Documento" r:id="rId4" imgW="6329468" imgH="320751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67585" y="2223448"/>
                        <a:ext cx="10377223" cy="47339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ángulo 11"/>
          <p:cNvSpPr/>
          <p:nvPr/>
        </p:nvSpPr>
        <p:spPr>
          <a:xfrm>
            <a:off x="395536" y="1412776"/>
            <a:ext cx="85689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s-MX" sz="1400" b="1" dirty="0" smtClean="0"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Facilitar la </a:t>
            </a:r>
            <a:r>
              <a:rPr lang="es-MX" sz="14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revisión de los planes operativos estatales y en la elaboración del Plan Operativo Federal, para el caso de una erupción 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47072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0411784"/>
              </p:ext>
            </p:extLst>
          </p:nvPr>
        </p:nvGraphicFramePr>
        <p:xfrm>
          <a:off x="-540568" y="1844824"/>
          <a:ext cx="10288418" cy="4536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Documento" r:id="rId4" imgW="6329828" imgH="2794721" progId="Word.Document.12">
                  <p:embed/>
                </p:oleObj>
              </mc:Choice>
              <mc:Fallback>
                <p:oleObj name="Documento" r:id="rId4" imgW="6329828" imgH="279472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40568" y="1844824"/>
                        <a:ext cx="10288418" cy="4536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/>
          <p:cNvSpPr/>
          <p:nvPr/>
        </p:nvSpPr>
        <p:spPr>
          <a:xfrm>
            <a:off x="1331640" y="1124744"/>
            <a:ext cx="65037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>
                <a:latin typeface="Montserrat" panose="00000500000000000000" pitchFamily="2" charset="0"/>
              </a:rPr>
              <a:t>Municipios para los que se recomienda el taller</a:t>
            </a:r>
          </a:p>
        </p:txBody>
      </p:sp>
    </p:spTree>
    <p:extLst>
      <p:ext uri="{BB962C8B-B14F-4D97-AF65-F5344CB8AC3E}">
        <p14:creationId xmlns:p14="http://schemas.microsoft.com/office/powerpoint/2010/main" val="335528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>
            <a:spLocks noChangeArrowheads="1"/>
          </p:cNvSpPr>
          <p:nvPr/>
        </p:nvSpPr>
        <p:spPr bwMode="auto">
          <a:xfrm>
            <a:off x="1147763" y="828675"/>
            <a:ext cx="7581900" cy="36988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algn="r">
              <a:defRPr sz="1600" b="1">
                <a:solidFill>
                  <a:srgbClr val="621132"/>
                </a:solidFill>
                <a:latin typeface="Montserrat" panose="00000500000000000000" pitchFamily="2" charset="0"/>
              </a:defRPr>
            </a:lvl1pPr>
            <a:lvl2pPr lvl="1" algn="r">
              <a:defRPr b="1">
                <a:solidFill>
                  <a:schemeClr val="lt1"/>
                </a:solidFill>
                <a:latin typeface="Montserrat ExtraLight" panose="00000300000000000000" pitchFamily="2" charset="0"/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1"/>
            <a:r>
              <a:rPr lang="es-MX" altLang="es-MX" dirty="0" smtClean="0"/>
              <a:t>Mapas de peligro</a:t>
            </a:r>
            <a:endParaRPr lang="es-MX" alt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4327" y="1217891"/>
            <a:ext cx="3910121" cy="559548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88592" y="3022144"/>
            <a:ext cx="378340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Montserrat" panose="00000500000000000000" pitchFamily="2" charset="0"/>
              </a:rPr>
              <a:t>Caída de ceniza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Montserrat" panose="00000500000000000000" pitchFamily="2" charset="0"/>
              </a:rPr>
              <a:t>Balísticos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Montserrat" panose="00000500000000000000" pitchFamily="2" charset="0"/>
              </a:rPr>
              <a:t>Flujos y oleadas </a:t>
            </a:r>
            <a:r>
              <a:rPr lang="es-MX" dirty="0" err="1" smtClean="0">
                <a:latin typeface="Montserrat" panose="00000500000000000000" pitchFamily="2" charset="0"/>
              </a:rPr>
              <a:t>piroclásticas</a:t>
            </a:r>
            <a:endParaRPr lang="es-MX" dirty="0" smtClean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 smtClean="0">
                <a:latin typeface="Montserrat" panose="00000500000000000000" pitchFamily="2" charset="0"/>
              </a:rPr>
              <a:t>Lahares</a:t>
            </a:r>
            <a:endParaRPr lang="es-MX" dirty="0" smtClean="0">
              <a:latin typeface="Montserrat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Montserrat" panose="00000500000000000000" pitchFamily="2" charset="0"/>
              </a:rPr>
              <a:t>Avalanchas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Montserrat" panose="00000500000000000000" pitchFamily="2" charset="0"/>
              </a:rPr>
              <a:t>Lavas</a:t>
            </a:r>
            <a:endParaRPr lang="es-MX" dirty="0"/>
          </a:p>
        </p:txBody>
      </p:sp>
      <p:sp>
        <p:nvSpPr>
          <p:cNvPr id="6" name="Rectángulo 5"/>
          <p:cNvSpPr/>
          <p:nvPr/>
        </p:nvSpPr>
        <p:spPr>
          <a:xfrm>
            <a:off x="1853458" y="2348880"/>
            <a:ext cx="13500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000" b="1" dirty="0" smtClean="0">
                <a:latin typeface="Montserrat" panose="00000500000000000000" pitchFamily="2" charset="0"/>
              </a:rPr>
              <a:t>Peligros:</a:t>
            </a:r>
            <a:endParaRPr lang="es-MX" sz="2000" b="1" dirty="0"/>
          </a:p>
        </p:txBody>
      </p:sp>
      <p:sp>
        <p:nvSpPr>
          <p:cNvPr id="9" name="Rectángulo 8"/>
          <p:cNvSpPr/>
          <p:nvPr/>
        </p:nvSpPr>
        <p:spPr>
          <a:xfrm>
            <a:off x="755576" y="632567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1200" dirty="0">
                <a:latin typeface="Montserrat" panose="00000500000000000000" pitchFamily="2" charset="0"/>
              </a:rPr>
              <a:t>Mapas de Peligros del volcán </a:t>
            </a:r>
            <a:r>
              <a:rPr lang="es-MX" sz="1200" dirty="0" smtClean="0">
                <a:latin typeface="Montserrat" panose="00000500000000000000" pitchFamily="2" charset="0"/>
              </a:rPr>
              <a:t>Popocatépetl, 2016</a:t>
            </a:r>
            <a:endParaRPr lang="es-MX" sz="12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97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2" y="784785"/>
            <a:ext cx="8316416" cy="587284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55576" y="332656"/>
            <a:ext cx="365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latin typeface="Montserrat" panose="00000500000000000000" pitchFamily="2" charset="0"/>
              </a:rPr>
              <a:t>Mapa simplificado de peligros</a:t>
            </a:r>
            <a:endParaRPr lang="es-MX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126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38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</TotalTime>
  <Words>109</Words>
  <Application>Microsoft Office PowerPoint</Application>
  <PresentationFormat>Presentación en pantalla (4:3)</PresentationFormat>
  <Paragraphs>21</Paragraphs>
  <Slides>6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9" baseType="lpstr">
      <vt:lpstr>1_Tema de Office</vt:lpstr>
      <vt:lpstr>Diseño personalizado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Castelan Pescina José Gilberto</dc:creator>
  <cp:lastModifiedBy>Gutiérrez Martínez Carlos Antonio</cp:lastModifiedBy>
  <cp:revision>69</cp:revision>
  <cp:lastPrinted>2019-03-20T21:12:28Z</cp:lastPrinted>
  <dcterms:created xsi:type="dcterms:W3CDTF">2018-12-12T04:37:11Z</dcterms:created>
  <dcterms:modified xsi:type="dcterms:W3CDTF">2019-03-21T23:48:38Z</dcterms:modified>
</cp:coreProperties>
</file>