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5440" autoAdjust="0"/>
  </p:normalViewPr>
  <p:slideViewPr>
    <p:cSldViewPr showGuides="1">
      <p:cViewPr>
        <p:scale>
          <a:sx n="70" d="100"/>
          <a:sy n="70" d="100"/>
        </p:scale>
        <p:origin x="-56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6998272"/>
        <c:axId val="31956992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999296"/>
        <c:axId val="31964480"/>
      </c:lineChart>
      <c:catAx>
        <c:axId val="10699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31956992"/>
        <c:crosses val="autoZero"/>
        <c:auto val="1"/>
        <c:lblAlgn val="ctr"/>
        <c:lblOffset val="100"/>
        <c:noMultiLvlLbl val="0"/>
      </c:catAx>
      <c:valAx>
        <c:axId val="31956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6998272"/>
        <c:crosses val="autoZero"/>
        <c:crossBetween val="between"/>
      </c:valAx>
      <c:valAx>
        <c:axId val="319644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06999296"/>
        <c:crosses val="max"/>
        <c:crossBetween val="between"/>
      </c:valAx>
      <c:catAx>
        <c:axId val="106999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964480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08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TAMAULIPAS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3,453,525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43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 y sequías.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TAMAULIPAS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8915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779262"/>
              </p:ext>
            </p:extLst>
          </p:nvPr>
        </p:nvGraphicFramePr>
        <p:xfrm>
          <a:off x="1547661" y="4653136"/>
          <a:ext cx="6408720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Tamaulipas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151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526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53567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52698"/>
              </p:ext>
            </p:extLst>
          </p:nvPr>
        </p:nvGraphicFramePr>
        <p:xfrm>
          <a:off x="1547664" y="5589240"/>
          <a:ext cx="6408712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/>
                          <a:cs typeface="Times New Roman"/>
                        </a:rPr>
                        <a:t>Tamaulipas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123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23.4%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936603" y="1103344"/>
            <a:ext cx="1143000" cy="1714500"/>
            <a:chOff x="8361" y="1147"/>
            <a:chExt cx="1800" cy="2700"/>
          </a:xfrm>
        </p:grpSpPr>
        <p:sp>
          <p:nvSpPr>
            <p:cNvPr id="13" name="Freeform 3"/>
            <p:cNvSpPr>
              <a:spLocks/>
            </p:cNvSpPr>
            <p:nvPr/>
          </p:nvSpPr>
          <p:spPr bwMode="auto">
            <a:xfrm>
              <a:off x="8361" y="1147"/>
              <a:ext cx="1800" cy="2700"/>
            </a:xfrm>
            <a:custGeom>
              <a:avLst/>
              <a:gdLst>
                <a:gd name="T0" fmla="*/ 1843 w 1867"/>
                <a:gd name="T1" fmla="*/ 1166 h 3205"/>
                <a:gd name="T2" fmla="*/ 1661 w 1867"/>
                <a:gd name="T3" fmla="*/ 1517 h 3205"/>
                <a:gd name="T4" fmla="*/ 1577 w 1867"/>
                <a:gd name="T5" fmla="*/ 1644 h 3205"/>
                <a:gd name="T6" fmla="*/ 1534 w 1867"/>
                <a:gd name="T7" fmla="*/ 1820 h 3205"/>
                <a:gd name="T8" fmla="*/ 1534 w 1867"/>
                <a:gd name="T9" fmla="*/ 1926 h 3205"/>
                <a:gd name="T10" fmla="*/ 1515 w 1867"/>
                <a:gd name="T11" fmla="*/ 2196 h 3205"/>
                <a:gd name="T12" fmla="*/ 1569 w 1867"/>
                <a:gd name="T13" fmla="*/ 2634 h 3205"/>
                <a:gd name="T14" fmla="*/ 1586 w 1867"/>
                <a:gd name="T15" fmla="*/ 2696 h 3205"/>
                <a:gd name="T16" fmla="*/ 1594 w 1867"/>
                <a:gd name="T17" fmla="*/ 2745 h 3205"/>
                <a:gd name="T18" fmla="*/ 1569 w 1867"/>
                <a:gd name="T19" fmla="*/ 2837 h 3205"/>
                <a:gd name="T20" fmla="*/ 1559 w 1867"/>
                <a:gd name="T21" fmla="*/ 2907 h 3205"/>
                <a:gd name="T22" fmla="*/ 1515 w 1867"/>
                <a:gd name="T23" fmla="*/ 2937 h 3205"/>
                <a:gd name="T24" fmla="*/ 1491 w 1867"/>
                <a:gd name="T25" fmla="*/ 3021 h 3205"/>
                <a:gd name="T26" fmla="*/ 1550 w 1867"/>
                <a:gd name="T27" fmla="*/ 3051 h 3205"/>
                <a:gd name="T28" fmla="*/ 1569 w 1867"/>
                <a:gd name="T29" fmla="*/ 3170 h 3205"/>
                <a:gd name="T30" fmla="*/ 1515 w 1867"/>
                <a:gd name="T31" fmla="*/ 3191 h 3205"/>
                <a:gd name="T32" fmla="*/ 1404 w 1867"/>
                <a:gd name="T33" fmla="*/ 3091 h 3205"/>
                <a:gd name="T34" fmla="*/ 1345 w 1867"/>
                <a:gd name="T35" fmla="*/ 3070 h 3205"/>
                <a:gd name="T36" fmla="*/ 1269 w 1867"/>
                <a:gd name="T37" fmla="*/ 3099 h 3205"/>
                <a:gd name="T38" fmla="*/ 1199 w 1867"/>
                <a:gd name="T39" fmla="*/ 3107 h 3205"/>
                <a:gd name="T40" fmla="*/ 1147 w 1867"/>
                <a:gd name="T41" fmla="*/ 3107 h 3205"/>
                <a:gd name="T42" fmla="*/ 728 w 1867"/>
                <a:gd name="T43" fmla="*/ 3107 h 3205"/>
                <a:gd name="T44" fmla="*/ 573 w 1867"/>
                <a:gd name="T45" fmla="*/ 3091 h 3205"/>
                <a:gd name="T46" fmla="*/ 435 w 1867"/>
                <a:gd name="T47" fmla="*/ 2929 h 3205"/>
                <a:gd name="T48" fmla="*/ 403 w 1867"/>
                <a:gd name="T49" fmla="*/ 2978 h 3205"/>
                <a:gd name="T50" fmla="*/ 67 w 1867"/>
                <a:gd name="T51" fmla="*/ 2850 h 3205"/>
                <a:gd name="T52" fmla="*/ 138 w 1867"/>
                <a:gd name="T53" fmla="*/ 2718 h 3205"/>
                <a:gd name="T54" fmla="*/ 27 w 1867"/>
                <a:gd name="T55" fmla="*/ 2661 h 3205"/>
                <a:gd name="T56" fmla="*/ 35 w 1867"/>
                <a:gd name="T57" fmla="*/ 2591 h 3205"/>
                <a:gd name="T58" fmla="*/ 43 w 1867"/>
                <a:gd name="T59" fmla="*/ 2512 h 3205"/>
                <a:gd name="T60" fmla="*/ 127 w 1867"/>
                <a:gd name="T61" fmla="*/ 2380 h 3205"/>
                <a:gd name="T62" fmla="*/ 197 w 1867"/>
                <a:gd name="T63" fmla="*/ 2301 h 3205"/>
                <a:gd name="T64" fmla="*/ 300 w 1867"/>
                <a:gd name="T65" fmla="*/ 2315 h 3205"/>
                <a:gd name="T66" fmla="*/ 419 w 1867"/>
                <a:gd name="T67" fmla="*/ 2210 h 3205"/>
                <a:gd name="T68" fmla="*/ 395 w 1867"/>
                <a:gd name="T69" fmla="*/ 2174 h 3205"/>
                <a:gd name="T70" fmla="*/ 316 w 1867"/>
                <a:gd name="T71" fmla="*/ 2082 h 3205"/>
                <a:gd name="T72" fmla="*/ 335 w 1867"/>
                <a:gd name="T73" fmla="*/ 1915 h 3205"/>
                <a:gd name="T74" fmla="*/ 273 w 1867"/>
                <a:gd name="T75" fmla="*/ 1820 h 3205"/>
                <a:gd name="T76" fmla="*/ 376 w 1867"/>
                <a:gd name="T77" fmla="*/ 1801 h 3205"/>
                <a:gd name="T78" fmla="*/ 446 w 1867"/>
                <a:gd name="T79" fmla="*/ 1752 h 3205"/>
                <a:gd name="T80" fmla="*/ 590 w 1867"/>
                <a:gd name="T81" fmla="*/ 1693 h 3205"/>
                <a:gd name="T82" fmla="*/ 600 w 1867"/>
                <a:gd name="T83" fmla="*/ 1631 h 3205"/>
                <a:gd name="T84" fmla="*/ 633 w 1867"/>
                <a:gd name="T85" fmla="*/ 1547 h 3205"/>
                <a:gd name="T86" fmla="*/ 744 w 1867"/>
                <a:gd name="T87" fmla="*/ 1531 h 3205"/>
                <a:gd name="T88" fmla="*/ 1063 w 1867"/>
                <a:gd name="T89" fmla="*/ 1293 h 3205"/>
                <a:gd name="T90" fmla="*/ 960 w 1867"/>
                <a:gd name="T91" fmla="*/ 1025 h 3205"/>
                <a:gd name="T92" fmla="*/ 831 w 1867"/>
                <a:gd name="T93" fmla="*/ 968 h 3205"/>
                <a:gd name="T94" fmla="*/ 755 w 1867"/>
                <a:gd name="T95" fmla="*/ 995 h 3205"/>
                <a:gd name="T96" fmla="*/ 590 w 1867"/>
                <a:gd name="T97" fmla="*/ 882 h 3205"/>
                <a:gd name="T98" fmla="*/ 498 w 1867"/>
                <a:gd name="T99" fmla="*/ 803 h 3205"/>
                <a:gd name="T100" fmla="*/ 427 w 1867"/>
                <a:gd name="T101" fmla="*/ 679 h 3205"/>
                <a:gd name="T102" fmla="*/ 292 w 1867"/>
                <a:gd name="T103" fmla="*/ 600 h 3205"/>
                <a:gd name="T104" fmla="*/ 308 w 1867"/>
                <a:gd name="T105" fmla="*/ 479 h 3205"/>
                <a:gd name="T106" fmla="*/ 281 w 1867"/>
                <a:gd name="T107" fmla="*/ 395 h 3205"/>
                <a:gd name="T108" fmla="*/ 265 w 1867"/>
                <a:gd name="T109" fmla="*/ 330 h 3205"/>
                <a:gd name="T110" fmla="*/ 138 w 1867"/>
                <a:gd name="T111" fmla="*/ 92 h 3205"/>
                <a:gd name="T112" fmla="*/ 395 w 1867"/>
                <a:gd name="T113" fmla="*/ 135 h 3205"/>
                <a:gd name="T114" fmla="*/ 600 w 1867"/>
                <a:gd name="T115" fmla="*/ 671 h 3205"/>
                <a:gd name="T116" fmla="*/ 909 w 1867"/>
                <a:gd name="T117" fmla="*/ 855 h 3205"/>
                <a:gd name="T118" fmla="*/ 1182 w 1867"/>
                <a:gd name="T119" fmla="*/ 952 h 3205"/>
                <a:gd name="T120" fmla="*/ 1740 w 1867"/>
                <a:gd name="T121" fmla="*/ 1066 h 3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67" h="3205">
                  <a:moveTo>
                    <a:pt x="1867" y="987"/>
                  </a:moveTo>
                  <a:lnTo>
                    <a:pt x="1851" y="1101"/>
                  </a:lnTo>
                  <a:lnTo>
                    <a:pt x="1843" y="1130"/>
                  </a:lnTo>
                  <a:lnTo>
                    <a:pt x="1843" y="1166"/>
                  </a:lnTo>
                  <a:lnTo>
                    <a:pt x="1816" y="1276"/>
                  </a:lnTo>
                  <a:lnTo>
                    <a:pt x="1791" y="1312"/>
                  </a:lnTo>
                  <a:lnTo>
                    <a:pt x="1732" y="1398"/>
                  </a:lnTo>
                  <a:lnTo>
                    <a:pt x="1661" y="1517"/>
                  </a:lnTo>
                  <a:lnTo>
                    <a:pt x="1629" y="1617"/>
                  </a:lnTo>
                  <a:lnTo>
                    <a:pt x="1610" y="1617"/>
                  </a:lnTo>
                  <a:lnTo>
                    <a:pt x="1586" y="1636"/>
                  </a:lnTo>
                  <a:lnTo>
                    <a:pt x="1577" y="1644"/>
                  </a:lnTo>
                  <a:lnTo>
                    <a:pt x="1542" y="1709"/>
                  </a:lnTo>
                  <a:lnTo>
                    <a:pt x="1542" y="1723"/>
                  </a:lnTo>
                  <a:lnTo>
                    <a:pt x="1542" y="1763"/>
                  </a:lnTo>
                  <a:lnTo>
                    <a:pt x="1534" y="1820"/>
                  </a:lnTo>
                  <a:lnTo>
                    <a:pt x="1515" y="1828"/>
                  </a:lnTo>
                  <a:lnTo>
                    <a:pt x="1475" y="1863"/>
                  </a:lnTo>
                  <a:lnTo>
                    <a:pt x="1499" y="1915"/>
                  </a:lnTo>
                  <a:lnTo>
                    <a:pt x="1534" y="1926"/>
                  </a:lnTo>
                  <a:lnTo>
                    <a:pt x="1542" y="1977"/>
                  </a:lnTo>
                  <a:lnTo>
                    <a:pt x="1499" y="2153"/>
                  </a:lnTo>
                  <a:lnTo>
                    <a:pt x="1499" y="2174"/>
                  </a:lnTo>
                  <a:lnTo>
                    <a:pt x="1515" y="2196"/>
                  </a:lnTo>
                  <a:lnTo>
                    <a:pt x="1507" y="2218"/>
                  </a:lnTo>
                  <a:lnTo>
                    <a:pt x="1526" y="2380"/>
                  </a:lnTo>
                  <a:lnTo>
                    <a:pt x="1515" y="2393"/>
                  </a:lnTo>
                  <a:lnTo>
                    <a:pt x="1569" y="2634"/>
                  </a:lnTo>
                  <a:lnTo>
                    <a:pt x="1577" y="2653"/>
                  </a:lnTo>
                  <a:lnTo>
                    <a:pt x="1577" y="2669"/>
                  </a:lnTo>
                  <a:lnTo>
                    <a:pt x="1577" y="2683"/>
                  </a:lnTo>
                  <a:lnTo>
                    <a:pt x="1586" y="2696"/>
                  </a:lnTo>
                  <a:lnTo>
                    <a:pt x="1586" y="2710"/>
                  </a:lnTo>
                  <a:lnTo>
                    <a:pt x="1586" y="2723"/>
                  </a:lnTo>
                  <a:lnTo>
                    <a:pt x="1586" y="2740"/>
                  </a:lnTo>
                  <a:lnTo>
                    <a:pt x="1594" y="2745"/>
                  </a:lnTo>
                  <a:lnTo>
                    <a:pt x="1602" y="2815"/>
                  </a:lnTo>
                  <a:lnTo>
                    <a:pt x="1594" y="2815"/>
                  </a:lnTo>
                  <a:lnTo>
                    <a:pt x="1586" y="2815"/>
                  </a:lnTo>
                  <a:lnTo>
                    <a:pt x="1569" y="2837"/>
                  </a:lnTo>
                  <a:lnTo>
                    <a:pt x="1569" y="2867"/>
                  </a:lnTo>
                  <a:lnTo>
                    <a:pt x="1577" y="2880"/>
                  </a:lnTo>
                  <a:lnTo>
                    <a:pt x="1577" y="2894"/>
                  </a:lnTo>
                  <a:lnTo>
                    <a:pt x="1559" y="2907"/>
                  </a:lnTo>
                  <a:lnTo>
                    <a:pt x="1542" y="2907"/>
                  </a:lnTo>
                  <a:lnTo>
                    <a:pt x="1542" y="2915"/>
                  </a:lnTo>
                  <a:lnTo>
                    <a:pt x="1534" y="2915"/>
                  </a:lnTo>
                  <a:lnTo>
                    <a:pt x="1515" y="2937"/>
                  </a:lnTo>
                  <a:lnTo>
                    <a:pt x="1507" y="2959"/>
                  </a:lnTo>
                  <a:lnTo>
                    <a:pt x="1515" y="2964"/>
                  </a:lnTo>
                  <a:lnTo>
                    <a:pt x="1499" y="2978"/>
                  </a:lnTo>
                  <a:lnTo>
                    <a:pt x="1491" y="3021"/>
                  </a:lnTo>
                  <a:lnTo>
                    <a:pt x="1515" y="3056"/>
                  </a:lnTo>
                  <a:lnTo>
                    <a:pt x="1526" y="3056"/>
                  </a:lnTo>
                  <a:lnTo>
                    <a:pt x="1534" y="3051"/>
                  </a:lnTo>
                  <a:lnTo>
                    <a:pt x="1550" y="3051"/>
                  </a:lnTo>
                  <a:lnTo>
                    <a:pt x="1542" y="3086"/>
                  </a:lnTo>
                  <a:lnTo>
                    <a:pt x="1550" y="3113"/>
                  </a:lnTo>
                  <a:lnTo>
                    <a:pt x="1559" y="3148"/>
                  </a:lnTo>
                  <a:lnTo>
                    <a:pt x="1569" y="3170"/>
                  </a:lnTo>
                  <a:lnTo>
                    <a:pt x="1577" y="3183"/>
                  </a:lnTo>
                  <a:lnTo>
                    <a:pt x="1586" y="3205"/>
                  </a:lnTo>
                  <a:lnTo>
                    <a:pt x="1550" y="3205"/>
                  </a:lnTo>
                  <a:lnTo>
                    <a:pt x="1515" y="3191"/>
                  </a:lnTo>
                  <a:lnTo>
                    <a:pt x="1467" y="3148"/>
                  </a:lnTo>
                  <a:lnTo>
                    <a:pt x="1439" y="3126"/>
                  </a:lnTo>
                  <a:lnTo>
                    <a:pt x="1423" y="3121"/>
                  </a:lnTo>
                  <a:lnTo>
                    <a:pt x="1404" y="3091"/>
                  </a:lnTo>
                  <a:lnTo>
                    <a:pt x="1396" y="3086"/>
                  </a:lnTo>
                  <a:lnTo>
                    <a:pt x="1372" y="3086"/>
                  </a:lnTo>
                  <a:lnTo>
                    <a:pt x="1361" y="3070"/>
                  </a:lnTo>
                  <a:lnTo>
                    <a:pt x="1345" y="3070"/>
                  </a:lnTo>
                  <a:lnTo>
                    <a:pt x="1320" y="3091"/>
                  </a:lnTo>
                  <a:lnTo>
                    <a:pt x="1312" y="3107"/>
                  </a:lnTo>
                  <a:lnTo>
                    <a:pt x="1285" y="3107"/>
                  </a:lnTo>
                  <a:lnTo>
                    <a:pt x="1269" y="3099"/>
                  </a:lnTo>
                  <a:lnTo>
                    <a:pt x="1234" y="3099"/>
                  </a:lnTo>
                  <a:lnTo>
                    <a:pt x="1218" y="3107"/>
                  </a:lnTo>
                  <a:lnTo>
                    <a:pt x="1218" y="3099"/>
                  </a:lnTo>
                  <a:lnTo>
                    <a:pt x="1199" y="3107"/>
                  </a:lnTo>
                  <a:lnTo>
                    <a:pt x="1199" y="3099"/>
                  </a:lnTo>
                  <a:lnTo>
                    <a:pt x="1166" y="3099"/>
                  </a:lnTo>
                  <a:lnTo>
                    <a:pt x="1158" y="3107"/>
                  </a:lnTo>
                  <a:lnTo>
                    <a:pt x="1147" y="3107"/>
                  </a:lnTo>
                  <a:lnTo>
                    <a:pt x="909" y="3121"/>
                  </a:lnTo>
                  <a:lnTo>
                    <a:pt x="909" y="3107"/>
                  </a:lnTo>
                  <a:lnTo>
                    <a:pt x="814" y="3126"/>
                  </a:lnTo>
                  <a:lnTo>
                    <a:pt x="728" y="3107"/>
                  </a:lnTo>
                  <a:lnTo>
                    <a:pt x="692" y="3113"/>
                  </a:lnTo>
                  <a:lnTo>
                    <a:pt x="644" y="3107"/>
                  </a:lnTo>
                  <a:lnTo>
                    <a:pt x="609" y="3099"/>
                  </a:lnTo>
                  <a:lnTo>
                    <a:pt x="573" y="3091"/>
                  </a:lnTo>
                  <a:lnTo>
                    <a:pt x="549" y="3064"/>
                  </a:lnTo>
                  <a:lnTo>
                    <a:pt x="538" y="3013"/>
                  </a:lnTo>
                  <a:lnTo>
                    <a:pt x="506" y="2964"/>
                  </a:lnTo>
                  <a:lnTo>
                    <a:pt x="435" y="2929"/>
                  </a:lnTo>
                  <a:lnTo>
                    <a:pt x="395" y="2924"/>
                  </a:lnTo>
                  <a:lnTo>
                    <a:pt x="395" y="2937"/>
                  </a:lnTo>
                  <a:lnTo>
                    <a:pt x="411" y="2964"/>
                  </a:lnTo>
                  <a:lnTo>
                    <a:pt x="403" y="2978"/>
                  </a:lnTo>
                  <a:lnTo>
                    <a:pt x="181" y="2902"/>
                  </a:lnTo>
                  <a:lnTo>
                    <a:pt x="86" y="2886"/>
                  </a:lnTo>
                  <a:lnTo>
                    <a:pt x="75" y="2872"/>
                  </a:lnTo>
                  <a:lnTo>
                    <a:pt x="67" y="2850"/>
                  </a:lnTo>
                  <a:lnTo>
                    <a:pt x="86" y="2788"/>
                  </a:lnTo>
                  <a:lnTo>
                    <a:pt x="119" y="2780"/>
                  </a:lnTo>
                  <a:lnTo>
                    <a:pt x="127" y="2780"/>
                  </a:lnTo>
                  <a:lnTo>
                    <a:pt x="138" y="2718"/>
                  </a:lnTo>
                  <a:lnTo>
                    <a:pt x="86" y="2683"/>
                  </a:lnTo>
                  <a:lnTo>
                    <a:pt x="86" y="2661"/>
                  </a:lnTo>
                  <a:lnTo>
                    <a:pt x="67" y="2648"/>
                  </a:lnTo>
                  <a:lnTo>
                    <a:pt x="27" y="2661"/>
                  </a:lnTo>
                  <a:lnTo>
                    <a:pt x="19" y="2653"/>
                  </a:lnTo>
                  <a:lnTo>
                    <a:pt x="8" y="2634"/>
                  </a:lnTo>
                  <a:lnTo>
                    <a:pt x="0" y="2618"/>
                  </a:lnTo>
                  <a:lnTo>
                    <a:pt x="35" y="2591"/>
                  </a:lnTo>
                  <a:lnTo>
                    <a:pt x="27" y="2556"/>
                  </a:lnTo>
                  <a:lnTo>
                    <a:pt x="0" y="2542"/>
                  </a:lnTo>
                  <a:lnTo>
                    <a:pt x="27" y="2526"/>
                  </a:lnTo>
                  <a:lnTo>
                    <a:pt x="43" y="2512"/>
                  </a:lnTo>
                  <a:lnTo>
                    <a:pt x="94" y="2534"/>
                  </a:lnTo>
                  <a:lnTo>
                    <a:pt x="111" y="2534"/>
                  </a:lnTo>
                  <a:lnTo>
                    <a:pt x="127" y="2521"/>
                  </a:lnTo>
                  <a:lnTo>
                    <a:pt x="127" y="2380"/>
                  </a:lnTo>
                  <a:lnTo>
                    <a:pt x="154" y="2323"/>
                  </a:lnTo>
                  <a:lnTo>
                    <a:pt x="173" y="2307"/>
                  </a:lnTo>
                  <a:lnTo>
                    <a:pt x="189" y="2301"/>
                  </a:lnTo>
                  <a:lnTo>
                    <a:pt x="197" y="2301"/>
                  </a:lnTo>
                  <a:lnTo>
                    <a:pt x="222" y="2301"/>
                  </a:lnTo>
                  <a:lnTo>
                    <a:pt x="230" y="2301"/>
                  </a:lnTo>
                  <a:lnTo>
                    <a:pt x="249" y="2301"/>
                  </a:lnTo>
                  <a:lnTo>
                    <a:pt x="300" y="2315"/>
                  </a:lnTo>
                  <a:lnTo>
                    <a:pt x="316" y="2307"/>
                  </a:lnTo>
                  <a:lnTo>
                    <a:pt x="343" y="2280"/>
                  </a:lnTo>
                  <a:lnTo>
                    <a:pt x="411" y="2274"/>
                  </a:lnTo>
                  <a:lnTo>
                    <a:pt x="419" y="2210"/>
                  </a:lnTo>
                  <a:lnTo>
                    <a:pt x="435" y="2201"/>
                  </a:lnTo>
                  <a:lnTo>
                    <a:pt x="427" y="2188"/>
                  </a:lnTo>
                  <a:lnTo>
                    <a:pt x="419" y="2188"/>
                  </a:lnTo>
                  <a:lnTo>
                    <a:pt x="395" y="2174"/>
                  </a:lnTo>
                  <a:lnTo>
                    <a:pt x="351" y="2139"/>
                  </a:lnTo>
                  <a:lnTo>
                    <a:pt x="351" y="2131"/>
                  </a:lnTo>
                  <a:lnTo>
                    <a:pt x="335" y="2131"/>
                  </a:lnTo>
                  <a:lnTo>
                    <a:pt x="316" y="2082"/>
                  </a:lnTo>
                  <a:lnTo>
                    <a:pt x="316" y="2026"/>
                  </a:lnTo>
                  <a:lnTo>
                    <a:pt x="343" y="1977"/>
                  </a:lnTo>
                  <a:lnTo>
                    <a:pt x="360" y="1947"/>
                  </a:lnTo>
                  <a:lnTo>
                    <a:pt x="335" y="1915"/>
                  </a:lnTo>
                  <a:lnTo>
                    <a:pt x="327" y="1863"/>
                  </a:lnTo>
                  <a:lnTo>
                    <a:pt x="273" y="1858"/>
                  </a:lnTo>
                  <a:lnTo>
                    <a:pt x="265" y="1850"/>
                  </a:lnTo>
                  <a:lnTo>
                    <a:pt x="273" y="1820"/>
                  </a:lnTo>
                  <a:lnTo>
                    <a:pt x="327" y="1801"/>
                  </a:lnTo>
                  <a:lnTo>
                    <a:pt x="351" y="1801"/>
                  </a:lnTo>
                  <a:lnTo>
                    <a:pt x="351" y="1807"/>
                  </a:lnTo>
                  <a:lnTo>
                    <a:pt x="376" y="1801"/>
                  </a:lnTo>
                  <a:lnTo>
                    <a:pt x="395" y="1785"/>
                  </a:lnTo>
                  <a:lnTo>
                    <a:pt x="403" y="1763"/>
                  </a:lnTo>
                  <a:lnTo>
                    <a:pt x="411" y="1752"/>
                  </a:lnTo>
                  <a:lnTo>
                    <a:pt x="446" y="1752"/>
                  </a:lnTo>
                  <a:lnTo>
                    <a:pt x="481" y="1723"/>
                  </a:lnTo>
                  <a:lnTo>
                    <a:pt x="506" y="1701"/>
                  </a:lnTo>
                  <a:lnTo>
                    <a:pt x="549" y="1693"/>
                  </a:lnTo>
                  <a:lnTo>
                    <a:pt x="590" y="1693"/>
                  </a:lnTo>
                  <a:lnTo>
                    <a:pt x="600" y="1688"/>
                  </a:lnTo>
                  <a:lnTo>
                    <a:pt x="600" y="1679"/>
                  </a:lnTo>
                  <a:lnTo>
                    <a:pt x="590" y="1644"/>
                  </a:lnTo>
                  <a:lnTo>
                    <a:pt x="600" y="1631"/>
                  </a:lnTo>
                  <a:lnTo>
                    <a:pt x="600" y="1609"/>
                  </a:lnTo>
                  <a:lnTo>
                    <a:pt x="600" y="1579"/>
                  </a:lnTo>
                  <a:lnTo>
                    <a:pt x="625" y="1566"/>
                  </a:lnTo>
                  <a:lnTo>
                    <a:pt x="633" y="1547"/>
                  </a:lnTo>
                  <a:lnTo>
                    <a:pt x="644" y="1547"/>
                  </a:lnTo>
                  <a:lnTo>
                    <a:pt x="676" y="1539"/>
                  </a:lnTo>
                  <a:lnTo>
                    <a:pt x="703" y="1552"/>
                  </a:lnTo>
                  <a:lnTo>
                    <a:pt x="744" y="1531"/>
                  </a:lnTo>
                  <a:lnTo>
                    <a:pt x="755" y="1531"/>
                  </a:lnTo>
                  <a:lnTo>
                    <a:pt x="917" y="1417"/>
                  </a:lnTo>
                  <a:lnTo>
                    <a:pt x="1063" y="1328"/>
                  </a:lnTo>
                  <a:lnTo>
                    <a:pt x="1063" y="1293"/>
                  </a:lnTo>
                  <a:lnTo>
                    <a:pt x="969" y="1285"/>
                  </a:lnTo>
                  <a:lnTo>
                    <a:pt x="969" y="1236"/>
                  </a:lnTo>
                  <a:lnTo>
                    <a:pt x="960" y="1201"/>
                  </a:lnTo>
                  <a:lnTo>
                    <a:pt x="960" y="1025"/>
                  </a:lnTo>
                  <a:lnTo>
                    <a:pt x="952" y="982"/>
                  </a:lnTo>
                  <a:lnTo>
                    <a:pt x="909" y="968"/>
                  </a:lnTo>
                  <a:lnTo>
                    <a:pt x="847" y="968"/>
                  </a:lnTo>
                  <a:lnTo>
                    <a:pt x="831" y="968"/>
                  </a:lnTo>
                  <a:lnTo>
                    <a:pt x="798" y="974"/>
                  </a:lnTo>
                  <a:lnTo>
                    <a:pt x="787" y="987"/>
                  </a:lnTo>
                  <a:lnTo>
                    <a:pt x="771" y="1003"/>
                  </a:lnTo>
                  <a:lnTo>
                    <a:pt x="755" y="995"/>
                  </a:lnTo>
                  <a:lnTo>
                    <a:pt x="711" y="947"/>
                  </a:lnTo>
                  <a:lnTo>
                    <a:pt x="668" y="947"/>
                  </a:lnTo>
                  <a:lnTo>
                    <a:pt x="609" y="952"/>
                  </a:lnTo>
                  <a:lnTo>
                    <a:pt x="590" y="882"/>
                  </a:lnTo>
                  <a:lnTo>
                    <a:pt x="573" y="868"/>
                  </a:lnTo>
                  <a:lnTo>
                    <a:pt x="522" y="825"/>
                  </a:lnTo>
                  <a:lnTo>
                    <a:pt x="514" y="819"/>
                  </a:lnTo>
                  <a:lnTo>
                    <a:pt x="498" y="803"/>
                  </a:lnTo>
                  <a:lnTo>
                    <a:pt x="462" y="803"/>
                  </a:lnTo>
                  <a:lnTo>
                    <a:pt x="454" y="754"/>
                  </a:lnTo>
                  <a:lnTo>
                    <a:pt x="454" y="692"/>
                  </a:lnTo>
                  <a:lnTo>
                    <a:pt x="427" y="679"/>
                  </a:lnTo>
                  <a:lnTo>
                    <a:pt x="435" y="627"/>
                  </a:lnTo>
                  <a:lnTo>
                    <a:pt x="343" y="606"/>
                  </a:lnTo>
                  <a:lnTo>
                    <a:pt x="308" y="606"/>
                  </a:lnTo>
                  <a:lnTo>
                    <a:pt x="292" y="600"/>
                  </a:lnTo>
                  <a:lnTo>
                    <a:pt x="300" y="530"/>
                  </a:lnTo>
                  <a:lnTo>
                    <a:pt x="327" y="508"/>
                  </a:lnTo>
                  <a:lnTo>
                    <a:pt x="327" y="495"/>
                  </a:lnTo>
                  <a:lnTo>
                    <a:pt x="308" y="479"/>
                  </a:lnTo>
                  <a:lnTo>
                    <a:pt x="300" y="473"/>
                  </a:lnTo>
                  <a:lnTo>
                    <a:pt x="241" y="452"/>
                  </a:lnTo>
                  <a:lnTo>
                    <a:pt x="249" y="425"/>
                  </a:lnTo>
                  <a:lnTo>
                    <a:pt x="281" y="395"/>
                  </a:lnTo>
                  <a:lnTo>
                    <a:pt x="281" y="360"/>
                  </a:lnTo>
                  <a:lnTo>
                    <a:pt x="281" y="354"/>
                  </a:lnTo>
                  <a:lnTo>
                    <a:pt x="281" y="346"/>
                  </a:lnTo>
                  <a:lnTo>
                    <a:pt x="265" y="330"/>
                  </a:lnTo>
                  <a:lnTo>
                    <a:pt x="230" y="262"/>
                  </a:lnTo>
                  <a:lnTo>
                    <a:pt x="213" y="162"/>
                  </a:lnTo>
                  <a:lnTo>
                    <a:pt x="162" y="141"/>
                  </a:lnTo>
                  <a:lnTo>
                    <a:pt x="138" y="92"/>
                  </a:lnTo>
                  <a:lnTo>
                    <a:pt x="222" y="0"/>
                  </a:lnTo>
                  <a:lnTo>
                    <a:pt x="241" y="22"/>
                  </a:lnTo>
                  <a:lnTo>
                    <a:pt x="316" y="57"/>
                  </a:lnTo>
                  <a:lnTo>
                    <a:pt x="395" y="135"/>
                  </a:lnTo>
                  <a:lnTo>
                    <a:pt x="419" y="268"/>
                  </a:lnTo>
                  <a:lnTo>
                    <a:pt x="454" y="425"/>
                  </a:lnTo>
                  <a:lnTo>
                    <a:pt x="538" y="516"/>
                  </a:lnTo>
                  <a:lnTo>
                    <a:pt x="600" y="671"/>
                  </a:lnTo>
                  <a:lnTo>
                    <a:pt x="711" y="768"/>
                  </a:lnTo>
                  <a:lnTo>
                    <a:pt x="866" y="811"/>
                  </a:lnTo>
                  <a:lnTo>
                    <a:pt x="866" y="825"/>
                  </a:lnTo>
                  <a:lnTo>
                    <a:pt x="909" y="855"/>
                  </a:lnTo>
                  <a:lnTo>
                    <a:pt x="969" y="846"/>
                  </a:lnTo>
                  <a:lnTo>
                    <a:pt x="1131" y="925"/>
                  </a:lnTo>
                  <a:lnTo>
                    <a:pt x="1158" y="925"/>
                  </a:lnTo>
                  <a:lnTo>
                    <a:pt x="1182" y="952"/>
                  </a:lnTo>
                  <a:lnTo>
                    <a:pt x="1423" y="952"/>
                  </a:lnTo>
                  <a:lnTo>
                    <a:pt x="1577" y="995"/>
                  </a:lnTo>
                  <a:lnTo>
                    <a:pt x="1645" y="1052"/>
                  </a:lnTo>
                  <a:lnTo>
                    <a:pt x="1740" y="1066"/>
                  </a:lnTo>
                  <a:lnTo>
                    <a:pt x="1867" y="987"/>
                  </a:lnTo>
                  <a:lnTo>
                    <a:pt x="1867" y="987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38806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8775" y="2685"/>
              <a:ext cx="1260" cy="60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Ciudad Victoria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910872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Megas como mínimo)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71" y="1702795"/>
            <a:ext cx="3316184" cy="22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71" y="4149080"/>
            <a:ext cx="3316184" cy="253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328</Words>
  <Application>Microsoft Office PowerPoint</Application>
  <PresentationFormat>Presentación en pantalla (4:3)</PresentationFormat>
  <Paragraphs>91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153</cp:revision>
  <cp:lastPrinted>2018-12-27T21:16:22Z</cp:lastPrinted>
  <dcterms:created xsi:type="dcterms:W3CDTF">2018-12-04T21:42:05Z</dcterms:created>
  <dcterms:modified xsi:type="dcterms:W3CDTF">2019-02-05T23:22:06Z</dcterms:modified>
</cp:coreProperties>
</file>