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8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8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>
        <p:scale>
          <a:sx n="119" d="100"/>
          <a:sy n="119" d="100"/>
        </p:scale>
        <p:origin x="-132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395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352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>
                <a:solidFill>
                  <a:srgbClr val="D4C19C"/>
                </a:solidFill>
                <a:latin typeface="Montserrat" panose="00000500000000000000" pitchFamily="2" charset="0"/>
              </a:rPr>
              <a:t>8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5" y="4509120"/>
            <a:ext cx="3840202" cy="195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95238" y="6485635"/>
            <a:ext cx="41044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https://www.visitmexico.com/es/destinos-principales/tamaulipas/tampico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03" y="4301751"/>
            <a:ext cx="2424529" cy="253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18017"/>
            <a:ext cx="2195735" cy="253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812361"/>
            <a:ext cx="2039967" cy="203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021" y="2316571"/>
            <a:ext cx="2429979" cy="20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635896" y="3044551"/>
            <a:ext cx="3548427" cy="199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3051"/>
            <a:ext cx="3347864" cy="23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1935" y="2708920"/>
            <a:ext cx="2121793" cy="3221128"/>
            <a:chOff x="1935" y="2708920"/>
            <a:chExt cx="2121793" cy="322112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" y="2708920"/>
              <a:ext cx="2121793" cy="322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CuadroTexto"/>
            <p:cNvSpPr txBox="1"/>
            <p:nvPr/>
          </p:nvSpPr>
          <p:spPr>
            <a:xfrm>
              <a:off x="8827" y="5645972"/>
              <a:ext cx="11186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8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1"/>
            <a:ext cx="2511016" cy="32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56" y="2706208"/>
            <a:ext cx="2333560" cy="32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0"/>
          <a:stretch/>
        </p:blipFill>
        <p:spPr bwMode="auto">
          <a:xfrm>
            <a:off x="6228185" y="2708921"/>
            <a:ext cx="2928719" cy="32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262</Words>
  <Application>Microsoft Office PowerPoint</Application>
  <PresentationFormat>Presentación en pantalla (4:3)</PresentationFormat>
  <Paragraphs>50</Paragraphs>
  <Slides>7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Castelan Pescina José Gilberto</cp:lastModifiedBy>
  <cp:revision>61</cp:revision>
  <dcterms:created xsi:type="dcterms:W3CDTF">2018-12-12T04:37:11Z</dcterms:created>
  <dcterms:modified xsi:type="dcterms:W3CDTF">2019-02-08T16:57:49Z</dcterms:modified>
</cp:coreProperties>
</file>