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8" r:id="rId2"/>
    <p:sldId id="280" r:id="rId3"/>
    <p:sldId id="310" r:id="rId4"/>
    <p:sldId id="307" r:id="rId5"/>
    <p:sldId id="312" r:id="rId6"/>
    <p:sldId id="311" r:id="rId7"/>
    <p:sldId id="306" r:id="rId8"/>
    <p:sldId id="309" r:id="rId9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9" autoAdjust="0"/>
    <p:restoredTop sz="98629" autoAdjust="0"/>
  </p:normalViewPr>
  <p:slideViewPr>
    <p:cSldViewPr showGuides="1">
      <p:cViewPr>
        <p:scale>
          <a:sx n="90" d="100"/>
          <a:sy n="90" d="100"/>
        </p:scale>
        <p:origin x="-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826816"/>
        <c:axId val="41093376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827840"/>
        <c:axId val="41093952"/>
      </c:lineChart>
      <c:catAx>
        <c:axId val="10582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1093376"/>
        <c:crosses val="autoZero"/>
        <c:auto val="1"/>
        <c:lblAlgn val="ctr"/>
        <c:lblOffset val="100"/>
        <c:noMultiLvlLbl val="0"/>
      </c:catAx>
      <c:valAx>
        <c:axId val="41093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5826816"/>
        <c:crosses val="autoZero"/>
        <c:crossBetween val="between"/>
      </c:valAx>
      <c:valAx>
        <c:axId val="41093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05827840"/>
        <c:crosses val="max"/>
        <c:crossBetween val="between"/>
      </c:valAx>
      <c:catAx>
        <c:axId val="10582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093952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22/01/2019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23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1703288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2,874,391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72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bajas temperaturas, inundaciones, ondas cálidas.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SONORA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7" name="Group 126"/>
          <p:cNvGrpSpPr>
            <a:grpSpLocks/>
          </p:cNvGrpSpPr>
          <p:nvPr/>
        </p:nvGrpSpPr>
        <p:grpSpPr bwMode="auto">
          <a:xfrm>
            <a:off x="6813990" y="1127379"/>
            <a:ext cx="1294348" cy="1421244"/>
            <a:chOff x="8181" y="1238"/>
            <a:chExt cx="1769" cy="1980"/>
          </a:xfrm>
        </p:grpSpPr>
        <p:sp>
          <p:nvSpPr>
            <p:cNvPr id="10" name="Freeform 127"/>
            <p:cNvSpPr>
              <a:spLocks/>
            </p:cNvSpPr>
            <p:nvPr/>
          </p:nvSpPr>
          <p:spPr bwMode="auto">
            <a:xfrm>
              <a:off x="8181" y="1238"/>
              <a:ext cx="1620" cy="1980"/>
            </a:xfrm>
            <a:custGeom>
              <a:avLst/>
              <a:gdLst>
                <a:gd name="T0" fmla="*/ 2663 w 2663"/>
                <a:gd name="T1" fmla="*/ 1400 h 3258"/>
                <a:gd name="T2" fmla="*/ 2606 w 2663"/>
                <a:gd name="T3" fmla="*/ 2107 h 3258"/>
                <a:gd name="T4" fmla="*/ 2534 w 2663"/>
                <a:gd name="T5" fmla="*/ 2286 h 3258"/>
                <a:gd name="T6" fmla="*/ 2399 w 2663"/>
                <a:gd name="T7" fmla="*/ 2276 h 3258"/>
                <a:gd name="T8" fmla="*/ 2399 w 2663"/>
                <a:gd name="T9" fmla="*/ 2420 h 3258"/>
                <a:gd name="T10" fmla="*/ 2519 w 2663"/>
                <a:gd name="T11" fmla="*/ 2622 h 3258"/>
                <a:gd name="T12" fmla="*/ 2534 w 2663"/>
                <a:gd name="T13" fmla="*/ 2839 h 3258"/>
                <a:gd name="T14" fmla="*/ 2563 w 2663"/>
                <a:gd name="T15" fmla="*/ 3065 h 3258"/>
                <a:gd name="T16" fmla="*/ 2246 w 2663"/>
                <a:gd name="T17" fmla="*/ 3113 h 3258"/>
                <a:gd name="T18" fmla="*/ 2150 w 2663"/>
                <a:gd name="T19" fmla="*/ 3051 h 3258"/>
                <a:gd name="T20" fmla="*/ 2068 w 2663"/>
                <a:gd name="T21" fmla="*/ 3036 h 3258"/>
                <a:gd name="T22" fmla="*/ 1982 w 2663"/>
                <a:gd name="T23" fmla="*/ 2882 h 3258"/>
                <a:gd name="T24" fmla="*/ 1920 w 2663"/>
                <a:gd name="T25" fmla="*/ 2829 h 3258"/>
                <a:gd name="T26" fmla="*/ 1804 w 2663"/>
                <a:gd name="T27" fmla="*/ 2767 h 3258"/>
                <a:gd name="T28" fmla="*/ 1761 w 2663"/>
                <a:gd name="T29" fmla="*/ 2709 h 3258"/>
                <a:gd name="T30" fmla="*/ 1732 w 2663"/>
                <a:gd name="T31" fmla="*/ 2675 h 3258"/>
                <a:gd name="T32" fmla="*/ 1728 w 2663"/>
                <a:gd name="T33" fmla="*/ 2603 h 3258"/>
                <a:gd name="T34" fmla="*/ 1708 w 2663"/>
                <a:gd name="T35" fmla="*/ 2541 h 3258"/>
                <a:gd name="T36" fmla="*/ 1718 w 2663"/>
                <a:gd name="T37" fmla="*/ 2488 h 3258"/>
                <a:gd name="T38" fmla="*/ 1728 w 2663"/>
                <a:gd name="T39" fmla="*/ 2444 h 3258"/>
                <a:gd name="T40" fmla="*/ 1622 w 2663"/>
                <a:gd name="T41" fmla="*/ 2406 h 3258"/>
                <a:gd name="T42" fmla="*/ 1569 w 2663"/>
                <a:gd name="T43" fmla="*/ 2387 h 3258"/>
                <a:gd name="T44" fmla="*/ 1536 w 2663"/>
                <a:gd name="T45" fmla="*/ 2387 h 3258"/>
                <a:gd name="T46" fmla="*/ 1512 w 2663"/>
                <a:gd name="T47" fmla="*/ 2382 h 3258"/>
                <a:gd name="T48" fmla="*/ 1478 w 2663"/>
                <a:gd name="T49" fmla="*/ 2343 h 3258"/>
                <a:gd name="T50" fmla="*/ 1445 w 2663"/>
                <a:gd name="T51" fmla="*/ 2300 h 3258"/>
                <a:gd name="T52" fmla="*/ 1421 w 2663"/>
                <a:gd name="T53" fmla="*/ 2252 h 3258"/>
                <a:gd name="T54" fmla="*/ 1392 w 2663"/>
                <a:gd name="T55" fmla="*/ 2204 h 3258"/>
                <a:gd name="T56" fmla="*/ 1358 w 2663"/>
                <a:gd name="T57" fmla="*/ 2151 h 3258"/>
                <a:gd name="T58" fmla="*/ 1267 w 2663"/>
                <a:gd name="T59" fmla="*/ 2083 h 3258"/>
                <a:gd name="T60" fmla="*/ 1214 w 2663"/>
                <a:gd name="T61" fmla="*/ 1992 h 3258"/>
                <a:gd name="T62" fmla="*/ 1181 w 2663"/>
                <a:gd name="T63" fmla="*/ 1920 h 3258"/>
                <a:gd name="T64" fmla="*/ 1104 w 2663"/>
                <a:gd name="T65" fmla="*/ 1852 h 3258"/>
                <a:gd name="T66" fmla="*/ 1104 w 2663"/>
                <a:gd name="T67" fmla="*/ 1790 h 3258"/>
                <a:gd name="T68" fmla="*/ 1099 w 2663"/>
                <a:gd name="T69" fmla="*/ 1718 h 3258"/>
                <a:gd name="T70" fmla="*/ 1032 w 2663"/>
                <a:gd name="T71" fmla="*/ 1674 h 3258"/>
                <a:gd name="T72" fmla="*/ 1017 w 2663"/>
                <a:gd name="T73" fmla="*/ 1554 h 3258"/>
                <a:gd name="T74" fmla="*/ 946 w 2663"/>
                <a:gd name="T75" fmla="*/ 1434 h 3258"/>
                <a:gd name="T76" fmla="*/ 898 w 2663"/>
                <a:gd name="T77" fmla="*/ 1376 h 3258"/>
                <a:gd name="T78" fmla="*/ 864 w 2663"/>
                <a:gd name="T79" fmla="*/ 1193 h 3258"/>
                <a:gd name="T80" fmla="*/ 787 w 2663"/>
                <a:gd name="T81" fmla="*/ 996 h 3258"/>
                <a:gd name="T82" fmla="*/ 787 w 2663"/>
                <a:gd name="T83" fmla="*/ 827 h 3258"/>
                <a:gd name="T84" fmla="*/ 826 w 2663"/>
                <a:gd name="T85" fmla="*/ 760 h 3258"/>
                <a:gd name="T86" fmla="*/ 758 w 2663"/>
                <a:gd name="T87" fmla="*/ 707 h 3258"/>
                <a:gd name="T88" fmla="*/ 619 w 2663"/>
                <a:gd name="T89" fmla="*/ 668 h 3258"/>
                <a:gd name="T90" fmla="*/ 586 w 2663"/>
                <a:gd name="T91" fmla="*/ 606 h 3258"/>
                <a:gd name="T92" fmla="*/ 523 w 2663"/>
                <a:gd name="T93" fmla="*/ 534 h 3258"/>
                <a:gd name="T94" fmla="*/ 480 w 2663"/>
                <a:gd name="T95" fmla="*/ 510 h 3258"/>
                <a:gd name="T96" fmla="*/ 398 w 2663"/>
                <a:gd name="T97" fmla="*/ 529 h 3258"/>
                <a:gd name="T98" fmla="*/ 317 w 2663"/>
                <a:gd name="T99" fmla="*/ 510 h 3258"/>
                <a:gd name="T100" fmla="*/ 255 w 2663"/>
                <a:gd name="T101" fmla="*/ 457 h 3258"/>
                <a:gd name="T102" fmla="*/ 202 w 2663"/>
                <a:gd name="T103" fmla="*/ 404 h 3258"/>
                <a:gd name="T104" fmla="*/ 125 w 2663"/>
                <a:gd name="T105" fmla="*/ 365 h 3258"/>
                <a:gd name="T106" fmla="*/ 34 w 2663"/>
                <a:gd name="T107" fmla="*/ 322 h 3258"/>
                <a:gd name="T108" fmla="*/ 39 w 2663"/>
                <a:gd name="T109" fmla="*/ 173 h 3258"/>
                <a:gd name="T110" fmla="*/ 1536 w 2663"/>
                <a:gd name="T111" fmla="*/ 683 h 3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63" h="3258">
                  <a:moveTo>
                    <a:pt x="2572" y="798"/>
                  </a:moveTo>
                  <a:lnTo>
                    <a:pt x="2539" y="847"/>
                  </a:lnTo>
                  <a:lnTo>
                    <a:pt x="2563" y="842"/>
                  </a:lnTo>
                  <a:lnTo>
                    <a:pt x="2572" y="924"/>
                  </a:lnTo>
                  <a:lnTo>
                    <a:pt x="2606" y="1135"/>
                  </a:lnTo>
                  <a:lnTo>
                    <a:pt x="2644" y="1246"/>
                  </a:lnTo>
                  <a:lnTo>
                    <a:pt x="2663" y="1400"/>
                  </a:lnTo>
                  <a:lnTo>
                    <a:pt x="2630" y="1742"/>
                  </a:lnTo>
                  <a:lnTo>
                    <a:pt x="2591" y="1737"/>
                  </a:lnTo>
                  <a:lnTo>
                    <a:pt x="2606" y="1809"/>
                  </a:lnTo>
                  <a:lnTo>
                    <a:pt x="2611" y="1915"/>
                  </a:lnTo>
                  <a:lnTo>
                    <a:pt x="2630" y="2006"/>
                  </a:lnTo>
                  <a:lnTo>
                    <a:pt x="2615" y="2059"/>
                  </a:lnTo>
                  <a:lnTo>
                    <a:pt x="2606" y="2107"/>
                  </a:lnTo>
                  <a:lnTo>
                    <a:pt x="2615" y="2160"/>
                  </a:lnTo>
                  <a:lnTo>
                    <a:pt x="2615" y="2204"/>
                  </a:lnTo>
                  <a:lnTo>
                    <a:pt x="2615" y="2228"/>
                  </a:lnTo>
                  <a:lnTo>
                    <a:pt x="2620" y="2261"/>
                  </a:lnTo>
                  <a:lnTo>
                    <a:pt x="2630" y="2276"/>
                  </a:lnTo>
                  <a:lnTo>
                    <a:pt x="2582" y="2314"/>
                  </a:lnTo>
                  <a:lnTo>
                    <a:pt x="2534" y="2286"/>
                  </a:lnTo>
                  <a:lnTo>
                    <a:pt x="2510" y="2281"/>
                  </a:lnTo>
                  <a:lnTo>
                    <a:pt x="2457" y="2281"/>
                  </a:lnTo>
                  <a:lnTo>
                    <a:pt x="2438" y="2281"/>
                  </a:lnTo>
                  <a:lnTo>
                    <a:pt x="2423" y="2271"/>
                  </a:lnTo>
                  <a:lnTo>
                    <a:pt x="2414" y="2261"/>
                  </a:lnTo>
                  <a:lnTo>
                    <a:pt x="2399" y="2271"/>
                  </a:lnTo>
                  <a:lnTo>
                    <a:pt x="2399" y="2276"/>
                  </a:lnTo>
                  <a:lnTo>
                    <a:pt x="2375" y="2295"/>
                  </a:lnTo>
                  <a:lnTo>
                    <a:pt x="2366" y="2305"/>
                  </a:lnTo>
                  <a:lnTo>
                    <a:pt x="2371" y="2314"/>
                  </a:lnTo>
                  <a:lnTo>
                    <a:pt x="2371" y="2343"/>
                  </a:lnTo>
                  <a:lnTo>
                    <a:pt x="2390" y="2387"/>
                  </a:lnTo>
                  <a:lnTo>
                    <a:pt x="2399" y="2406"/>
                  </a:lnTo>
                  <a:lnTo>
                    <a:pt x="2399" y="2420"/>
                  </a:lnTo>
                  <a:lnTo>
                    <a:pt x="2419" y="2420"/>
                  </a:lnTo>
                  <a:lnTo>
                    <a:pt x="2433" y="2430"/>
                  </a:lnTo>
                  <a:lnTo>
                    <a:pt x="2443" y="2454"/>
                  </a:lnTo>
                  <a:lnTo>
                    <a:pt x="2471" y="2526"/>
                  </a:lnTo>
                  <a:lnTo>
                    <a:pt x="2519" y="2579"/>
                  </a:lnTo>
                  <a:lnTo>
                    <a:pt x="2519" y="2603"/>
                  </a:lnTo>
                  <a:lnTo>
                    <a:pt x="2519" y="2622"/>
                  </a:lnTo>
                  <a:lnTo>
                    <a:pt x="2558" y="2646"/>
                  </a:lnTo>
                  <a:lnTo>
                    <a:pt x="2563" y="2690"/>
                  </a:lnTo>
                  <a:lnTo>
                    <a:pt x="2587" y="2743"/>
                  </a:lnTo>
                  <a:lnTo>
                    <a:pt x="2558" y="2767"/>
                  </a:lnTo>
                  <a:lnTo>
                    <a:pt x="2539" y="2791"/>
                  </a:lnTo>
                  <a:lnTo>
                    <a:pt x="2534" y="2805"/>
                  </a:lnTo>
                  <a:lnTo>
                    <a:pt x="2534" y="2839"/>
                  </a:lnTo>
                  <a:lnTo>
                    <a:pt x="2548" y="2868"/>
                  </a:lnTo>
                  <a:lnTo>
                    <a:pt x="2582" y="2887"/>
                  </a:lnTo>
                  <a:lnTo>
                    <a:pt x="2606" y="2911"/>
                  </a:lnTo>
                  <a:lnTo>
                    <a:pt x="2606" y="2964"/>
                  </a:lnTo>
                  <a:lnTo>
                    <a:pt x="2615" y="2988"/>
                  </a:lnTo>
                  <a:lnTo>
                    <a:pt x="2606" y="3007"/>
                  </a:lnTo>
                  <a:lnTo>
                    <a:pt x="2563" y="3065"/>
                  </a:lnTo>
                  <a:lnTo>
                    <a:pt x="2495" y="3113"/>
                  </a:lnTo>
                  <a:lnTo>
                    <a:pt x="2352" y="3205"/>
                  </a:lnTo>
                  <a:lnTo>
                    <a:pt x="2289" y="3258"/>
                  </a:lnTo>
                  <a:lnTo>
                    <a:pt x="2275" y="3210"/>
                  </a:lnTo>
                  <a:lnTo>
                    <a:pt x="2265" y="3210"/>
                  </a:lnTo>
                  <a:lnTo>
                    <a:pt x="2256" y="3137"/>
                  </a:lnTo>
                  <a:lnTo>
                    <a:pt x="2246" y="3113"/>
                  </a:lnTo>
                  <a:lnTo>
                    <a:pt x="2241" y="3104"/>
                  </a:lnTo>
                  <a:lnTo>
                    <a:pt x="2222" y="3089"/>
                  </a:lnTo>
                  <a:lnTo>
                    <a:pt x="2217" y="3075"/>
                  </a:lnTo>
                  <a:lnTo>
                    <a:pt x="2198" y="3060"/>
                  </a:lnTo>
                  <a:lnTo>
                    <a:pt x="2169" y="3051"/>
                  </a:lnTo>
                  <a:lnTo>
                    <a:pt x="2169" y="3056"/>
                  </a:lnTo>
                  <a:lnTo>
                    <a:pt x="2150" y="3051"/>
                  </a:lnTo>
                  <a:lnTo>
                    <a:pt x="2140" y="3036"/>
                  </a:lnTo>
                  <a:lnTo>
                    <a:pt x="2121" y="3041"/>
                  </a:lnTo>
                  <a:lnTo>
                    <a:pt x="2102" y="3036"/>
                  </a:lnTo>
                  <a:lnTo>
                    <a:pt x="2097" y="3041"/>
                  </a:lnTo>
                  <a:lnTo>
                    <a:pt x="2092" y="3051"/>
                  </a:lnTo>
                  <a:lnTo>
                    <a:pt x="2083" y="3051"/>
                  </a:lnTo>
                  <a:lnTo>
                    <a:pt x="2068" y="3036"/>
                  </a:lnTo>
                  <a:lnTo>
                    <a:pt x="2059" y="3036"/>
                  </a:lnTo>
                  <a:lnTo>
                    <a:pt x="2054" y="3027"/>
                  </a:lnTo>
                  <a:lnTo>
                    <a:pt x="2044" y="3027"/>
                  </a:lnTo>
                  <a:lnTo>
                    <a:pt x="2020" y="3003"/>
                  </a:lnTo>
                  <a:lnTo>
                    <a:pt x="2001" y="2921"/>
                  </a:lnTo>
                  <a:lnTo>
                    <a:pt x="1982" y="2887"/>
                  </a:lnTo>
                  <a:lnTo>
                    <a:pt x="1982" y="2882"/>
                  </a:lnTo>
                  <a:lnTo>
                    <a:pt x="2001" y="2877"/>
                  </a:lnTo>
                  <a:lnTo>
                    <a:pt x="1996" y="2853"/>
                  </a:lnTo>
                  <a:lnTo>
                    <a:pt x="1977" y="2834"/>
                  </a:lnTo>
                  <a:lnTo>
                    <a:pt x="1963" y="2829"/>
                  </a:lnTo>
                  <a:lnTo>
                    <a:pt x="1934" y="2839"/>
                  </a:lnTo>
                  <a:lnTo>
                    <a:pt x="1924" y="2829"/>
                  </a:lnTo>
                  <a:lnTo>
                    <a:pt x="1920" y="2829"/>
                  </a:lnTo>
                  <a:lnTo>
                    <a:pt x="1900" y="2820"/>
                  </a:lnTo>
                  <a:lnTo>
                    <a:pt x="1872" y="2810"/>
                  </a:lnTo>
                  <a:lnTo>
                    <a:pt x="1852" y="2805"/>
                  </a:lnTo>
                  <a:lnTo>
                    <a:pt x="1838" y="2796"/>
                  </a:lnTo>
                  <a:lnTo>
                    <a:pt x="1838" y="2805"/>
                  </a:lnTo>
                  <a:lnTo>
                    <a:pt x="1824" y="2791"/>
                  </a:lnTo>
                  <a:lnTo>
                    <a:pt x="1804" y="2767"/>
                  </a:lnTo>
                  <a:lnTo>
                    <a:pt x="1800" y="2757"/>
                  </a:lnTo>
                  <a:lnTo>
                    <a:pt x="1785" y="2743"/>
                  </a:lnTo>
                  <a:lnTo>
                    <a:pt x="1761" y="2723"/>
                  </a:lnTo>
                  <a:lnTo>
                    <a:pt x="1752" y="2723"/>
                  </a:lnTo>
                  <a:lnTo>
                    <a:pt x="1742" y="2719"/>
                  </a:lnTo>
                  <a:lnTo>
                    <a:pt x="1752" y="2719"/>
                  </a:lnTo>
                  <a:lnTo>
                    <a:pt x="1761" y="2709"/>
                  </a:lnTo>
                  <a:lnTo>
                    <a:pt x="1766" y="2695"/>
                  </a:lnTo>
                  <a:lnTo>
                    <a:pt x="1766" y="2690"/>
                  </a:lnTo>
                  <a:lnTo>
                    <a:pt x="1756" y="2675"/>
                  </a:lnTo>
                  <a:lnTo>
                    <a:pt x="1742" y="2685"/>
                  </a:lnTo>
                  <a:lnTo>
                    <a:pt x="1737" y="2685"/>
                  </a:lnTo>
                  <a:lnTo>
                    <a:pt x="1732" y="2685"/>
                  </a:lnTo>
                  <a:lnTo>
                    <a:pt x="1732" y="2675"/>
                  </a:lnTo>
                  <a:lnTo>
                    <a:pt x="1732" y="2666"/>
                  </a:lnTo>
                  <a:lnTo>
                    <a:pt x="1732" y="2661"/>
                  </a:lnTo>
                  <a:lnTo>
                    <a:pt x="1732" y="2651"/>
                  </a:lnTo>
                  <a:lnTo>
                    <a:pt x="1728" y="2651"/>
                  </a:lnTo>
                  <a:lnTo>
                    <a:pt x="1718" y="2646"/>
                  </a:lnTo>
                  <a:lnTo>
                    <a:pt x="1728" y="2618"/>
                  </a:lnTo>
                  <a:lnTo>
                    <a:pt x="1728" y="2603"/>
                  </a:lnTo>
                  <a:lnTo>
                    <a:pt x="1718" y="2589"/>
                  </a:lnTo>
                  <a:lnTo>
                    <a:pt x="1713" y="2579"/>
                  </a:lnTo>
                  <a:lnTo>
                    <a:pt x="1708" y="2574"/>
                  </a:lnTo>
                  <a:lnTo>
                    <a:pt x="1708" y="2569"/>
                  </a:lnTo>
                  <a:lnTo>
                    <a:pt x="1708" y="2565"/>
                  </a:lnTo>
                  <a:lnTo>
                    <a:pt x="1708" y="2560"/>
                  </a:lnTo>
                  <a:lnTo>
                    <a:pt x="1708" y="2541"/>
                  </a:lnTo>
                  <a:lnTo>
                    <a:pt x="1713" y="2531"/>
                  </a:lnTo>
                  <a:lnTo>
                    <a:pt x="1718" y="2541"/>
                  </a:lnTo>
                  <a:lnTo>
                    <a:pt x="1718" y="2531"/>
                  </a:lnTo>
                  <a:lnTo>
                    <a:pt x="1728" y="2521"/>
                  </a:lnTo>
                  <a:lnTo>
                    <a:pt x="1728" y="2502"/>
                  </a:lnTo>
                  <a:lnTo>
                    <a:pt x="1718" y="2497"/>
                  </a:lnTo>
                  <a:lnTo>
                    <a:pt x="1718" y="2488"/>
                  </a:lnTo>
                  <a:lnTo>
                    <a:pt x="1718" y="2478"/>
                  </a:lnTo>
                  <a:lnTo>
                    <a:pt x="1718" y="2459"/>
                  </a:lnTo>
                  <a:lnTo>
                    <a:pt x="1728" y="2459"/>
                  </a:lnTo>
                  <a:lnTo>
                    <a:pt x="1732" y="2459"/>
                  </a:lnTo>
                  <a:lnTo>
                    <a:pt x="1737" y="2454"/>
                  </a:lnTo>
                  <a:lnTo>
                    <a:pt x="1732" y="2449"/>
                  </a:lnTo>
                  <a:lnTo>
                    <a:pt x="1728" y="2444"/>
                  </a:lnTo>
                  <a:lnTo>
                    <a:pt x="1718" y="2435"/>
                  </a:lnTo>
                  <a:lnTo>
                    <a:pt x="1708" y="2425"/>
                  </a:lnTo>
                  <a:lnTo>
                    <a:pt x="1704" y="2425"/>
                  </a:lnTo>
                  <a:lnTo>
                    <a:pt x="1694" y="2425"/>
                  </a:lnTo>
                  <a:lnTo>
                    <a:pt x="1670" y="2415"/>
                  </a:lnTo>
                  <a:lnTo>
                    <a:pt x="1651" y="2406"/>
                  </a:lnTo>
                  <a:lnTo>
                    <a:pt x="1622" y="2406"/>
                  </a:lnTo>
                  <a:lnTo>
                    <a:pt x="1617" y="2420"/>
                  </a:lnTo>
                  <a:lnTo>
                    <a:pt x="1617" y="2425"/>
                  </a:lnTo>
                  <a:lnTo>
                    <a:pt x="1579" y="2415"/>
                  </a:lnTo>
                  <a:lnTo>
                    <a:pt x="1579" y="2406"/>
                  </a:lnTo>
                  <a:lnTo>
                    <a:pt x="1584" y="2401"/>
                  </a:lnTo>
                  <a:lnTo>
                    <a:pt x="1579" y="2396"/>
                  </a:lnTo>
                  <a:lnTo>
                    <a:pt x="1569" y="2387"/>
                  </a:lnTo>
                  <a:lnTo>
                    <a:pt x="1565" y="2382"/>
                  </a:lnTo>
                  <a:lnTo>
                    <a:pt x="1550" y="2382"/>
                  </a:lnTo>
                  <a:lnTo>
                    <a:pt x="1541" y="2382"/>
                  </a:lnTo>
                  <a:lnTo>
                    <a:pt x="1541" y="2387"/>
                  </a:lnTo>
                  <a:lnTo>
                    <a:pt x="1536" y="2387"/>
                  </a:lnTo>
                  <a:lnTo>
                    <a:pt x="1536" y="2382"/>
                  </a:lnTo>
                  <a:lnTo>
                    <a:pt x="1536" y="2387"/>
                  </a:lnTo>
                  <a:lnTo>
                    <a:pt x="1536" y="2396"/>
                  </a:lnTo>
                  <a:lnTo>
                    <a:pt x="1536" y="2387"/>
                  </a:lnTo>
                  <a:lnTo>
                    <a:pt x="1521" y="2387"/>
                  </a:lnTo>
                  <a:lnTo>
                    <a:pt x="1517" y="2387"/>
                  </a:lnTo>
                  <a:lnTo>
                    <a:pt x="1521" y="2382"/>
                  </a:lnTo>
                  <a:lnTo>
                    <a:pt x="1517" y="2377"/>
                  </a:lnTo>
                  <a:lnTo>
                    <a:pt x="1512" y="2382"/>
                  </a:lnTo>
                  <a:lnTo>
                    <a:pt x="1512" y="2372"/>
                  </a:lnTo>
                  <a:lnTo>
                    <a:pt x="1507" y="2372"/>
                  </a:lnTo>
                  <a:lnTo>
                    <a:pt x="1507" y="2363"/>
                  </a:lnTo>
                  <a:lnTo>
                    <a:pt x="1497" y="2363"/>
                  </a:lnTo>
                  <a:lnTo>
                    <a:pt x="1493" y="2358"/>
                  </a:lnTo>
                  <a:lnTo>
                    <a:pt x="1488" y="2348"/>
                  </a:lnTo>
                  <a:lnTo>
                    <a:pt x="1478" y="2343"/>
                  </a:lnTo>
                  <a:lnTo>
                    <a:pt x="1473" y="2334"/>
                  </a:lnTo>
                  <a:lnTo>
                    <a:pt x="1464" y="2329"/>
                  </a:lnTo>
                  <a:lnTo>
                    <a:pt x="1459" y="2329"/>
                  </a:lnTo>
                  <a:lnTo>
                    <a:pt x="1459" y="2324"/>
                  </a:lnTo>
                  <a:lnTo>
                    <a:pt x="1449" y="2314"/>
                  </a:lnTo>
                  <a:lnTo>
                    <a:pt x="1445" y="2314"/>
                  </a:lnTo>
                  <a:lnTo>
                    <a:pt x="1445" y="2300"/>
                  </a:lnTo>
                  <a:lnTo>
                    <a:pt x="1445" y="2295"/>
                  </a:lnTo>
                  <a:lnTo>
                    <a:pt x="1440" y="2286"/>
                  </a:lnTo>
                  <a:lnTo>
                    <a:pt x="1435" y="2281"/>
                  </a:lnTo>
                  <a:lnTo>
                    <a:pt x="1435" y="2276"/>
                  </a:lnTo>
                  <a:lnTo>
                    <a:pt x="1425" y="2276"/>
                  </a:lnTo>
                  <a:lnTo>
                    <a:pt x="1425" y="2261"/>
                  </a:lnTo>
                  <a:lnTo>
                    <a:pt x="1421" y="2252"/>
                  </a:lnTo>
                  <a:lnTo>
                    <a:pt x="1406" y="2247"/>
                  </a:lnTo>
                  <a:lnTo>
                    <a:pt x="1406" y="2242"/>
                  </a:lnTo>
                  <a:lnTo>
                    <a:pt x="1406" y="2233"/>
                  </a:lnTo>
                  <a:lnTo>
                    <a:pt x="1406" y="2228"/>
                  </a:lnTo>
                  <a:lnTo>
                    <a:pt x="1397" y="2213"/>
                  </a:lnTo>
                  <a:lnTo>
                    <a:pt x="1392" y="2209"/>
                  </a:lnTo>
                  <a:lnTo>
                    <a:pt x="1392" y="2204"/>
                  </a:lnTo>
                  <a:lnTo>
                    <a:pt x="1387" y="2199"/>
                  </a:lnTo>
                  <a:lnTo>
                    <a:pt x="1377" y="2189"/>
                  </a:lnTo>
                  <a:lnTo>
                    <a:pt x="1377" y="2180"/>
                  </a:lnTo>
                  <a:lnTo>
                    <a:pt x="1377" y="2175"/>
                  </a:lnTo>
                  <a:lnTo>
                    <a:pt x="1377" y="2170"/>
                  </a:lnTo>
                  <a:lnTo>
                    <a:pt x="1368" y="2156"/>
                  </a:lnTo>
                  <a:lnTo>
                    <a:pt x="1358" y="2151"/>
                  </a:lnTo>
                  <a:lnTo>
                    <a:pt x="1339" y="2141"/>
                  </a:lnTo>
                  <a:lnTo>
                    <a:pt x="1301" y="2127"/>
                  </a:lnTo>
                  <a:lnTo>
                    <a:pt x="1286" y="2117"/>
                  </a:lnTo>
                  <a:lnTo>
                    <a:pt x="1277" y="2117"/>
                  </a:lnTo>
                  <a:lnTo>
                    <a:pt x="1277" y="2107"/>
                  </a:lnTo>
                  <a:lnTo>
                    <a:pt x="1272" y="2088"/>
                  </a:lnTo>
                  <a:lnTo>
                    <a:pt x="1267" y="2083"/>
                  </a:lnTo>
                  <a:lnTo>
                    <a:pt x="1267" y="2064"/>
                  </a:lnTo>
                  <a:lnTo>
                    <a:pt x="1262" y="2059"/>
                  </a:lnTo>
                  <a:lnTo>
                    <a:pt x="1262" y="2045"/>
                  </a:lnTo>
                  <a:lnTo>
                    <a:pt x="1248" y="2035"/>
                  </a:lnTo>
                  <a:lnTo>
                    <a:pt x="1229" y="2016"/>
                  </a:lnTo>
                  <a:lnTo>
                    <a:pt x="1214" y="1997"/>
                  </a:lnTo>
                  <a:lnTo>
                    <a:pt x="1214" y="1992"/>
                  </a:lnTo>
                  <a:lnTo>
                    <a:pt x="1205" y="1987"/>
                  </a:lnTo>
                  <a:lnTo>
                    <a:pt x="1200" y="1987"/>
                  </a:lnTo>
                  <a:lnTo>
                    <a:pt x="1195" y="1982"/>
                  </a:lnTo>
                  <a:lnTo>
                    <a:pt x="1195" y="1968"/>
                  </a:lnTo>
                  <a:lnTo>
                    <a:pt x="1190" y="1963"/>
                  </a:lnTo>
                  <a:lnTo>
                    <a:pt x="1190" y="1958"/>
                  </a:lnTo>
                  <a:lnTo>
                    <a:pt x="1181" y="1920"/>
                  </a:lnTo>
                  <a:lnTo>
                    <a:pt x="1157" y="1910"/>
                  </a:lnTo>
                  <a:lnTo>
                    <a:pt x="1152" y="1896"/>
                  </a:lnTo>
                  <a:lnTo>
                    <a:pt x="1147" y="1896"/>
                  </a:lnTo>
                  <a:lnTo>
                    <a:pt x="1133" y="1872"/>
                  </a:lnTo>
                  <a:lnTo>
                    <a:pt x="1133" y="1862"/>
                  </a:lnTo>
                  <a:lnTo>
                    <a:pt x="1128" y="1852"/>
                  </a:lnTo>
                  <a:lnTo>
                    <a:pt x="1104" y="1852"/>
                  </a:lnTo>
                  <a:lnTo>
                    <a:pt x="1104" y="1848"/>
                  </a:lnTo>
                  <a:lnTo>
                    <a:pt x="1109" y="1843"/>
                  </a:lnTo>
                  <a:lnTo>
                    <a:pt x="1109" y="1838"/>
                  </a:lnTo>
                  <a:lnTo>
                    <a:pt x="1104" y="1824"/>
                  </a:lnTo>
                  <a:lnTo>
                    <a:pt x="1104" y="1799"/>
                  </a:lnTo>
                  <a:lnTo>
                    <a:pt x="1099" y="1799"/>
                  </a:lnTo>
                  <a:lnTo>
                    <a:pt x="1104" y="1790"/>
                  </a:lnTo>
                  <a:lnTo>
                    <a:pt x="1109" y="1780"/>
                  </a:lnTo>
                  <a:lnTo>
                    <a:pt x="1104" y="1756"/>
                  </a:lnTo>
                  <a:lnTo>
                    <a:pt x="1099" y="1756"/>
                  </a:lnTo>
                  <a:lnTo>
                    <a:pt x="1099" y="1751"/>
                  </a:lnTo>
                  <a:lnTo>
                    <a:pt x="1094" y="1747"/>
                  </a:lnTo>
                  <a:lnTo>
                    <a:pt x="1089" y="1747"/>
                  </a:lnTo>
                  <a:lnTo>
                    <a:pt x="1099" y="1718"/>
                  </a:lnTo>
                  <a:lnTo>
                    <a:pt x="1094" y="1698"/>
                  </a:lnTo>
                  <a:lnTo>
                    <a:pt x="1089" y="1689"/>
                  </a:lnTo>
                  <a:lnTo>
                    <a:pt x="1080" y="1674"/>
                  </a:lnTo>
                  <a:lnTo>
                    <a:pt x="1061" y="1674"/>
                  </a:lnTo>
                  <a:lnTo>
                    <a:pt x="1051" y="1674"/>
                  </a:lnTo>
                  <a:lnTo>
                    <a:pt x="1046" y="1694"/>
                  </a:lnTo>
                  <a:lnTo>
                    <a:pt x="1032" y="1674"/>
                  </a:lnTo>
                  <a:lnTo>
                    <a:pt x="1017" y="1665"/>
                  </a:lnTo>
                  <a:lnTo>
                    <a:pt x="1008" y="1645"/>
                  </a:lnTo>
                  <a:lnTo>
                    <a:pt x="1032" y="1602"/>
                  </a:lnTo>
                  <a:lnTo>
                    <a:pt x="1032" y="1592"/>
                  </a:lnTo>
                  <a:lnTo>
                    <a:pt x="1027" y="1583"/>
                  </a:lnTo>
                  <a:lnTo>
                    <a:pt x="1017" y="1573"/>
                  </a:lnTo>
                  <a:lnTo>
                    <a:pt x="1017" y="1554"/>
                  </a:lnTo>
                  <a:lnTo>
                    <a:pt x="1003" y="1544"/>
                  </a:lnTo>
                  <a:lnTo>
                    <a:pt x="998" y="1535"/>
                  </a:lnTo>
                  <a:lnTo>
                    <a:pt x="984" y="1525"/>
                  </a:lnTo>
                  <a:lnTo>
                    <a:pt x="974" y="1491"/>
                  </a:lnTo>
                  <a:lnTo>
                    <a:pt x="970" y="1482"/>
                  </a:lnTo>
                  <a:lnTo>
                    <a:pt x="960" y="1477"/>
                  </a:lnTo>
                  <a:lnTo>
                    <a:pt x="946" y="1434"/>
                  </a:lnTo>
                  <a:lnTo>
                    <a:pt x="931" y="1410"/>
                  </a:lnTo>
                  <a:lnTo>
                    <a:pt x="931" y="1386"/>
                  </a:lnTo>
                  <a:lnTo>
                    <a:pt x="917" y="1376"/>
                  </a:lnTo>
                  <a:lnTo>
                    <a:pt x="917" y="1381"/>
                  </a:lnTo>
                  <a:lnTo>
                    <a:pt x="912" y="1376"/>
                  </a:lnTo>
                  <a:lnTo>
                    <a:pt x="902" y="1376"/>
                  </a:lnTo>
                  <a:lnTo>
                    <a:pt x="898" y="1376"/>
                  </a:lnTo>
                  <a:lnTo>
                    <a:pt x="902" y="1309"/>
                  </a:lnTo>
                  <a:lnTo>
                    <a:pt x="898" y="1294"/>
                  </a:lnTo>
                  <a:lnTo>
                    <a:pt x="902" y="1246"/>
                  </a:lnTo>
                  <a:lnTo>
                    <a:pt x="898" y="1217"/>
                  </a:lnTo>
                  <a:lnTo>
                    <a:pt x="883" y="1203"/>
                  </a:lnTo>
                  <a:lnTo>
                    <a:pt x="874" y="1193"/>
                  </a:lnTo>
                  <a:lnTo>
                    <a:pt x="864" y="1193"/>
                  </a:lnTo>
                  <a:lnTo>
                    <a:pt x="859" y="1193"/>
                  </a:lnTo>
                  <a:lnTo>
                    <a:pt x="874" y="1164"/>
                  </a:lnTo>
                  <a:lnTo>
                    <a:pt x="874" y="1135"/>
                  </a:lnTo>
                  <a:lnTo>
                    <a:pt x="854" y="1102"/>
                  </a:lnTo>
                  <a:lnTo>
                    <a:pt x="826" y="1063"/>
                  </a:lnTo>
                  <a:lnTo>
                    <a:pt x="816" y="1063"/>
                  </a:lnTo>
                  <a:lnTo>
                    <a:pt x="787" y="996"/>
                  </a:lnTo>
                  <a:lnTo>
                    <a:pt x="782" y="972"/>
                  </a:lnTo>
                  <a:lnTo>
                    <a:pt x="778" y="943"/>
                  </a:lnTo>
                  <a:lnTo>
                    <a:pt x="773" y="919"/>
                  </a:lnTo>
                  <a:lnTo>
                    <a:pt x="778" y="914"/>
                  </a:lnTo>
                  <a:lnTo>
                    <a:pt x="782" y="890"/>
                  </a:lnTo>
                  <a:lnTo>
                    <a:pt x="797" y="847"/>
                  </a:lnTo>
                  <a:lnTo>
                    <a:pt x="787" y="827"/>
                  </a:lnTo>
                  <a:lnTo>
                    <a:pt x="782" y="803"/>
                  </a:lnTo>
                  <a:lnTo>
                    <a:pt x="787" y="798"/>
                  </a:lnTo>
                  <a:lnTo>
                    <a:pt x="811" y="794"/>
                  </a:lnTo>
                  <a:lnTo>
                    <a:pt x="816" y="794"/>
                  </a:lnTo>
                  <a:lnTo>
                    <a:pt x="816" y="779"/>
                  </a:lnTo>
                  <a:lnTo>
                    <a:pt x="816" y="774"/>
                  </a:lnTo>
                  <a:lnTo>
                    <a:pt x="826" y="760"/>
                  </a:lnTo>
                  <a:lnTo>
                    <a:pt x="826" y="755"/>
                  </a:lnTo>
                  <a:lnTo>
                    <a:pt x="816" y="750"/>
                  </a:lnTo>
                  <a:lnTo>
                    <a:pt x="811" y="745"/>
                  </a:lnTo>
                  <a:lnTo>
                    <a:pt x="811" y="741"/>
                  </a:lnTo>
                  <a:lnTo>
                    <a:pt x="797" y="741"/>
                  </a:lnTo>
                  <a:lnTo>
                    <a:pt x="763" y="712"/>
                  </a:lnTo>
                  <a:lnTo>
                    <a:pt x="758" y="707"/>
                  </a:lnTo>
                  <a:lnTo>
                    <a:pt x="744" y="707"/>
                  </a:lnTo>
                  <a:lnTo>
                    <a:pt x="730" y="702"/>
                  </a:lnTo>
                  <a:lnTo>
                    <a:pt x="686" y="688"/>
                  </a:lnTo>
                  <a:lnTo>
                    <a:pt x="662" y="683"/>
                  </a:lnTo>
                  <a:lnTo>
                    <a:pt x="662" y="678"/>
                  </a:lnTo>
                  <a:lnTo>
                    <a:pt x="658" y="678"/>
                  </a:lnTo>
                  <a:lnTo>
                    <a:pt x="619" y="668"/>
                  </a:lnTo>
                  <a:lnTo>
                    <a:pt x="614" y="668"/>
                  </a:lnTo>
                  <a:lnTo>
                    <a:pt x="610" y="654"/>
                  </a:lnTo>
                  <a:lnTo>
                    <a:pt x="586" y="654"/>
                  </a:lnTo>
                  <a:lnTo>
                    <a:pt x="581" y="640"/>
                  </a:lnTo>
                  <a:lnTo>
                    <a:pt x="590" y="625"/>
                  </a:lnTo>
                  <a:lnTo>
                    <a:pt x="590" y="616"/>
                  </a:lnTo>
                  <a:lnTo>
                    <a:pt x="586" y="606"/>
                  </a:lnTo>
                  <a:lnTo>
                    <a:pt x="590" y="587"/>
                  </a:lnTo>
                  <a:lnTo>
                    <a:pt x="586" y="567"/>
                  </a:lnTo>
                  <a:lnTo>
                    <a:pt x="571" y="558"/>
                  </a:lnTo>
                  <a:lnTo>
                    <a:pt x="566" y="558"/>
                  </a:lnTo>
                  <a:lnTo>
                    <a:pt x="538" y="539"/>
                  </a:lnTo>
                  <a:lnTo>
                    <a:pt x="528" y="534"/>
                  </a:lnTo>
                  <a:lnTo>
                    <a:pt x="523" y="534"/>
                  </a:lnTo>
                  <a:lnTo>
                    <a:pt x="518" y="529"/>
                  </a:lnTo>
                  <a:lnTo>
                    <a:pt x="509" y="524"/>
                  </a:lnTo>
                  <a:lnTo>
                    <a:pt x="499" y="514"/>
                  </a:lnTo>
                  <a:lnTo>
                    <a:pt x="494" y="524"/>
                  </a:lnTo>
                  <a:lnTo>
                    <a:pt x="490" y="514"/>
                  </a:lnTo>
                  <a:lnTo>
                    <a:pt x="485" y="510"/>
                  </a:lnTo>
                  <a:lnTo>
                    <a:pt x="480" y="510"/>
                  </a:lnTo>
                  <a:lnTo>
                    <a:pt x="470" y="510"/>
                  </a:lnTo>
                  <a:lnTo>
                    <a:pt x="456" y="510"/>
                  </a:lnTo>
                  <a:lnTo>
                    <a:pt x="456" y="514"/>
                  </a:lnTo>
                  <a:lnTo>
                    <a:pt x="446" y="514"/>
                  </a:lnTo>
                  <a:lnTo>
                    <a:pt x="442" y="524"/>
                  </a:lnTo>
                  <a:lnTo>
                    <a:pt x="427" y="510"/>
                  </a:lnTo>
                  <a:lnTo>
                    <a:pt x="398" y="529"/>
                  </a:lnTo>
                  <a:lnTo>
                    <a:pt x="398" y="539"/>
                  </a:lnTo>
                  <a:lnTo>
                    <a:pt x="389" y="553"/>
                  </a:lnTo>
                  <a:lnTo>
                    <a:pt x="365" y="548"/>
                  </a:lnTo>
                  <a:lnTo>
                    <a:pt x="350" y="539"/>
                  </a:lnTo>
                  <a:lnTo>
                    <a:pt x="341" y="529"/>
                  </a:lnTo>
                  <a:lnTo>
                    <a:pt x="322" y="514"/>
                  </a:lnTo>
                  <a:lnTo>
                    <a:pt x="317" y="510"/>
                  </a:lnTo>
                  <a:lnTo>
                    <a:pt x="302" y="505"/>
                  </a:lnTo>
                  <a:lnTo>
                    <a:pt x="302" y="500"/>
                  </a:lnTo>
                  <a:lnTo>
                    <a:pt x="293" y="486"/>
                  </a:lnTo>
                  <a:lnTo>
                    <a:pt x="264" y="466"/>
                  </a:lnTo>
                  <a:lnTo>
                    <a:pt x="255" y="466"/>
                  </a:lnTo>
                  <a:lnTo>
                    <a:pt x="255" y="462"/>
                  </a:lnTo>
                  <a:lnTo>
                    <a:pt x="255" y="457"/>
                  </a:lnTo>
                  <a:lnTo>
                    <a:pt x="240" y="452"/>
                  </a:lnTo>
                  <a:lnTo>
                    <a:pt x="240" y="442"/>
                  </a:lnTo>
                  <a:lnTo>
                    <a:pt x="235" y="437"/>
                  </a:lnTo>
                  <a:lnTo>
                    <a:pt x="221" y="428"/>
                  </a:lnTo>
                  <a:lnTo>
                    <a:pt x="221" y="423"/>
                  </a:lnTo>
                  <a:lnTo>
                    <a:pt x="211" y="409"/>
                  </a:lnTo>
                  <a:lnTo>
                    <a:pt x="202" y="404"/>
                  </a:lnTo>
                  <a:lnTo>
                    <a:pt x="178" y="404"/>
                  </a:lnTo>
                  <a:lnTo>
                    <a:pt x="168" y="404"/>
                  </a:lnTo>
                  <a:lnTo>
                    <a:pt x="163" y="394"/>
                  </a:lnTo>
                  <a:lnTo>
                    <a:pt x="149" y="385"/>
                  </a:lnTo>
                  <a:lnTo>
                    <a:pt x="139" y="370"/>
                  </a:lnTo>
                  <a:lnTo>
                    <a:pt x="130" y="365"/>
                  </a:lnTo>
                  <a:lnTo>
                    <a:pt x="125" y="365"/>
                  </a:lnTo>
                  <a:lnTo>
                    <a:pt x="111" y="365"/>
                  </a:lnTo>
                  <a:lnTo>
                    <a:pt x="106" y="380"/>
                  </a:lnTo>
                  <a:lnTo>
                    <a:pt x="111" y="385"/>
                  </a:lnTo>
                  <a:lnTo>
                    <a:pt x="106" y="389"/>
                  </a:lnTo>
                  <a:lnTo>
                    <a:pt x="82" y="385"/>
                  </a:lnTo>
                  <a:lnTo>
                    <a:pt x="77" y="365"/>
                  </a:lnTo>
                  <a:lnTo>
                    <a:pt x="34" y="322"/>
                  </a:lnTo>
                  <a:lnTo>
                    <a:pt x="19" y="312"/>
                  </a:lnTo>
                  <a:lnTo>
                    <a:pt x="0" y="283"/>
                  </a:lnTo>
                  <a:lnTo>
                    <a:pt x="19" y="283"/>
                  </a:lnTo>
                  <a:lnTo>
                    <a:pt x="24" y="264"/>
                  </a:lnTo>
                  <a:lnTo>
                    <a:pt x="19" y="173"/>
                  </a:lnTo>
                  <a:lnTo>
                    <a:pt x="34" y="168"/>
                  </a:lnTo>
                  <a:lnTo>
                    <a:pt x="39" y="173"/>
                  </a:lnTo>
                  <a:lnTo>
                    <a:pt x="48" y="120"/>
                  </a:lnTo>
                  <a:lnTo>
                    <a:pt x="91" y="52"/>
                  </a:lnTo>
                  <a:lnTo>
                    <a:pt x="149" y="0"/>
                  </a:lnTo>
                  <a:lnTo>
                    <a:pt x="202" y="67"/>
                  </a:lnTo>
                  <a:lnTo>
                    <a:pt x="739" y="317"/>
                  </a:lnTo>
                  <a:lnTo>
                    <a:pt x="1473" y="654"/>
                  </a:lnTo>
                  <a:lnTo>
                    <a:pt x="1536" y="683"/>
                  </a:lnTo>
                  <a:lnTo>
                    <a:pt x="1541" y="688"/>
                  </a:lnTo>
                  <a:lnTo>
                    <a:pt x="1651" y="741"/>
                  </a:lnTo>
                  <a:lnTo>
                    <a:pt x="1905" y="755"/>
                  </a:lnTo>
                  <a:lnTo>
                    <a:pt x="2495" y="794"/>
                  </a:lnTo>
                  <a:lnTo>
                    <a:pt x="2572" y="798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2" name="Text Box 128"/>
            <p:cNvSpPr txBox="1">
              <a:spLocks noChangeArrowheads="1"/>
            </p:cNvSpPr>
            <p:nvPr/>
          </p:nvSpPr>
          <p:spPr bwMode="auto">
            <a:xfrm>
              <a:off x="8870" y="1835"/>
              <a:ext cx="108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    Hermosillo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cs typeface="Arial" pitchFamily="34" charset="0"/>
              </a:endParaRPr>
            </a:p>
          </p:txBody>
        </p:sp>
      </p:grp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76960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114325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Sonora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132</a:t>
                      </a:r>
                      <a:endParaRPr lang="es-MX" sz="100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55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55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31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392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224773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30571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Sonora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32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15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8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6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73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  <a:ea typeface="Times New Roman"/>
                          <a:cs typeface="Times New Roman"/>
                        </a:rPr>
                        <a:t>18.6%</a:t>
                      </a:r>
                      <a:endParaRPr lang="es-MX" sz="1000" dirty="0">
                        <a:effectLst/>
                        <a:latin typeface="Montserrat" panose="00000500000000000000" pitchFamily="2" charset="0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702961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59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8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6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738428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96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253</Words>
  <Application>Microsoft Office PowerPoint</Application>
  <PresentationFormat>Presentación en pantalla (4:3)</PresentationFormat>
  <Paragraphs>82</Paragraphs>
  <Slides>8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0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137</cp:revision>
  <cp:lastPrinted>2018-12-27T21:16:22Z</cp:lastPrinted>
  <dcterms:created xsi:type="dcterms:W3CDTF">2018-12-04T21:42:05Z</dcterms:created>
  <dcterms:modified xsi:type="dcterms:W3CDTF">2019-01-22T20:08:19Z</dcterms:modified>
</cp:coreProperties>
</file>