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7" r:id="rId6"/>
    <p:sldId id="268" r:id="rId7"/>
    <p:sldId id="272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7"/>
            <p14:sldId id="268"/>
            <p14:sldId id="272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 varScale="1">
        <p:scale>
          <a:sx n="74" d="100"/>
          <a:sy n="74" d="100"/>
        </p:scale>
        <p:origin x="-108" y="-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17/01/2019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17/01/2019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17/01/2019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17/01/2019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17/01/2019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52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23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9136"/>
            <a:ext cx="3384376" cy="254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3535" y="6653660"/>
            <a:ext cx="39629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00" dirty="0"/>
              <a:t>https://es.wikipedia.org/wiki/Sonora#/media/File:Cerro_Tetakawi_Guaymas.jpg</a:t>
            </a:r>
          </a:p>
        </p:txBody>
      </p:sp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3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435256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37112"/>
            <a:ext cx="3419872" cy="24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/>
        </p:blipFill>
        <p:spPr bwMode="auto">
          <a:xfrm>
            <a:off x="3131840" y="4509120"/>
            <a:ext cx="2841129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688286" y="3501008"/>
            <a:ext cx="2251866" cy="12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7" y="4509120"/>
            <a:ext cx="3160927" cy="23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45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4" y="2780928"/>
            <a:ext cx="3100586" cy="318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950" y="5632599"/>
            <a:ext cx="130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bg1"/>
                </a:solidFill>
                <a:latin typeface="Montserrat ExtraLight" panose="00000300000000000000" pitchFamily="2" charset="0"/>
              </a:rPr>
              <a:t>EMAS 14</a:t>
            </a:r>
            <a:endParaRPr lang="es-MX" sz="1400" b="1" dirty="0">
              <a:solidFill>
                <a:schemeClr val="bg1"/>
              </a:solidFill>
              <a:latin typeface="Montserrat ExtraLight" panose="00000300000000000000" pitchFamily="2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2" y="2774276"/>
            <a:ext cx="3471292" cy="318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90" y="2774276"/>
            <a:ext cx="3033960" cy="318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105490" y="5641503"/>
            <a:ext cx="130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bg1"/>
                </a:solidFill>
                <a:latin typeface="Montserrat ExtraLight" panose="00000300000000000000" pitchFamily="2" charset="0"/>
              </a:rPr>
              <a:t>SSN 3</a:t>
            </a:r>
            <a:endParaRPr lang="es-MX" sz="1400" b="1" dirty="0">
              <a:solidFill>
                <a:schemeClr val="bg1"/>
              </a:solidFill>
              <a:latin typeface="Montserrat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48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38919"/>
            <a:ext cx="5827754" cy="3431453"/>
            <a:chOff x="32886" y="1394066"/>
            <a:chExt cx="9042256" cy="5456085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78654" y="1604030"/>
              <a:ext cx="2896488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Central de Registro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4" y="1677857"/>
              <a:ext cx="3902075" cy="44043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200" b="1" dirty="0">
                  <a:effectLst/>
                </a:rPr>
                <a:t>     </a:t>
              </a:r>
              <a:r>
                <a:rPr lang="es-ES_tradnl" sz="1200" b="1" dirty="0" smtClean="0">
                  <a:effectLst/>
                </a:rPr>
                <a:t>T</a:t>
              </a:r>
              <a:r>
                <a:rPr lang="es-ES_tradnl" sz="1200" b="1" i="1" dirty="0" smtClean="0">
                  <a:effectLst/>
                </a:rPr>
                <a:t>elemetría vía  radio-módem</a:t>
              </a:r>
              <a:endParaRPr lang="es-ES_tradnl" sz="1200" b="1" i="1" dirty="0">
                <a:effectLst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394066"/>
              <a:ext cx="3801615" cy="4110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Petición de datos cada 10 minutos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70425"/>
              <a:ext cx="1720655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latin typeface="+mn-lt"/>
                </a:rPr>
                <a:t>Pluviómetros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19149"/>
              <a:ext cx="1151074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effectLst/>
                  <a:latin typeface="+mn-lt"/>
                </a:rPr>
                <a:t>Niveles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214599" y="4155630"/>
              <a:ext cx="2836796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de Registro Espejo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68044" y="2474702"/>
              <a:ext cx="1410540" cy="6753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latin typeface="+mn-lt"/>
                </a:rPr>
                <a:t>a </a:t>
              </a:r>
              <a:r>
                <a:rPr lang="es-ES_tradnl" altLang="es-MX" sz="1200" b="1" dirty="0" err="1" smtClean="0">
                  <a:latin typeface="+mn-lt"/>
                </a:rPr>
                <a:t>Cenapred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7691</TotalTime>
  <Words>264</Words>
  <Application>Microsoft Office PowerPoint</Application>
  <PresentationFormat>Presentación en pantalla (4:3)</PresentationFormat>
  <Paragraphs>49</Paragraphs>
  <Slides>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Vazquez Espinoza de los Monteros Diana Marisol</cp:lastModifiedBy>
  <cp:revision>46</cp:revision>
  <dcterms:created xsi:type="dcterms:W3CDTF">2018-12-12T04:37:11Z</dcterms:created>
  <dcterms:modified xsi:type="dcterms:W3CDTF">2019-01-21T17:00:28Z</dcterms:modified>
</cp:coreProperties>
</file>