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08" r:id="rId2"/>
    <p:sldId id="280" r:id="rId3"/>
    <p:sldId id="305" r:id="rId4"/>
    <p:sldId id="306" r:id="rId5"/>
    <p:sldId id="307" r:id="rId6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 varScale="1">
        <p:scale>
          <a:sx n="66" d="100"/>
          <a:sy n="66" d="100"/>
        </p:scale>
        <p:origin x="16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Hoja_de_c_lculo_de_Microsoft_Excel_97-20031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9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CAPACITACIÓN  PENINSULAR 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ENAPROC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7490" y="1745724"/>
            <a:ext cx="31683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2,585,520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58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Sequias, Inundaciones,  deslizamiento de laderas y sustancias inflamables.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TBGIR. (364 inscritos con  65 egresados), con una eficiencia terminal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17.9%.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739018" y="1571466"/>
            <a:ext cx="30761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Sustancias químicas peligrosas almacenadas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por municipio</a:t>
            </a:r>
            <a:r>
              <a:rPr lang="es-MX" altLang="es-MX" sz="600" dirty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s-MX" altLang="es-MX" sz="600" dirty="0" smtClean="0">
                <a:latin typeface="Montserrat" panose="00000500000000000000" pitchFamily="2" charset="0"/>
                <a:cs typeface="Arial" pitchFamily="34" charset="0"/>
              </a:rPr>
              <a:t>  </a:t>
            </a: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en el estado de </a:t>
            </a:r>
            <a:r>
              <a:rPr lang="es-ES" altLang="es-MX" sz="900" b="1" i="1" dirty="0" smtClean="0"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San Luis Potosí</a:t>
            </a:r>
            <a:endParaRPr kumimoji="0" lang="es-MX" altLang="es-MX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San Luis Potosí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7" name="1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619402"/>
              </p:ext>
            </p:extLst>
          </p:nvPr>
        </p:nvGraphicFramePr>
        <p:xfrm>
          <a:off x="3880446" y="2131212"/>
          <a:ext cx="4656632" cy="2767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Gráfico" r:id="rId4" imgW="5314950" imgH="3162300" progId="Excel.Chart.8">
                  <p:embed/>
                </p:oleObj>
              </mc:Choice>
              <mc:Fallback>
                <p:oleObj name="Gráfico" r:id="rId4" imgW="5314950" imgH="3162300" progId="Excel.Chart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0446" y="2131212"/>
                        <a:ext cx="4656632" cy="27672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5461000" y="4898439"/>
            <a:ext cx="1297305" cy="1371600"/>
            <a:chOff x="8181" y="1238"/>
            <a:chExt cx="2043" cy="2160"/>
          </a:xfrm>
        </p:grpSpPr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8181" y="1238"/>
              <a:ext cx="1800" cy="2160"/>
            </a:xfrm>
            <a:custGeom>
              <a:avLst/>
              <a:gdLst>
                <a:gd name="T0" fmla="*/ 71 w 2998"/>
                <a:gd name="T1" fmla="*/ 1331 h 3120"/>
                <a:gd name="T2" fmla="*/ 109 w 2998"/>
                <a:gd name="T3" fmla="*/ 1612 h 3120"/>
                <a:gd name="T4" fmla="*/ 229 w 2998"/>
                <a:gd name="T5" fmla="*/ 1725 h 3120"/>
                <a:gd name="T6" fmla="*/ 409 w 2998"/>
                <a:gd name="T7" fmla="*/ 1858 h 3120"/>
                <a:gd name="T8" fmla="*/ 479 w 2998"/>
                <a:gd name="T9" fmla="*/ 1883 h 3120"/>
                <a:gd name="T10" fmla="*/ 599 w 2998"/>
                <a:gd name="T11" fmla="*/ 1883 h 3120"/>
                <a:gd name="T12" fmla="*/ 729 w 2998"/>
                <a:gd name="T13" fmla="*/ 1690 h 3120"/>
                <a:gd name="T14" fmla="*/ 817 w 2998"/>
                <a:gd name="T15" fmla="*/ 1781 h 3120"/>
                <a:gd name="T16" fmla="*/ 789 w 2998"/>
                <a:gd name="T17" fmla="*/ 1960 h 3120"/>
                <a:gd name="T18" fmla="*/ 817 w 2998"/>
                <a:gd name="T19" fmla="*/ 2097 h 3120"/>
                <a:gd name="T20" fmla="*/ 828 w 2998"/>
                <a:gd name="T21" fmla="*/ 2252 h 3120"/>
                <a:gd name="T22" fmla="*/ 729 w 2998"/>
                <a:gd name="T23" fmla="*/ 2547 h 3120"/>
                <a:gd name="T24" fmla="*/ 800 w 2998"/>
                <a:gd name="T25" fmla="*/ 2603 h 3120"/>
                <a:gd name="T26" fmla="*/ 990 w 2998"/>
                <a:gd name="T27" fmla="*/ 2691 h 3120"/>
                <a:gd name="T28" fmla="*/ 1159 w 2998"/>
                <a:gd name="T29" fmla="*/ 2818 h 3120"/>
                <a:gd name="T30" fmla="*/ 1300 w 2998"/>
                <a:gd name="T31" fmla="*/ 2920 h 3120"/>
                <a:gd name="T32" fmla="*/ 1399 w 2998"/>
                <a:gd name="T33" fmla="*/ 2793 h 3120"/>
                <a:gd name="T34" fmla="*/ 1568 w 2998"/>
                <a:gd name="T35" fmla="*/ 2772 h 3120"/>
                <a:gd name="T36" fmla="*/ 1758 w 2998"/>
                <a:gd name="T37" fmla="*/ 2920 h 3120"/>
                <a:gd name="T38" fmla="*/ 1899 w 2998"/>
                <a:gd name="T39" fmla="*/ 2941 h 3120"/>
                <a:gd name="T40" fmla="*/ 1948 w 2998"/>
                <a:gd name="T41" fmla="*/ 2849 h 3120"/>
                <a:gd name="T42" fmla="*/ 2128 w 2998"/>
                <a:gd name="T43" fmla="*/ 2941 h 3120"/>
                <a:gd name="T44" fmla="*/ 2177 w 2998"/>
                <a:gd name="T45" fmla="*/ 2951 h 3120"/>
                <a:gd name="T46" fmla="*/ 2219 w 2998"/>
                <a:gd name="T47" fmla="*/ 2863 h 3120"/>
                <a:gd name="T48" fmla="*/ 2318 w 2998"/>
                <a:gd name="T49" fmla="*/ 2761 h 3120"/>
                <a:gd name="T50" fmla="*/ 2378 w 2998"/>
                <a:gd name="T51" fmla="*/ 2839 h 3120"/>
                <a:gd name="T52" fmla="*/ 2529 w 2998"/>
                <a:gd name="T53" fmla="*/ 3053 h 3120"/>
                <a:gd name="T54" fmla="*/ 2617 w 2998"/>
                <a:gd name="T55" fmla="*/ 3032 h 3120"/>
                <a:gd name="T56" fmla="*/ 2698 w 2998"/>
                <a:gd name="T57" fmla="*/ 3099 h 3120"/>
                <a:gd name="T58" fmla="*/ 2779 w 2998"/>
                <a:gd name="T59" fmla="*/ 3099 h 3120"/>
                <a:gd name="T60" fmla="*/ 2867 w 2998"/>
                <a:gd name="T61" fmla="*/ 3120 h 3120"/>
                <a:gd name="T62" fmla="*/ 2867 w 2998"/>
                <a:gd name="T63" fmla="*/ 2972 h 3120"/>
                <a:gd name="T64" fmla="*/ 2959 w 2998"/>
                <a:gd name="T65" fmla="*/ 2920 h 3120"/>
                <a:gd name="T66" fmla="*/ 2917 w 2998"/>
                <a:gd name="T67" fmla="*/ 2828 h 3120"/>
                <a:gd name="T68" fmla="*/ 2970 w 2998"/>
                <a:gd name="T69" fmla="*/ 2681 h 3120"/>
                <a:gd name="T70" fmla="*/ 2980 w 2998"/>
                <a:gd name="T71" fmla="*/ 2568 h 3120"/>
                <a:gd name="T72" fmla="*/ 2980 w 2998"/>
                <a:gd name="T73" fmla="*/ 2477 h 3120"/>
                <a:gd name="T74" fmla="*/ 2917 w 2998"/>
                <a:gd name="T75" fmla="*/ 2343 h 3120"/>
                <a:gd name="T76" fmla="*/ 2899 w 2998"/>
                <a:gd name="T77" fmla="*/ 2150 h 3120"/>
                <a:gd name="T78" fmla="*/ 2558 w 2998"/>
                <a:gd name="T79" fmla="*/ 2097 h 3120"/>
                <a:gd name="T80" fmla="*/ 2318 w 2998"/>
                <a:gd name="T81" fmla="*/ 2052 h 3120"/>
                <a:gd name="T82" fmla="*/ 2198 w 2998"/>
                <a:gd name="T83" fmla="*/ 1837 h 3120"/>
                <a:gd name="T84" fmla="*/ 2089 w 2998"/>
                <a:gd name="T85" fmla="*/ 1837 h 3120"/>
                <a:gd name="T86" fmla="*/ 1698 w 2998"/>
                <a:gd name="T87" fmla="*/ 1690 h 3120"/>
                <a:gd name="T88" fmla="*/ 1758 w 2998"/>
                <a:gd name="T89" fmla="*/ 1546 h 3120"/>
                <a:gd name="T90" fmla="*/ 1687 w 2998"/>
                <a:gd name="T91" fmla="*/ 1331 h 3120"/>
                <a:gd name="T92" fmla="*/ 1610 w 2998"/>
                <a:gd name="T93" fmla="*/ 1286 h 3120"/>
                <a:gd name="T94" fmla="*/ 1349 w 2998"/>
                <a:gd name="T95" fmla="*/ 1307 h 3120"/>
                <a:gd name="T96" fmla="*/ 1328 w 2998"/>
                <a:gd name="T97" fmla="*/ 734 h 3120"/>
                <a:gd name="T98" fmla="*/ 1230 w 2998"/>
                <a:gd name="T99" fmla="*/ 407 h 3120"/>
                <a:gd name="T100" fmla="*/ 1149 w 2998"/>
                <a:gd name="T101" fmla="*/ 91 h 3120"/>
                <a:gd name="T102" fmla="*/ 1078 w 2998"/>
                <a:gd name="T103" fmla="*/ 0 h 3120"/>
                <a:gd name="T104" fmla="*/ 1099 w 2998"/>
                <a:gd name="T105" fmla="*/ 70 h 3120"/>
                <a:gd name="T106" fmla="*/ 969 w 2998"/>
                <a:gd name="T107" fmla="*/ 182 h 3120"/>
                <a:gd name="T108" fmla="*/ 828 w 2998"/>
                <a:gd name="T109" fmla="*/ 351 h 3120"/>
                <a:gd name="T110" fmla="*/ 839 w 2998"/>
                <a:gd name="T111" fmla="*/ 555 h 3120"/>
                <a:gd name="T112" fmla="*/ 469 w 2998"/>
                <a:gd name="T113" fmla="*/ 1036 h 3120"/>
                <a:gd name="T114" fmla="*/ 197 w 2998"/>
                <a:gd name="T115" fmla="*/ 1117 h 3120"/>
                <a:gd name="T116" fmla="*/ 49 w 2998"/>
                <a:gd name="T117" fmla="*/ 1219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98" h="3120">
                  <a:moveTo>
                    <a:pt x="0" y="1275"/>
                  </a:moveTo>
                  <a:lnTo>
                    <a:pt x="11" y="1296"/>
                  </a:lnTo>
                  <a:lnTo>
                    <a:pt x="39" y="1307"/>
                  </a:lnTo>
                  <a:lnTo>
                    <a:pt x="71" y="1331"/>
                  </a:lnTo>
                  <a:lnTo>
                    <a:pt x="78" y="1352"/>
                  </a:lnTo>
                  <a:lnTo>
                    <a:pt x="78" y="1546"/>
                  </a:lnTo>
                  <a:lnTo>
                    <a:pt x="99" y="1567"/>
                  </a:lnTo>
                  <a:lnTo>
                    <a:pt x="109" y="1612"/>
                  </a:lnTo>
                  <a:lnTo>
                    <a:pt x="169" y="1690"/>
                  </a:lnTo>
                  <a:lnTo>
                    <a:pt x="190" y="1690"/>
                  </a:lnTo>
                  <a:lnTo>
                    <a:pt x="197" y="1700"/>
                  </a:lnTo>
                  <a:lnTo>
                    <a:pt x="229" y="1725"/>
                  </a:lnTo>
                  <a:lnTo>
                    <a:pt x="257" y="1714"/>
                  </a:lnTo>
                  <a:lnTo>
                    <a:pt x="278" y="1757"/>
                  </a:lnTo>
                  <a:lnTo>
                    <a:pt x="328" y="1771"/>
                  </a:lnTo>
                  <a:lnTo>
                    <a:pt x="409" y="1858"/>
                  </a:lnTo>
                  <a:lnTo>
                    <a:pt x="440" y="1915"/>
                  </a:lnTo>
                  <a:lnTo>
                    <a:pt x="458" y="1950"/>
                  </a:lnTo>
                  <a:lnTo>
                    <a:pt x="479" y="1939"/>
                  </a:lnTo>
                  <a:lnTo>
                    <a:pt x="479" y="1883"/>
                  </a:lnTo>
                  <a:lnTo>
                    <a:pt x="490" y="1883"/>
                  </a:lnTo>
                  <a:lnTo>
                    <a:pt x="550" y="1915"/>
                  </a:lnTo>
                  <a:lnTo>
                    <a:pt x="578" y="1904"/>
                  </a:lnTo>
                  <a:lnTo>
                    <a:pt x="599" y="1883"/>
                  </a:lnTo>
                  <a:lnTo>
                    <a:pt x="659" y="1813"/>
                  </a:lnTo>
                  <a:lnTo>
                    <a:pt x="691" y="1771"/>
                  </a:lnTo>
                  <a:lnTo>
                    <a:pt x="701" y="1679"/>
                  </a:lnTo>
                  <a:lnTo>
                    <a:pt x="729" y="1690"/>
                  </a:lnTo>
                  <a:lnTo>
                    <a:pt x="758" y="1735"/>
                  </a:lnTo>
                  <a:lnTo>
                    <a:pt x="789" y="1757"/>
                  </a:lnTo>
                  <a:lnTo>
                    <a:pt x="810" y="1757"/>
                  </a:lnTo>
                  <a:lnTo>
                    <a:pt x="817" y="1781"/>
                  </a:lnTo>
                  <a:lnTo>
                    <a:pt x="828" y="1813"/>
                  </a:lnTo>
                  <a:lnTo>
                    <a:pt x="828" y="1858"/>
                  </a:lnTo>
                  <a:lnTo>
                    <a:pt x="828" y="1929"/>
                  </a:lnTo>
                  <a:lnTo>
                    <a:pt x="789" y="1960"/>
                  </a:lnTo>
                  <a:lnTo>
                    <a:pt x="768" y="1981"/>
                  </a:lnTo>
                  <a:lnTo>
                    <a:pt x="768" y="2027"/>
                  </a:lnTo>
                  <a:lnTo>
                    <a:pt x="800" y="2073"/>
                  </a:lnTo>
                  <a:lnTo>
                    <a:pt x="817" y="2097"/>
                  </a:lnTo>
                  <a:lnTo>
                    <a:pt x="839" y="2108"/>
                  </a:lnTo>
                  <a:lnTo>
                    <a:pt x="839" y="2118"/>
                  </a:lnTo>
                  <a:lnTo>
                    <a:pt x="839" y="2220"/>
                  </a:lnTo>
                  <a:lnTo>
                    <a:pt x="828" y="2252"/>
                  </a:lnTo>
                  <a:lnTo>
                    <a:pt x="828" y="2368"/>
                  </a:lnTo>
                  <a:lnTo>
                    <a:pt x="768" y="2466"/>
                  </a:lnTo>
                  <a:lnTo>
                    <a:pt x="758" y="2501"/>
                  </a:lnTo>
                  <a:lnTo>
                    <a:pt x="729" y="2547"/>
                  </a:lnTo>
                  <a:lnTo>
                    <a:pt x="729" y="2579"/>
                  </a:lnTo>
                  <a:lnTo>
                    <a:pt x="740" y="2603"/>
                  </a:lnTo>
                  <a:lnTo>
                    <a:pt x="779" y="2603"/>
                  </a:lnTo>
                  <a:lnTo>
                    <a:pt x="800" y="2603"/>
                  </a:lnTo>
                  <a:lnTo>
                    <a:pt x="828" y="2624"/>
                  </a:lnTo>
                  <a:lnTo>
                    <a:pt x="849" y="2670"/>
                  </a:lnTo>
                  <a:lnTo>
                    <a:pt x="930" y="2681"/>
                  </a:lnTo>
                  <a:lnTo>
                    <a:pt x="990" y="2691"/>
                  </a:lnTo>
                  <a:lnTo>
                    <a:pt x="1029" y="2681"/>
                  </a:lnTo>
                  <a:lnTo>
                    <a:pt x="1089" y="2772"/>
                  </a:lnTo>
                  <a:lnTo>
                    <a:pt x="1138" y="2818"/>
                  </a:lnTo>
                  <a:lnTo>
                    <a:pt x="1159" y="2818"/>
                  </a:lnTo>
                  <a:lnTo>
                    <a:pt x="1208" y="2863"/>
                  </a:lnTo>
                  <a:lnTo>
                    <a:pt x="1230" y="2884"/>
                  </a:lnTo>
                  <a:lnTo>
                    <a:pt x="1258" y="2906"/>
                  </a:lnTo>
                  <a:lnTo>
                    <a:pt x="1300" y="2920"/>
                  </a:lnTo>
                  <a:lnTo>
                    <a:pt x="1349" y="2906"/>
                  </a:lnTo>
                  <a:lnTo>
                    <a:pt x="1360" y="2874"/>
                  </a:lnTo>
                  <a:lnTo>
                    <a:pt x="1370" y="2818"/>
                  </a:lnTo>
                  <a:lnTo>
                    <a:pt x="1399" y="2793"/>
                  </a:lnTo>
                  <a:lnTo>
                    <a:pt x="1480" y="2761"/>
                  </a:lnTo>
                  <a:lnTo>
                    <a:pt x="1508" y="2772"/>
                  </a:lnTo>
                  <a:lnTo>
                    <a:pt x="1540" y="2783"/>
                  </a:lnTo>
                  <a:lnTo>
                    <a:pt x="1568" y="2772"/>
                  </a:lnTo>
                  <a:lnTo>
                    <a:pt x="1589" y="2783"/>
                  </a:lnTo>
                  <a:lnTo>
                    <a:pt x="1617" y="2804"/>
                  </a:lnTo>
                  <a:lnTo>
                    <a:pt x="1638" y="2828"/>
                  </a:lnTo>
                  <a:lnTo>
                    <a:pt x="1758" y="2920"/>
                  </a:lnTo>
                  <a:lnTo>
                    <a:pt x="1779" y="2920"/>
                  </a:lnTo>
                  <a:lnTo>
                    <a:pt x="1849" y="2930"/>
                  </a:lnTo>
                  <a:lnTo>
                    <a:pt x="1878" y="2930"/>
                  </a:lnTo>
                  <a:lnTo>
                    <a:pt x="1899" y="2941"/>
                  </a:lnTo>
                  <a:lnTo>
                    <a:pt x="1920" y="2920"/>
                  </a:lnTo>
                  <a:lnTo>
                    <a:pt x="1920" y="2895"/>
                  </a:lnTo>
                  <a:lnTo>
                    <a:pt x="1938" y="2849"/>
                  </a:lnTo>
                  <a:lnTo>
                    <a:pt x="1948" y="2849"/>
                  </a:lnTo>
                  <a:lnTo>
                    <a:pt x="1997" y="2874"/>
                  </a:lnTo>
                  <a:lnTo>
                    <a:pt x="2050" y="2906"/>
                  </a:lnTo>
                  <a:lnTo>
                    <a:pt x="2100" y="2941"/>
                  </a:lnTo>
                  <a:lnTo>
                    <a:pt x="2128" y="2941"/>
                  </a:lnTo>
                  <a:lnTo>
                    <a:pt x="2138" y="2930"/>
                  </a:lnTo>
                  <a:lnTo>
                    <a:pt x="2149" y="2930"/>
                  </a:lnTo>
                  <a:lnTo>
                    <a:pt x="2177" y="2941"/>
                  </a:lnTo>
                  <a:lnTo>
                    <a:pt x="2177" y="2951"/>
                  </a:lnTo>
                  <a:lnTo>
                    <a:pt x="2198" y="2951"/>
                  </a:lnTo>
                  <a:lnTo>
                    <a:pt x="2219" y="2930"/>
                  </a:lnTo>
                  <a:lnTo>
                    <a:pt x="2219" y="2874"/>
                  </a:lnTo>
                  <a:lnTo>
                    <a:pt x="2219" y="2863"/>
                  </a:lnTo>
                  <a:lnTo>
                    <a:pt x="2219" y="2828"/>
                  </a:lnTo>
                  <a:lnTo>
                    <a:pt x="2258" y="2783"/>
                  </a:lnTo>
                  <a:lnTo>
                    <a:pt x="2290" y="2761"/>
                  </a:lnTo>
                  <a:lnTo>
                    <a:pt x="2318" y="2761"/>
                  </a:lnTo>
                  <a:lnTo>
                    <a:pt x="2318" y="2783"/>
                  </a:lnTo>
                  <a:lnTo>
                    <a:pt x="2329" y="2793"/>
                  </a:lnTo>
                  <a:lnTo>
                    <a:pt x="2367" y="2761"/>
                  </a:lnTo>
                  <a:lnTo>
                    <a:pt x="2378" y="2839"/>
                  </a:lnTo>
                  <a:lnTo>
                    <a:pt x="2388" y="2849"/>
                  </a:lnTo>
                  <a:lnTo>
                    <a:pt x="2431" y="2962"/>
                  </a:lnTo>
                  <a:lnTo>
                    <a:pt x="2519" y="3120"/>
                  </a:lnTo>
                  <a:lnTo>
                    <a:pt x="2529" y="3053"/>
                  </a:lnTo>
                  <a:lnTo>
                    <a:pt x="2540" y="3032"/>
                  </a:lnTo>
                  <a:lnTo>
                    <a:pt x="2558" y="3032"/>
                  </a:lnTo>
                  <a:lnTo>
                    <a:pt x="2579" y="3018"/>
                  </a:lnTo>
                  <a:lnTo>
                    <a:pt x="2617" y="3032"/>
                  </a:lnTo>
                  <a:lnTo>
                    <a:pt x="2639" y="3064"/>
                  </a:lnTo>
                  <a:lnTo>
                    <a:pt x="2660" y="3088"/>
                  </a:lnTo>
                  <a:lnTo>
                    <a:pt x="2670" y="3099"/>
                  </a:lnTo>
                  <a:lnTo>
                    <a:pt x="2698" y="3099"/>
                  </a:lnTo>
                  <a:lnTo>
                    <a:pt x="2730" y="3099"/>
                  </a:lnTo>
                  <a:lnTo>
                    <a:pt x="2748" y="3109"/>
                  </a:lnTo>
                  <a:lnTo>
                    <a:pt x="2758" y="3099"/>
                  </a:lnTo>
                  <a:lnTo>
                    <a:pt x="2779" y="3099"/>
                  </a:lnTo>
                  <a:lnTo>
                    <a:pt x="2801" y="3109"/>
                  </a:lnTo>
                  <a:lnTo>
                    <a:pt x="2818" y="3109"/>
                  </a:lnTo>
                  <a:lnTo>
                    <a:pt x="2850" y="3120"/>
                  </a:lnTo>
                  <a:lnTo>
                    <a:pt x="2867" y="3120"/>
                  </a:lnTo>
                  <a:lnTo>
                    <a:pt x="2878" y="3109"/>
                  </a:lnTo>
                  <a:lnTo>
                    <a:pt x="2889" y="3088"/>
                  </a:lnTo>
                  <a:lnTo>
                    <a:pt x="2889" y="3018"/>
                  </a:lnTo>
                  <a:lnTo>
                    <a:pt x="2867" y="2972"/>
                  </a:lnTo>
                  <a:lnTo>
                    <a:pt x="2878" y="2951"/>
                  </a:lnTo>
                  <a:lnTo>
                    <a:pt x="2927" y="2941"/>
                  </a:lnTo>
                  <a:lnTo>
                    <a:pt x="2938" y="2930"/>
                  </a:lnTo>
                  <a:lnTo>
                    <a:pt x="2959" y="2920"/>
                  </a:lnTo>
                  <a:lnTo>
                    <a:pt x="2959" y="2906"/>
                  </a:lnTo>
                  <a:lnTo>
                    <a:pt x="2959" y="2874"/>
                  </a:lnTo>
                  <a:lnTo>
                    <a:pt x="2927" y="2849"/>
                  </a:lnTo>
                  <a:lnTo>
                    <a:pt x="2917" y="2828"/>
                  </a:lnTo>
                  <a:lnTo>
                    <a:pt x="2910" y="2804"/>
                  </a:lnTo>
                  <a:lnTo>
                    <a:pt x="2899" y="2783"/>
                  </a:lnTo>
                  <a:lnTo>
                    <a:pt x="2917" y="2726"/>
                  </a:lnTo>
                  <a:lnTo>
                    <a:pt x="2970" y="2681"/>
                  </a:lnTo>
                  <a:lnTo>
                    <a:pt x="2998" y="2660"/>
                  </a:lnTo>
                  <a:lnTo>
                    <a:pt x="2998" y="2624"/>
                  </a:lnTo>
                  <a:lnTo>
                    <a:pt x="2998" y="2593"/>
                  </a:lnTo>
                  <a:lnTo>
                    <a:pt x="2980" y="2568"/>
                  </a:lnTo>
                  <a:lnTo>
                    <a:pt x="2980" y="2547"/>
                  </a:lnTo>
                  <a:lnTo>
                    <a:pt x="2980" y="2501"/>
                  </a:lnTo>
                  <a:lnTo>
                    <a:pt x="2987" y="2491"/>
                  </a:lnTo>
                  <a:lnTo>
                    <a:pt x="2980" y="2477"/>
                  </a:lnTo>
                  <a:lnTo>
                    <a:pt x="2959" y="2456"/>
                  </a:lnTo>
                  <a:lnTo>
                    <a:pt x="2850" y="2435"/>
                  </a:lnTo>
                  <a:lnTo>
                    <a:pt x="2899" y="2435"/>
                  </a:lnTo>
                  <a:lnTo>
                    <a:pt x="2917" y="2343"/>
                  </a:lnTo>
                  <a:lnTo>
                    <a:pt x="2910" y="2287"/>
                  </a:lnTo>
                  <a:lnTo>
                    <a:pt x="2970" y="2231"/>
                  </a:lnTo>
                  <a:lnTo>
                    <a:pt x="2970" y="2196"/>
                  </a:lnTo>
                  <a:lnTo>
                    <a:pt x="2899" y="2150"/>
                  </a:lnTo>
                  <a:lnTo>
                    <a:pt x="2949" y="2062"/>
                  </a:lnTo>
                  <a:lnTo>
                    <a:pt x="2670" y="2083"/>
                  </a:lnTo>
                  <a:lnTo>
                    <a:pt x="2670" y="2062"/>
                  </a:lnTo>
                  <a:lnTo>
                    <a:pt x="2558" y="2097"/>
                  </a:lnTo>
                  <a:lnTo>
                    <a:pt x="2459" y="2062"/>
                  </a:lnTo>
                  <a:lnTo>
                    <a:pt x="2420" y="2073"/>
                  </a:lnTo>
                  <a:lnTo>
                    <a:pt x="2360" y="2062"/>
                  </a:lnTo>
                  <a:lnTo>
                    <a:pt x="2318" y="2052"/>
                  </a:lnTo>
                  <a:lnTo>
                    <a:pt x="2279" y="2041"/>
                  </a:lnTo>
                  <a:lnTo>
                    <a:pt x="2248" y="1995"/>
                  </a:lnTo>
                  <a:lnTo>
                    <a:pt x="2240" y="1915"/>
                  </a:lnTo>
                  <a:lnTo>
                    <a:pt x="2198" y="1837"/>
                  </a:lnTo>
                  <a:lnTo>
                    <a:pt x="2117" y="1781"/>
                  </a:lnTo>
                  <a:lnTo>
                    <a:pt x="2068" y="1771"/>
                  </a:lnTo>
                  <a:lnTo>
                    <a:pt x="2068" y="1792"/>
                  </a:lnTo>
                  <a:lnTo>
                    <a:pt x="2089" y="1837"/>
                  </a:lnTo>
                  <a:lnTo>
                    <a:pt x="2078" y="1858"/>
                  </a:lnTo>
                  <a:lnTo>
                    <a:pt x="1818" y="1735"/>
                  </a:lnTo>
                  <a:lnTo>
                    <a:pt x="1709" y="1714"/>
                  </a:lnTo>
                  <a:lnTo>
                    <a:pt x="1698" y="1690"/>
                  </a:lnTo>
                  <a:lnTo>
                    <a:pt x="1687" y="1655"/>
                  </a:lnTo>
                  <a:lnTo>
                    <a:pt x="1709" y="1556"/>
                  </a:lnTo>
                  <a:lnTo>
                    <a:pt x="1747" y="1546"/>
                  </a:lnTo>
                  <a:lnTo>
                    <a:pt x="1758" y="1546"/>
                  </a:lnTo>
                  <a:lnTo>
                    <a:pt x="1768" y="1444"/>
                  </a:lnTo>
                  <a:lnTo>
                    <a:pt x="1709" y="1388"/>
                  </a:lnTo>
                  <a:lnTo>
                    <a:pt x="1709" y="1352"/>
                  </a:lnTo>
                  <a:lnTo>
                    <a:pt x="1687" y="1331"/>
                  </a:lnTo>
                  <a:lnTo>
                    <a:pt x="1638" y="1352"/>
                  </a:lnTo>
                  <a:lnTo>
                    <a:pt x="1628" y="1342"/>
                  </a:lnTo>
                  <a:lnTo>
                    <a:pt x="1617" y="1307"/>
                  </a:lnTo>
                  <a:lnTo>
                    <a:pt x="1610" y="1286"/>
                  </a:lnTo>
                  <a:lnTo>
                    <a:pt x="1610" y="1275"/>
                  </a:lnTo>
                  <a:lnTo>
                    <a:pt x="1480" y="1261"/>
                  </a:lnTo>
                  <a:lnTo>
                    <a:pt x="1480" y="1307"/>
                  </a:lnTo>
                  <a:lnTo>
                    <a:pt x="1349" y="1307"/>
                  </a:lnTo>
                  <a:lnTo>
                    <a:pt x="1328" y="1251"/>
                  </a:lnTo>
                  <a:lnTo>
                    <a:pt x="1339" y="1082"/>
                  </a:lnTo>
                  <a:lnTo>
                    <a:pt x="1339" y="801"/>
                  </a:lnTo>
                  <a:lnTo>
                    <a:pt x="1328" y="734"/>
                  </a:lnTo>
                  <a:lnTo>
                    <a:pt x="1289" y="653"/>
                  </a:lnTo>
                  <a:lnTo>
                    <a:pt x="1247" y="586"/>
                  </a:lnTo>
                  <a:lnTo>
                    <a:pt x="1230" y="530"/>
                  </a:lnTo>
                  <a:lnTo>
                    <a:pt x="1230" y="407"/>
                  </a:lnTo>
                  <a:lnTo>
                    <a:pt x="1240" y="351"/>
                  </a:lnTo>
                  <a:lnTo>
                    <a:pt x="1230" y="270"/>
                  </a:lnTo>
                  <a:lnTo>
                    <a:pt x="1219" y="228"/>
                  </a:lnTo>
                  <a:lnTo>
                    <a:pt x="1149" y="91"/>
                  </a:lnTo>
                  <a:lnTo>
                    <a:pt x="1099" y="35"/>
                  </a:lnTo>
                  <a:lnTo>
                    <a:pt x="1099" y="24"/>
                  </a:lnTo>
                  <a:lnTo>
                    <a:pt x="1089" y="14"/>
                  </a:lnTo>
                  <a:lnTo>
                    <a:pt x="1078" y="0"/>
                  </a:lnTo>
                  <a:lnTo>
                    <a:pt x="1067" y="14"/>
                  </a:lnTo>
                  <a:lnTo>
                    <a:pt x="1067" y="45"/>
                  </a:lnTo>
                  <a:lnTo>
                    <a:pt x="1089" y="59"/>
                  </a:lnTo>
                  <a:lnTo>
                    <a:pt x="1099" y="70"/>
                  </a:lnTo>
                  <a:lnTo>
                    <a:pt x="1078" y="91"/>
                  </a:lnTo>
                  <a:lnTo>
                    <a:pt x="1050" y="116"/>
                  </a:lnTo>
                  <a:lnTo>
                    <a:pt x="990" y="158"/>
                  </a:lnTo>
                  <a:lnTo>
                    <a:pt x="969" y="182"/>
                  </a:lnTo>
                  <a:lnTo>
                    <a:pt x="948" y="270"/>
                  </a:lnTo>
                  <a:lnTo>
                    <a:pt x="948" y="305"/>
                  </a:lnTo>
                  <a:lnTo>
                    <a:pt x="920" y="362"/>
                  </a:lnTo>
                  <a:lnTo>
                    <a:pt x="828" y="351"/>
                  </a:lnTo>
                  <a:lnTo>
                    <a:pt x="817" y="362"/>
                  </a:lnTo>
                  <a:lnTo>
                    <a:pt x="810" y="383"/>
                  </a:lnTo>
                  <a:lnTo>
                    <a:pt x="810" y="439"/>
                  </a:lnTo>
                  <a:lnTo>
                    <a:pt x="839" y="555"/>
                  </a:lnTo>
                  <a:lnTo>
                    <a:pt x="839" y="565"/>
                  </a:lnTo>
                  <a:lnTo>
                    <a:pt x="691" y="734"/>
                  </a:lnTo>
                  <a:lnTo>
                    <a:pt x="648" y="801"/>
                  </a:lnTo>
                  <a:lnTo>
                    <a:pt x="469" y="1036"/>
                  </a:lnTo>
                  <a:lnTo>
                    <a:pt x="448" y="1050"/>
                  </a:lnTo>
                  <a:lnTo>
                    <a:pt x="349" y="1082"/>
                  </a:lnTo>
                  <a:lnTo>
                    <a:pt x="268" y="1106"/>
                  </a:lnTo>
                  <a:lnTo>
                    <a:pt x="197" y="1117"/>
                  </a:lnTo>
                  <a:lnTo>
                    <a:pt x="141" y="1149"/>
                  </a:lnTo>
                  <a:lnTo>
                    <a:pt x="88" y="1173"/>
                  </a:lnTo>
                  <a:lnTo>
                    <a:pt x="78" y="1194"/>
                  </a:lnTo>
                  <a:lnTo>
                    <a:pt x="49" y="1219"/>
                  </a:lnTo>
                  <a:lnTo>
                    <a:pt x="0" y="1251"/>
                  </a:lnTo>
                  <a:lnTo>
                    <a:pt x="0" y="1275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8604" y="2328"/>
              <a:ext cx="162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 San Luis Potosí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73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6" y="2318206"/>
            <a:ext cx="2367880" cy="15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81241"/>
            <a:ext cx="2675756" cy="4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54" y="2636912"/>
            <a:ext cx="3517584" cy="257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9" y="4007882"/>
            <a:ext cx="1759254" cy="234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57318" y="1052736"/>
            <a:ext cx="7403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Atención de emergencias en trasporte </a:t>
            </a:r>
          </a:p>
        </p:txBody>
      </p:sp>
    </p:spTree>
    <p:extLst>
      <p:ext uri="{BB962C8B-B14F-4D97-AF65-F5344CB8AC3E}">
        <p14:creationId xmlns:p14="http://schemas.microsoft.com/office/powerpoint/2010/main" val="121283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108520" y="1823390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del en cada uno de los estados.                            (5 participantes). </a:t>
            </a: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2645623"/>
            <a:ext cx="5472608" cy="400184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7" y="4675974"/>
            <a:ext cx="2304256" cy="15361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6" y="2852936"/>
            <a:ext cx="24082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los tres estados.</a:t>
            </a:r>
          </a:p>
        </p:txBody>
      </p:sp>
    </p:spTree>
    <p:extLst>
      <p:ext uri="{BB962C8B-B14F-4D97-AF65-F5344CB8AC3E}">
        <p14:creationId xmlns:p14="http://schemas.microsoft.com/office/powerpoint/2010/main" val="27715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2168188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protección civil y del sector salud sobre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distancia sobre “Elaboración de Programas especiales de protección civil de acuerdo al riesgo”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Video_14903456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136" y="1920444"/>
            <a:ext cx="2923445" cy="167054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68277"/>
            <a:ext cx="2923445" cy="21925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</p:spTree>
    <p:extLst>
      <p:ext uri="{BB962C8B-B14F-4D97-AF65-F5344CB8AC3E}">
        <p14:creationId xmlns:p14="http://schemas.microsoft.com/office/powerpoint/2010/main" val="21346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183</Words>
  <Application>Microsoft Office PowerPoint</Application>
  <PresentationFormat>Presentación en pantalla (4:3)</PresentationFormat>
  <Paragraphs>33</Paragraphs>
  <Slides>5</Slides>
  <Notes>0</Notes>
  <HiddenSlides>0</HiddenSlides>
  <MMClips>2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6" baseType="lpstr">
      <vt:lpstr>ＭＳ Ｐゴシック</vt:lpstr>
      <vt:lpstr>Arial</vt:lpstr>
      <vt:lpstr>Calibri</vt:lpstr>
      <vt:lpstr>Montserrat</vt:lpstr>
      <vt:lpstr>Times New Roman</vt:lpstr>
      <vt:lpstr>Trajan Pro</vt:lpstr>
      <vt:lpstr>Wingdings</vt:lpstr>
      <vt:lpstr>Wingdings 2</vt:lpstr>
      <vt:lpstr>ヒラギノ角ゴ Pro W3</vt:lpstr>
      <vt:lpstr>Tema de Office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Bravo Medina Enrique Adelaido</cp:lastModifiedBy>
  <cp:revision>70</cp:revision>
  <cp:lastPrinted>2018-12-27T21:16:22Z</cp:lastPrinted>
  <dcterms:created xsi:type="dcterms:W3CDTF">2018-12-04T21:42:05Z</dcterms:created>
  <dcterms:modified xsi:type="dcterms:W3CDTF">2019-03-26T16:05:15Z</dcterms:modified>
</cp:coreProperties>
</file>