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54" r:id="rId3"/>
    <p:sldId id="355" r:id="rId4"/>
    <p:sldId id="345" r:id="rId5"/>
    <p:sldId id="352" r:id="rId6"/>
    <p:sldId id="353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256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06B"/>
    <a:srgbClr val="439B82"/>
    <a:srgbClr val="D4C19C"/>
    <a:srgbClr val="E8DECA"/>
    <a:srgbClr val="FFFFFF"/>
    <a:srgbClr val="860000"/>
    <a:srgbClr val="6A1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3" autoAdjust="0"/>
  </p:normalViewPr>
  <p:slideViewPr>
    <p:cSldViewPr showGuides="1">
      <p:cViewPr varScale="1">
        <p:scale>
          <a:sx n="91" d="100"/>
          <a:sy n="91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31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juncos\temp_alt_ppj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juncos\temp_lat_ppj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juncos\temp_long_ppj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Chipiquixtle\temp_alt_ppp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Chipiquixtle\temp_lat_ppp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Chipiquixtle\temp_long_ppp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canario\temp_alt_ppp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canario\temp_lat_ppp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RPETA_2019\GPS_comite\popo_19_03_2019\canario\temp_long_ppp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Componente</a:t>
            </a:r>
            <a:r>
              <a:rPr lang="es-MX" baseline="0"/>
              <a:t> Z</a:t>
            </a:r>
            <a:endParaRPr lang="es-MX"/>
          </a:p>
        </c:rich>
      </c:tx>
      <c:layout>
        <c:manualLayout>
          <c:xMode val="edge"/>
          <c:yMode val="edge"/>
          <c:x val="0.17092375208540705"/>
          <c:y val="4.23333333333333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741413905984946E-2"/>
          <c:y val="2.6634014779950293E-2"/>
          <c:w val="0.94699309274628829"/>
          <c:h val="0.89719889180519097"/>
        </c:manualLayout>
      </c:layout>
      <c:lineChart>
        <c:grouping val="standard"/>
        <c:varyColors val="0"/>
        <c:ser>
          <c:idx val="0"/>
          <c:order val="0"/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temp_alt!$B$1:$B$287</c:f>
              <c:numCache>
                <c:formatCode>m/d/yyyy</c:formatCode>
                <c:ptCount val="287"/>
                <c:pt idx="0">
                  <c:v>43247</c:v>
                </c:pt>
                <c:pt idx="1">
                  <c:v>43248</c:v>
                </c:pt>
                <c:pt idx="2">
                  <c:v>43252</c:v>
                </c:pt>
                <c:pt idx="3">
                  <c:v>43253</c:v>
                </c:pt>
                <c:pt idx="4">
                  <c:v>43254</c:v>
                </c:pt>
                <c:pt idx="5">
                  <c:v>43255</c:v>
                </c:pt>
                <c:pt idx="6">
                  <c:v>43256</c:v>
                </c:pt>
                <c:pt idx="7">
                  <c:v>43257</c:v>
                </c:pt>
                <c:pt idx="8">
                  <c:v>43258</c:v>
                </c:pt>
                <c:pt idx="9">
                  <c:v>43259</c:v>
                </c:pt>
                <c:pt idx="10">
                  <c:v>43260</c:v>
                </c:pt>
                <c:pt idx="11">
                  <c:v>43261</c:v>
                </c:pt>
                <c:pt idx="12">
                  <c:v>43262</c:v>
                </c:pt>
                <c:pt idx="13">
                  <c:v>43263</c:v>
                </c:pt>
                <c:pt idx="14">
                  <c:v>43264</c:v>
                </c:pt>
                <c:pt idx="15">
                  <c:v>43265</c:v>
                </c:pt>
                <c:pt idx="16">
                  <c:v>43266</c:v>
                </c:pt>
                <c:pt idx="17">
                  <c:v>43267</c:v>
                </c:pt>
                <c:pt idx="18">
                  <c:v>43268</c:v>
                </c:pt>
                <c:pt idx="19">
                  <c:v>43269</c:v>
                </c:pt>
                <c:pt idx="20">
                  <c:v>43270</c:v>
                </c:pt>
                <c:pt idx="21">
                  <c:v>43271</c:v>
                </c:pt>
                <c:pt idx="22">
                  <c:v>43272</c:v>
                </c:pt>
                <c:pt idx="23">
                  <c:v>43273</c:v>
                </c:pt>
                <c:pt idx="24">
                  <c:v>43274</c:v>
                </c:pt>
                <c:pt idx="25">
                  <c:v>43275</c:v>
                </c:pt>
                <c:pt idx="26">
                  <c:v>43276</c:v>
                </c:pt>
                <c:pt idx="27">
                  <c:v>43277</c:v>
                </c:pt>
                <c:pt idx="28">
                  <c:v>43278</c:v>
                </c:pt>
                <c:pt idx="29">
                  <c:v>43279</c:v>
                </c:pt>
                <c:pt idx="30">
                  <c:v>43280</c:v>
                </c:pt>
                <c:pt idx="31">
                  <c:v>43281</c:v>
                </c:pt>
                <c:pt idx="32">
                  <c:v>43282</c:v>
                </c:pt>
                <c:pt idx="33">
                  <c:v>43283</c:v>
                </c:pt>
                <c:pt idx="34">
                  <c:v>43284</c:v>
                </c:pt>
                <c:pt idx="35">
                  <c:v>43285</c:v>
                </c:pt>
                <c:pt idx="36">
                  <c:v>43286</c:v>
                </c:pt>
                <c:pt idx="37">
                  <c:v>43287</c:v>
                </c:pt>
                <c:pt idx="38">
                  <c:v>43288</c:v>
                </c:pt>
                <c:pt idx="39">
                  <c:v>43289</c:v>
                </c:pt>
                <c:pt idx="40">
                  <c:v>43290</c:v>
                </c:pt>
                <c:pt idx="41">
                  <c:v>43291</c:v>
                </c:pt>
                <c:pt idx="42">
                  <c:v>43292</c:v>
                </c:pt>
                <c:pt idx="43">
                  <c:v>43293</c:v>
                </c:pt>
                <c:pt idx="44">
                  <c:v>43294</c:v>
                </c:pt>
                <c:pt idx="45">
                  <c:v>43295</c:v>
                </c:pt>
                <c:pt idx="46">
                  <c:v>43296</c:v>
                </c:pt>
                <c:pt idx="47">
                  <c:v>43297</c:v>
                </c:pt>
                <c:pt idx="48">
                  <c:v>43298</c:v>
                </c:pt>
                <c:pt idx="49">
                  <c:v>43299</c:v>
                </c:pt>
                <c:pt idx="50">
                  <c:v>43300</c:v>
                </c:pt>
                <c:pt idx="51">
                  <c:v>43301</c:v>
                </c:pt>
                <c:pt idx="52">
                  <c:v>43302</c:v>
                </c:pt>
                <c:pt idx="53">
                  <c:v>43303</c:v>
                </c:pt>
                <c:pt idx="54">
                  <c:v>43304</c:v>
                </c:pt>
                <c:pt idx="55">
                  <c:v>43305</c:v>
                </c:pt>
                <c:pt idx="56">
                  <c:v>43306</c:v>
                </c:pt>
                <c:pt idx="57">
                  <c:v>43307</c:v>
                </c:pt>
                <c:pt idx="58">
                  <c:v>43308</c:v>
                </c:pt>
                <c:pt idx="59">
                  <c:v>43309</c:v>
                </c:pt>
                <c:pt idx="60">
                  <c:v>43310</c:v>
                </c:pt>
                <c:pt idx="61">
                  <c:v>43311</c:v>
                </c:pt>
                <c:pt idx="62">
                  <c:v>43312</c:v>
                </c:pt>
                <c:pt idx="63">
                  <c:v>43313</c:v>
                </c:pt>
                <c:pt idx="64">
                  <c:v>43314</c:v>
                </c:pt>
                <c:pt idx="65">
                  <c:v>43315</c:v>
                </c:pt>
                <c:pt idx="66">
                  <c:v>43316</c:v>
                </c:pt>
                <c:pt idx="67">
                  <c:v>43317</c:v>
                </c:pt>
                <c:pt idx="68">
                  <c:v>43318</c:v>
                </c:pt>
                <c:pt idx="69">
                  <c:v>43319</c:v>
                </c:pt>
                <c:pt idx="70">
                  <c:v>43320</c:v>
                </c:pt>
                <c:pt idx="71">
                  <c:v>43321</c:v>
                </c:pt>
                <c:pt idx="72">
                  <c:v>43322</c:v>
                </c:pt>
                <c:pt idx="73">
                  <c:v>43323</c:v>
                </c:pt>
                <c:pt idx="74">
                  <c:v>43324</c:v>
                </c:pt>
                <c:pt idx="75">
                  <c:v>43325</c:v>
                </c:pt>
                <c:pt idx="76">
                  <c:v>43326</c:v>
                </c:pt>
                <c:pt idx="77">
                  <c:v>43327</c:v>
                </c:pt>
                <c:pt idx="78">
                  <c:v>43328</c:v>
                </c:pt>
                <c:pt idx="79">
                  <c:v>43329</c:v>
                </c:pt>
                <c:pt idx="80">
                  <c:v>43330</c:v>
                </c:pt>
                <c:pt idx="81">
                  <c:v>43331</c:v>
                </c:pt>
                <c:pt idx="82">
                  <c:v>43332</c:v>
                </c:pt>
                <c:pt idx="83">
                  <c:v>43333</c:v>
                </c:pt>
                <c:pt idx="84">
                  <c:v>43334</c:v>
                </c:pt>
                <c:pt idx="85">
                  <c:v>43335</c:v>
                </c:pt>
                <c:pt idx="86">
                  <c:v>43336</c:v>
                </c:pt>
                <c:pt idx="87">
                  <c:v>43337</c:v>
                </c:pt>
                <c:pt idx="88">
                  <c:v>43338</c:v>
                </c:pt>
                <c:pt idx="89">
                  <c:v>43339</c:v>
                </c:pt>
                <c:pt idx="90">
                  <c:v>43340</c:v>
                </c:pt>
                <c:pt idx="91">
                  <c:v>43342</c:v>
                </c:pt>
                <c:pt idx="92">
                  <c:v>43343</c:v>
                </c:pt>
                <c:pt idx="93">
                  <c:v>43344</c:v>
                </c:pt>
                <c:pt idx="94">
                  <c:v>43345</c:v>
                </c:pt>
                <c:pt idx="95">
                  <c:v>43346</c:v>
                </c:pt>
                <c:pt idx="96">
                  <c:v>43347</c:v>
                </c:pt>
                <c:pt idx="97">
                  <c:v>43348</c:v>
                </c:pt>
                <c:pt idx="98">
                  <c:v>43349</c:v>
                </c:pt>
                <c:pt idx="99">
                  <c:v>43350</c:v>
                </c:pt>
                <c:pt idx="100">
                  <c:v>43351</c:v>
                </c:pt>
                <c:pt idx="101">
                  <c:v>43352</c:v>
                </c:pt>
                <c:pt idx="102">
                  <c:v>43353</c:v>
                </c:pt>
                <c:pt idx="103">
                  <c:v>43354</c:v>
                </c:pt>
                <c:pt idx="104">
                  <c:v>43356</c:v>
                </c:pt>
                <c:pt idx="105">
                  <c:v>43357</c:v>
                </c:pt>
                <c:pt idx="106">
                  <c:v>43358</c:v>
                </c:pt>
                <c:pt idx="107">
                  <c:v>43359</c:v>
                </c:pt>
                <c:pt idx="108">
                  <c:v>43360</c:v>
                </c:pt>
                <c:pt idx="109">
                  <c:v>43361</c:v>
                </c:pt>
                <c:pt idx="110">
                  <c:v>43362</c:v>
                </c:pt>
                <c:pt idx="111">
                  <c:v>43363</c:v>
                </c:pt>
                <c:pt idx="112">
                  <c:v>43365</c:v>
                </c:pt>
                <c:pt idx="113">
                  <c:v>43366</c:v>
                </c:pt>
                <c:pt idx="114">
                  <c:v>43367</c:v>
                </c:pt>
                <c:pt idx="115">
                  <c:v>43368</c:v>
                </c:pt>
                <c:pt idx="116">
                  <c:v>43369</c:v>
                </c:pt>
                <c:pt idx="117">
                  <c:v>43370</c:v>
                </c:pt>
                <c:pt idx="118">
                  <c:v>43371</c:v>
                </c:pt>
                <c:pt idx="119">
                  <c:v>43372</c:v>
                </c:pt>
                <c:pt idx="120">
                  <c:v>43373</c:v>
                </c:pt>
                <c:pt idx="121">
                  <c:v>43374</c:v>
                </c:pt>
                <c:pt idx="122">
                  <c:v>43375</c:v>
                </c:pt>
                <c:pt idx="123">
                  <c:v>43376</c:v>
                </c:pt>
                <c:pt idx="124">
                  <c:v>43377</c:v>
                </c:pt>
                <c:pt idx="125">
                  <c:v>43385</c:v>
                </c:pt>
                <c:pt idx="126">
                  <c:v>43386</c:v>
                </c:pt>
                <c:pt idx="127">
                  <c:v>43387</c:v>
                </c:pt>
                <c:pt idx="128">
                  <c:v>43388</c:v>
                </c:pt>
                <c:pt idx="129">
                  <c:v>43390</c:v>
                </c:pt>
                <c:pt idx="130">
                  <c:v>43391</c:v>
                </c:pt>
                <c:pt idx="131">
                  <c:v>43392</c:v>
                </c:pt>
                <c:pt idx="132">
                  <c:v>43393</c:v>
                </c:pt>
                <c:pt idx="133">
                  <c:v>43394</c:v>
                </c:pt>
                <c:pt idx="134">
                  <c:v>43395</c:v>
                </c:pt>
                <c:pt idx="135">
                  <c:v>43396</c:v>
                </c:pt>
                <c:pt idx="136">
                  <c:v>43397</c:v>
                </c:pt>
                <c:pt idx="137">
                  <c:v>43398</c:v>
                </c:pt>
                <c:pt idx="138">
                  <c:v>43399</c:v>
                </c:pt>
                <c:pt idx="139">
                  <c:v>43400</c:v>
                </c:pt>
                <c:pt idx="140">
                  <c:v>43401</c:v>
                </c:pt>
                <c:pt idx="141">
                  <c:v>43402</c:v>
                </c:pt>
                <c:pt idx="142">
                  <c:v>43403</c:v>
                </c:pt>
                <c:pt idx="143">
                  <c:v>43404</c:v>
                </c:pt>
                <c:pt idx="144">
                  <c:v>43405</c:v>
                </c:pt>
                <c:pt idx="145">
                  <c:v>43406</c:v>
                </c:pt>
                <c:pt idx="146">
                  <c:v>43407</c:v>
                </c:pt>
                <c:pt idx="147">
                  <c:v>43408</c:v>
                </c:pt>
                <c:pt idx="148">
                  <c:v>43409</c:v>
                </c:pt>
                <c:pt idx="149">
                  <c:v>43410</c:v>
                </c:pt>
                <c:pt idx="150">
                  <c:v>43411</c:v>
                </c:pt>
                <c:pt idx="151">
                  <c:v>43412</c:v>
                </c:pt>
                <c:pt idx="152">
                  <c:v>43413</c:v>
                </c:pt>
                <c:pt idx="153">
                  <c:v>43414</c:v>
                </c:pt>
                <c:pt idx="154">
                  <c:v>43415</c:v>
                </c:pt>
                <c:pt idx="155">
                  <c:v>43416</c:v>
                </c:pt>
                <c:pt idx="156">
                  <c:v>43417</c:v>
                </c:pt>
                <c:pt idx="157">
                  <c:v>43418</c:v>
                </c:pt>
                <c:pt idx="158">
                  <c:v>43419</c:v>
                </c:pt>
                <c:pt idx="159">
                  <c:v>43420</c:v>
                </c:pt>
                <c:pt idx="160">
                  <c:v>43421</c:v>
                </c:pt>
                <c:pt idx="161">
                  <c:v>43422</c:v>
                </c:pt>
                <c:pt idx="162">
                  <c:v>43425</c:v>
                </c:pt>
                <c:pt idx="163">
                  <c:v>43426</c:v>
                </c:pt>
                <c:pt idx="164">
                  <c:v>43427</c:v>
                </c:pt>
                <c:pt idx="165">
                  <c:v>43428</c:v>
                </c:pt>
                <c:pt idx="166">
                  <c:v>43429</c:v>
                </c:pt>
                <c:pt idx="167">
                  <c:v>43430</c:v>
                </c:pt>
                <c:pt idx="168">
                  <c:v>43431</c:v>
                </c:pt>
                <c:pt idx="169">
                  <c:v>43432</c:v>
                </c:pt>
                <c:pt idx="170">
                  <c:v>43433</c:v>
                </c:pt>
                <c:pt idx="171">
                  <c:v>43434</c:v>
                </c:pt>
                <c:pt idx="172">
                  <c:v>43436</c:v>
                </c:pt>
                <c:pt idx="173">
                  <c:v>43437</c:v>
                </c:pt>
                <c:pt idx="174">
                  <c:v>43438</c:v>
                </c:pt>
                <c:pt idx="175">
                  <c:v>43439</c:v>
                </c:pt>
                <c:pt idx="176">
                  <c:v>43440</c:v>
                </c:pt>
                <c:pt idx="177">
                  <c:v>43441</c:v>
                </c:pt>
                <c:pt idx="178">
                  <c:v>43442</c:v>
                </c:pt>
                <c:pt idx="179">
                  <c:v>43443</c:v>
                </c:pt>
                <c:pt idx="180">
                  <c:v>43444</c:v>
                </c:pt>
                <c:pt idx="181">
                  <c:v>43445</c:v>
                </c:pt>
                <c:pt idx="182">
                  <c:v>43446</c:v>
                </c:pt>
                <c:pt idx="183">
                  <c:v>43447</c:v>
                </c:pt>
                <c:pt idx="184">
                  <c:v>43448</c:v>
                </c:pt>
                <c:pt idx="185">
                  <c:v>43449</c:v>
                </c:pt>
                <c:pt idx="186">
                  <c:v>43450</c:v>
                </c:pt>
                <c:pt idx="187">
                  <c:v>43451</c:v>
                </c:pt>
                <c:pt idx="188">
                  <c:v>43452</c:v>
                </c:pt>
                <c:pt idx="189">
                  <c:v>43453</c:v>
                </c:pt>
                <c:pt idx="190">
                  <c:v>43454</c:v>
                </c:pt>
                <c:pt idx="191">
                  <c:v>43455</c:v>
                </c:pt>
                <c:pt idx="192">
                  <c:v>43456</c:v>
                </c:pt>
                <c:pt idx="193">
                  <c:v>43457</c:v>
                </c:pt>
                <c:pt idx="194">
                  <c:v>43458</c:v>
                </c:pt>
                <c:pt idx="195">
                  <c:v>43459</c:v>
                </c:pt>
                <c:pt idx="196">
                  <c:v>43460</c:v>
                </c:pt>
                <c:pt idx="197">
                  <c:v>43461</c:v>
                </c:pt>
                <c:pt idx="198">
                  <c:v>43462</c:v>
                </c:pt>
                <c:pt idx="199">
                  <c:v>43463</c:v>
                </c:pt>
                <c:pt idx="200">
                  <c:v>43464</c:v>
                </c:pt>
                <c:pt idx="201">
                  <c:v>43465</c:v>
                </c:pt>
                <c:pt idx="202">
                  <c:v>43466</c:v>
                </c:pt>
                <c:pt idx="203">
                  <c:v>43467</c:v>
                </c:pt>
                <c:pt idx="204">
                  <c:v>43468</c:v>
                </c:pt>
                <c:pt idx="205">
                  <c:v>43469</c:v>
                </c:pt>
                <c:pt idx="206">
                  <c:v>43470</c:v>
                </c:pt>
                <c:pt idx="207">
                  <c:v>43471</c:v>
                </c:pt>
                <c:pt idx="208">
                  <c:v>43472</c:v>
                </c:pt>
                <c:pt idx="209">
                  <c:v>43473</c:v>
                </c:pt>
                <c:pt idx="210">
                  <c:v>43474</c:v>
                </c:pt>
                <c:pt idx="211">
                  <c:v>43475</c:v>
                </c:pt>
                <c:pt idx="212">
                  <c:v>43476</c:v>
                </c:pt>
                <c:pt idx="213">
                  <c:v>43477</c:v>
                </c:pt>
                <c:pt idx="214">
                  <c:v>43478</c:v>
                </c:pt>
                <c:pt idx="215">
                  <c:v>43479</c:v>
                </c:pt>
                <c:pt idx="216">
                  <c:v>43480</c:v>
                </c:pt>
                <c:pt idx="217">
                  <c:v>43481</c:v>
                </c:pt>
                <c:pt idx="218">
                  <c:v>43482</c:v>
                </c:pt>
                <c:pt idx="219">
                  <c:v>43483</c:v>
                </c:pt>
                <c:pt idx="220">
                  <c:v>43484</c:v>
                </c:pt>
                <c:pt idx="221">
                  <c:v>43485</c:v>
                </c:pt>
                <c:pt idx="222">
                  <c:v>43486</c:v>
                </c:pt>
                <c:pt idx="223">
                  <c:v>43487</c:v>
                </c:pt>
                <c:pt idx="224">
                  <c:v>43488</c:v>
                </c:pt>
                <c:pt idx="225">
                  <c:v>43489</c:v>
                </c:pt>
                <c:pt idx="226">
                  <c:v>43490</c:v>
                </c:pt>
                <c:pt idx="227">
                  <c:v>43491</c:v>
                </c:pt>
                <c:pt idx="228">
                  <c:v>43492</c:v>
                </c:pt>
                <c:pt idx="229">
                  <c:v>43493</c:v>
                </c:pt>
                <c:pt idx="230">
                  <c:v>43494</c:v>
                </c:pt>
                <c:pt idx="231">
                  <c:v>43495</c:v>
                </c:pt>
                <c:pt idx="232">
                  <c:v>43497</c:v>
                </c:pt>
                <c:pt idx="233">
                  <c:v>43498</c:v>
                </c:pt>
                <c:pt idx="234">
                  <c:v>43499</c:v>
                </c:pt>
                <c:pt idx="235">
                  <c:v>43500</c:v>
                </c:pt>
                <c:pt idx="236">
                  <c:v>43501</c:v>
                </c:pt>
                <c:pt idx="237">
                  <c:v>43502</c:v>
                </c:pt>
                <c:pt idx="238">
                  <c:v>43503</c:v>
                </c:pt>
                <c:pt idx="239">
                  <c:v>43504</c:v>
                </c:pt>
                <c:pt idx="240">
                  <c:v>43505</c:v>
                </c:pt>
                <c:pt idx="241">
                  <c:v>43506</c:v>
                </c:pt>
                <c:pt idx="242">
                  <c:v>43507</c:v>
                </c:pt>
                <c:pt idx="243">
                  <c:v>43508</c:v>
                </c:pt>
                <c:pt idx="244">
                  <c:v>43509</c:v>
                </c:pt>
                <c:pt idx="245">
                  <c:v>43510</c:v>
                </c:pt>
                <c:pt idx="246">
                  <c:v>43511</c:v>
                </c:pt>
                <c:pt idx="247">
                  <c:v>43512</c:v>
                </c:pt>
                <c:pt idx="248">
                  <c:v>43513</c:v>
                </c:pt>
                <c:pt idx="249">
                  <c:v>43514</c:v>
                </c:pt>
                <c:pt idx="250">
                  <c:v>43515</c:v>
                </c:pt>
                <c:pt idx="251">
                  <c:v>43516</c:v>
                </c:pt>
                <c:pt idx="252">
                  <c:v>43517</c:v>
                </c:pt>
                <c:pt idx="253">
                  <c:v>43518</c:v>
                </c:pt>
                <c:pt idx="254">
                  <c:v>43519</c:v>
                </c:pt>
                <c:pt idx="255">
                  <c:v>43520</c:v>
                </c:pt>
                <c:pt idx="256">
                  <c:v>43521</c:v>
                </c:pt>
                <c:pt idx="257">
                  <c:v>43522</c:v>
                </c:pt>
                <c:pt idx="258">
                  <c:v>43523</c:v>
                </c:pt>
                <c:pt idx="259">
                  <c:v>43524</c:v>
                </c:pt>
                <c:pt idx="260">
                  <c:v>43528</c:v>
                </c:pt>
                <c:pt idx="261">
                  <c:v>43529</c:v>
                </c:pt>
                <c:pt idx="262">
                  <c:v>43530</c:v>
                </c:pt>
                <c:pt idx="263">
                  <c:v>43531</c:v>
                </c:pt>
                <c:pt idx="264">
                  <c:v>43532</c:v>
                </c:pt>
                <c:pt idx="265">
                  <c:v>43533</c:v>
                </c:pt>
                <c:pt idx="266">
                  <c:v>43534</c:v>
                </c:pt>
                <c:pt idx="267">
                  <c:v>43535</c:v>
                </c:pt>
                <c:pt idx="268">
                  <c:v>43536</c:v>
                </c:pt>
                <c:pt idx="269">
                  <c:v>43537</c:v>
                </c:pt>
                <c:pt idx="270">
                  <c:v>43538</c:v>
                </c:pt>
                <c:pt idx="271">
                  <c:v>43539</c:v>
                </c:pt>
                <c:pt idx="272">
                  <c:v>43540</c:v>
                </c:pt>
                <c:pt idx="273">
                  <c:v>43541</c:v>
                </c:pt>
                <c:pt idx="274">
                  <c:v>43542</c:v>
                </c:pt>
                <c:pt idx="275">
                  <c:v>43543</c:v>
                </c:pt>
                <c:pt idx="276">
                  <c:v>43544</c:v>
                </c:pt>
                <c:pt idx="277">
                  <c:v>43545</c:v>
                </c:pt>
                <c:pt idx="278">
                  <c:v>43546</c:v>
                </c:pt>
                <c:pt idx="279">
                  <c:v>43547</c:v>
                </c:pt>
                <c:pt idx="280">
                  <c:v>43548</c:v>
                </c:pt>
                <c:pt idx="281">
                  <c:v>43549</c:v>
                </c:pt>
                <c:pt idx="282">
                  <c:v>43550</c:v>
                </c:pt>
                <c:pt idx="283">
                  <c:v>43551</c:v>
                </c:pt>
                <c:pt idx="284">
                  <c:v>43552</c:v>
                </c:pt>
                <c:pt idx="285">
                  <c:v>43553</c:v>
                </c:pt>
                <c:pt idx="286">
                  <c:v>43554</c:v>
                </c:pt>
              </c:numCache>
            </c:numRef>
          </c:cat>
          <c:val>
            <c:numRef>
              <c:f>temp_alt!$C$1:$C$287</c:f>
              <c:numCache>
                <c:formatCode>0.00000</c:formatCode>
                <c:ptCount val="287"/>
                <c:pt idx="0">
                  <c:v>-5.5723799999999999</c:v>
                </c:pt>
                <c:pt idx="1">
                  <c:v>18.171500000000002</c:v>
                </c:pt>
                <c:pt idx="2">
                  <c:v>3.1288200000000002</c:v>
                </c:pt>
                <c:pt idx="3">
                  <c:v>4.0457200000000002</c:v>
                </c:pt>
                <c:pt idx="4">
                  <c:v>1.28752</c:v>
                </c:pt>
                <c:pt idx="5">
                  <c:v>0.381021</c:v>
                </c:pt>
                <c:pt idx="6">
                  <c:v>2.5144199999999999</c:v>
                </c:pt>
                <c:pt idx="7">
                  <c:v>0.75562099999999999</c:v>
                </c:pt>
                <c:pt idx="8">
                  <c:v>4.1044200000000002</c:v>
                </c:pt>
                <c:pt idx="9">
                  <c:v>6.1898200000000001</c:v>
                </c:pt>
                <c:pt idx="10">
                  <c:v>9.8393200000000007</c:v>
                </c:pt>
                <c:pt idx="11">
                  <c:v>5.3458199999999998</c:v>
                </c:pt>
                <c:pt idx="12">
                  <c:v>7.4060199999999998</c:v>
                </c:pt>
                <c:pt idx="13">
                  <c:v>4.45282</c:v>
                </c:pt>
                <c:pt idx="14">
                  <c:v>5.8996199999999996</c:v>
                </c:pt>
                <c:pt idx="15">
                  <c:v>1.1110199999999999</c:v>
                </c:pt>
                <c:pt idx="16">
                  <c:v>4.87622</c:v>
                </c:pt>
                <c:pt idx="17">
                  <c:v>-3.9396800000000001</c:v>
                </c:pt>
                <c:pt idx="18">
                  <c:v>3.2543199999999999</c:v>
                </c:pt>
                <c:pt idx="19">
                  <c:v>-1.8326800000000001</c:v>
                </c:pt>
                <c:pt idx="20">
                  <c:v>-2.4792800000000002</c:v>
                </c:pt>
                <c:pt idx="21">
                  <c:v>4.2068199999999996</c:v>
                </c:pt>
                <c:pt idx="22">
                  <c:v>-6.0579799999999997</c:v>
                </c:pt>
                <c:pt idx="23">
                  <c:v>-2.4946799999999998</c:v>
                </c:pt>
                <c:pt idx="24">
                  <c:v>-3.8010799999999998</c:v>
                </c:pt>
                <c:pt idx="25">
                  <c:v>10.172499999999999</c:v>
                </c:pt>
                <c:pt idx="26">
                  <c:v>-2.2279800000000001</c:v>
                </c:pt>
                <c:pt idx="27">
                  <c:v>1.90402</c:v>
                </c:pt>
                <c:pt idx="28">
                  <c:v>-0.98027900000000001</c:v>
                </c:pt>
                <c:pt idx="29">
                  <c:v>-4.6949800000000002</c:v>
                </c:pt>
                <c:pt idx="30">
                  <c:v>-9.18628</c:v>
                </c:pt>
                <c:pt idx="31">
                  <c:v>4.3504199999999997</c:v>
                </c:pt>
                <c:pt idx="32">
                  <c:v>3.7441200000000001</c:v>
                </c:pt>
                <c:pt idx="33">
                  <c:v>-4.6809799999999999</c:v>
                </c:pt>
                <c:pt idx="34">
                  <c:v>3.38212</c:v>
                </c:pt>
                <c:pt idx="35">
                  <c:v>-0.65067900000000001</c:v>
                </c:pt>
                <c:pt idx="36">
                  <c:v>-1.6746799999999999</c:v>
                </c:pt>
                <c:pt idx="37">
                  <c:v>6.0364199999999997</c:v>
                </c:pt>
                <c:pt idx="38">
                  <c:v>9.4634199999999993</c:v>
                </c:pt>
                <c:pt idx="39">
                  <c:v>1.5529200000000001</c:v>
                </c:pt>
                <c:pt idx="40">
                  <c:v>-2.7052800000000001</c:v>
                </c:pt>
                <c:pt idx="41">
                  <c:v>-1.40018</c:v>
                </c:pt>
                <c:pt idx="42">
                  <c:v>-2.1434799999999998</c:v>
                </c:pt>
                <c:pt idx="43">
                  <c:v>-2.90998</c:v>
                </c:pt>
                <c:pt idx="44">
                  <c:v>-1.53318</c:v>
                </c:pt>
                <c:pt idx="45">
                  <c:v>6.3845200000000002</c:v>
                </c:pt>
                <c:pt idx="46">
                  <c:v>-6.4438800000000001</c:v>
                </c:pt>
                <c:pt idx="47">
                  <c:v>3.1250200000000001</c:v>
                </c:pt>
                <c:pt idx="48">
                  <c:v>7.24892</c:v>
                </c:pt>
                <c:pt idx="49">
                  <c:v>7.25122</c:v>
                </c:pt>
                <c:pt idx="50">
                  <c:v>-0.353379</c:v>
                </c:pt>
                <c:pt idx="51">
                  <c:v>-8.4670799999999993</c:v>
                </c:pt>
                <c:pt idx="52">
                  <c:v>0.76302099999999995</c:v>
                </c:pt>
                <c:pt idx="53">
                  <c:v>-2.7373799999999999</c:v>
                </c:pt>
                <c:pt idx="54">
                  <c:v>2.4780199999999999</c:v>
                </c:pt>
                <c:pt idx="55">
                  <c:v>4.0623199999999997</c:v>
                </c:pt>
                <c:pt idx="56">
                  <c:v>2.8776199999999998</c:v>
                </c:pt>
                <c:pt idx="57">
                  <c:v>1.0692200000000001</c:v>
                </c:pt>
                <c:pt idx="58">
                  <c:v>0.83832099999999998</c:v>
                </c:pt>
                <c:pt idx="59">
                  <c:v>-4.2509800000000002</c:v>
                </c:pt>
                <c:pt idx="60">
                  <c:v>0.85312100000000002</c:v>
                </c:pt>
                <c:pt idx="61">
                  <c:v>0.70012099999999999</c:v>
                </c:pt>
                <c:pt idx="62">
                  <c:v>-6.9136800000000003</c:v>
                </c:pt>
                <c:pt idx="63">
                  <c:v>-6.0458800000000004</c:v>
                </c:pt>
                <c:pt idx="64">
                  <c:v>-3.2697799999999999</c:v>
                </c:pt>
                <c:pt idx="65">
                  <c:v>3.28152</c:v>
                </c:pt>
                <c:pt idx="66">
                  <c:v>-2.0472800000000002</c:v>
                </c:pt>
                <c:pt idx="67">
                  <c:v>2.5379200000000002</c:v>
                </c:pt>
                <c:pt idx="68">
                  <c:v>5.03322</c:v>
                </c:pt>
                <c:pt idx="69">
                  <c:v>-6.7913800000000002</c:v>
                </c:pt>
                <c:pt idx="70">
                  <c:v>-8.9834800000000001</c:v>
                </c:pt>
                <c:pt idx="71">
                  <c:v>-1.8949800000000001</c:v>
                </c:pt>
                <c:pt idx="72">
                  <c:v>-1.13368</c:v>
                </c:pt>
                <c:pt idx="73">
                  <c:v>-7.8654799999999998</c:v>
                </c:pt>
                <c:pt idx="74">
                  <c:v>-6.8778800000000002</c:v>
                </c:pt>
                <c:pt idx="75">
                  <c:v>-9.8879800000000007</c:v>
                </c:pt>
                <c:pt idx="76">
                  <c:v>-6.3449799999999996</c:v>
                </c:pt>
                <c:pt idx="77">
                  <c:v>-10.1866</c:v>
                </c:pt>
                <c:pt idx="78">
                  <c:v>-3.1529799999999999</c:v>
                </c:pt>
                <c:pt idx="79">
                  <c:v>-6.96828</c:v>
                </c:pt>
                <c:pt idx="80">
                  <c:v>-0.58717900000000001</c:v>
                </c:pt>
                <c:pt idx="81">
                  <c:v>-0.180479</c:v>
                </c:pt>
                <c:pt idx="82">
                  <c:v>-1.38418</c:v>
                </c:pt>
                <c:pt idx="83">
                  <c:v>-3.2542800000000001</c:v>
                </c:pt>
                <c:pt idx="84">
                  <c:v>-20.271000000000001</c:v>
                </c:pt>
                <c:pt idx="85">
                  <c:v>-4.8966799999999999</c:v>
                </c:pt>
                <c:pt idx="86">
                  <c:v>5.75122</c:v>
                </c:pt>
                <c:pt idx="87">
                  <c:v>-4.9906800000000002</c:v>
                </c:pt>
                <c:pt idx="88">
                  <c:v>-2.0727799999999998</c:v>
                </c:pt>
                <c:pt idx="89">
                  <c:v>-3.1253799999999998</c:v>
                </c:pt>
                <c:pt idx="90">
                  <c:v>-8.9799799999999994</c:v>
                </c:pt>
                <c:pt idx="91">
                  <c:v>-2.8265799999999999</c:v>
                </c:pt>
                <c:pt idx="92">
                  <c:v>-2.5255800000000002</c:v>
                </c:pt>
                <c:pt idx="93">
                  <c:v>8.5241199999999999</c:v>
                </c:pt>
                <c:pt idx="94">
                  <c:v>1.7043200000000001</c:v>
                </c:pt>
                <c:pt idx="95">
                  <c:v>-6.9431799999999999</c:v>
                </c:pt>
                <c:pt idx="96">
                  <c:v>-11.834</c:v>
                </c:pt>
                <c:pt idx="97">
                  <c:v>9.8722200000000004</c:v>
                </c:pt>
                <c:pt idx="98">
                  <c:v>9.6166199999999993</c:v>
                </c:pt>
                <c:pt idx="99">
                  <c:v>1.58182</c:v>
                </c:pt>
                <c:pt idx="100">
                  <c:v>-8.1089800000000007</c:v>
                </c:pt>
                <c:pt idx="101">
                  <c:v>-3.9715799999999999</c:v>
                </c:pt>
                <c:pt idx="102">
                  <c:v>4.91242</c:v>
                </c:pt>
                <c:pt idx="103">
                  <c:v>10.957000000000001</c:v>
                </c:pt>
                <c:pt idx="104">
                  <c:v>1.53562</c:v>
                </c:pt>
                <c:pt idx="105">
                  <c:v>-5.4007800000000001</c:v>
                </c:pt>
                <c:pt idx="106">
                  <c:v>5.3134199999999998</c:v>
                </c:pt>
                <c:pt idx="107">
                  <c:v>3.2195200000000002</c:v>
                </c:pt>
                <c:pt idx="108">
                  <c:v>8.8635199999999994</c:v>
                </c:pt>
                <c:pt idx="109">
                  <c:v>4.35372</c:v>
                </c:pt>
                <c:pt idx="110">
                  <c:v>4.1743199999999998</c:v>
                </c:pt>
                <c:pt idx="111">
                  <c:v>-9.1808800000000002</c:v>
                </c:pt>
                <c:pt idx="112">
                  <c:v>1.0304199999999999</c:v>
                </c:pt>
                <c:pt idx="113">
                  <c:v>-15.9132</c:v>
                </c:pt>
                <c:pt idx="114">
                  <c:v>-7.7682799999999999</c:v>
                </c:pt>
                <c:pt idx="115">
                  <c:v>-4.15768</c:v>
                </c:pt>
                <c:pt idx="116">
                  <c:v>-2.9955799999999999</c:v>
                </c:pt>
                <c:pt idx="117">
                  <c:v>-8.7589799999999993</c:v>
                </c:pt>
                <c:pt idx="118">
                  <c:v>-1.34358</c:v>
                </c:pt>
                <c:pt idx="119">
                  <c:v>-8.1875800000000005</c:v>
                </c:pt>
                <c:pt idx="120">
                  <c:v>-1.53668</c:v>
                </c:pt>
                <c:pt idx="121">
                  <c:v>0.44942100000000001</c:v>
                </c:pt>
                <c:pt idx="122">
                  <c:v>10.236000000000001</c:v>
                </c:pt>
                <c:pt idx="123">
                  <c:v>3.3755199999999999</c:v>
                </c:pt>
                <c:pt idx="124">
                  <c:v>-3.13178</c:v>
                </c:pt>
                <c:pt idx="125">
                  <c:v>-4.9629799999999999</c:v>
                </c:pt>
                <c:pt idx="126">
                  <c:v>20.987300000000001</c:v>
                </c:pt>
                <c:pt idx="127">
                  <c:v>15.4849</c:v>
                </c:pt>
                <c:pt idx="128">
                  <c:v>1.2685200000000001</c:v>
                </c:pt>
                <c:pt idx="129">
                  <c:v>-12.600300000000001</c:v>
                </c:pt>
                <c:pt idx="130">
                  <c:v>6.8558199999999996</c:v>
                </c:pt>
                <c:pt idx="131">
                  <c:v>-0.40597899999999998</c:v>
                </c:pt>
                <c:pt idx="132">
                  <c:v>-2.0981800000000002</c:v>
                </c:pt>
                <c:pt idx="133">
                  <c:v>-5.61768</c:v>
                </c:pt>
                <c:pt idx="134">
                  <c:v>-11.333600000000001</c:v>
                </c:pt>
                <c:pt idx="135">
                  <c:v>4.1158200000000003</c:v>
                </c:pt>
                <c:pt idx="136">
                  <c:v>2.9718200000000001</c:v>
                </c:pt>
                <c:pt idx="137">
                  <c:v>6.6770199999999997</c:v>
                </c:pt>
                <c:pt idx="138">
                  <c:v>11.137499999999999</c:v>
                </c:pt>
                <c:pt idx="139">
                  <c:v>-3.3711799999999998</c:v>
                </c:pt>
                <c:pt idx="140">
                  <c:v>-5.8090799999999998</c:v>
                </c:pt>
                <c:pt idx="141">
                  <c:v>2.0829200000000001</c:v>
                </c:pt>
                <c:pt idx="142">
                  <c:v>-0.203179</c:v>
                </c:pt>
                <c:pt idx="143">
                  <c:v>-5.8366800000000003</c:v>
                </c:pt>
                <c:pt idx="144">
                  <c:v>9.1726200000000002</c:v>
                </c:pt>
                <c:pt idx="145">
                  <c:v>3.75692</c:v>
                </c:pt>
                <c:pt idx="146">
                  <c:v>1.6252200000000001</c:v>
                </c:pt>
                <c:pt idx="147">
                  <c:v>-8.4319799999999994</c:v>
                </c:pt>
                <c:pt idx="148">
                  <c:v>-13.0351</c:v>
                </c:pt>
                <c:pt idx="149">
                  <c:v>7.3692200000000003</c:v>
                </c:pt>
                <c:pt idx="150">
                  <c:v>2.3020200000000002</c:v>
                </c:pt>
                <c:pt idx="151">
                  <c:v>3.8007200000000001</c:v>
                </c:pt>
                <c:pt idx="152">
                  <c:v>1.24692</c:v>
                </c:pt>
                <c:pt idx="153">
                  <c:v>6.2773199999999996</c:v>
                </c:pt>
                <c:pt idx="154">
                  <c:v>5.9468199999999998</c:v>
                </c:pt>
                <c:pt idx="155">
                  <c:v>-2.8792800000000001</c:v>
                </c:pt>
                <c:pt idx="156">
                  <c:v>9.4280200000000001</c:v>
                </c:pt>
                <c:pt idx="157">
                  <c:v>-9.8604800000000008</c:v>
                </c:pt>
                <c:pt idx="158">
                  <c:v>1.92442</c:v>
                </c:pt>
                <c:pt idx="159">
                  <c:v>0.27642099999999997</c:v>
                </c:pt>
                <c:pt idx="160">
                  <c:v>-0.96977899999999995</c:v>
                </c:pt>
                <c:pt idx="161">
                  <c:v>-0.29147899999999999</c:v>
                </c:pt>
                <c:pt idx="162">
                  <c:v>-3.7781799999999999</c:v>
                </c:pt>
                <c:pt idx="163">
                  <c:v>1.2519199999999999</c:v>
                </c:pt>
                <c:pt idx="164">
                  <c:v>3.05572</c:v>
                </c:pt>
                <c:pt idx="165">
                  <c:v>0.62412100000000004</c:v>
                </c:pt>
                <c:pt idx="166">
                  <c:v>-0.59287900000000004</c:v>
                </c:pt>
                <c:pt idx="167">
                  <c:v>-4.4100799999999998</c:v>
                </c:pt>
                <c:pt idx="168">
                  <c:v>4.5319200000000004</c:v>
                </c:pt>
                <c:pt idx="169">
                  <c:v>2.9313199999999999</c:v>
                </c:pt>
                <c:pt idx="170">
                  <c:v>-6.9556800000000001</c:v>
                </c:pt>
                <c:pt idx="171">
                  <c:v>1.47922</c:v>
                </c:pt>
                <c:pt idx="172">
                  <c:v>6.4520200000000001</c:v>
                </c:pt>
                <c:pt idx="173">
                  <c:v>9.9381199999999996</c:v>
                </c:pt>
                <c:pt idx="174">
                  <c:v>3.81942</c:v>
                </c:pt>
                <c:pt idx="175">
                  <c:v>-6.8673799999999998</c:v>
                </c:pt>
                <c:pt idx="176">
                  <c:v>-5.3139799999999999</c:v>
                </c:pt>
                <c:pt idx="177">
                  <c:v>-1.71458</c:v>
                </c:pt>
                <c:pt idx="178">
                  <c:v>-1.58728</c:v>
                </c:pt>
                <c:pt idx="179">
                  <c:v>-5.0342799999999999</c:v>
                </c:pt>
                <c:pt idx="180">
                  <c:v>6.8211199999999996</c:v>
                </c:pt>
                <c:pt idx="181">
                  <c:v>-3.4830800000000002</c:v>
                </c:pt>
                <c:pt idx="182">
                  <c:v>-4.6526800000000001</c:v>
                </c:pt>
                <c:pt idx="183">
                  <c:v>-7.4108799999999997</c:v>
                </c:pt>
                <c:pt idx="184">
                  <c:v>-13.7568</c:v>
                </c:pt>
                <c:pt idx="185">
                  <c:v>-4.4470799999999997</c:v>
                </c:pt>
                <c:pt idx="186">
                  <c:v>6.4312199999999997</c:v>
                </c:pt>
                <c:pt idx="187">
                  <c:v>4.06942</c:v>
                </c:pt>
                <c:pt idx="188">
                  <c:v>-5.2221799999999998</c:v>
                </c:pt>
                <c:pt idx="189">
                  <c:v>-8.2034800000000008</c:v>
                </c:pt>
                <c:pt idx="190">
                  <c:v>-2.0278800000000001</c:v>
                </c:pt>
                <c:pt idx="191">
                  <c:v>7.1354199999999999</c:v>
                </c:pt>
                <c:pt idx="192">
                  <c:v>0.32782099999999997</c:v>
                </c:pt>
                <c:pt idx="193">
                  <c:v>7.4454200000000004</c:v>
                </c:pt>
                <c:pt idx="194">
                  <c:v>-13.5814</c:v>
                </c:pt>
                <c:pt idx="195">
                  <c:v>-8.0455799999999993</c:v>
                </c:pt>
                <c:pt idx="196">
                  <c:v>9.1873199999999997</c:v>
                </c:pt>
                <c:pt idx="197">
                  <c:v>4.5719200000000004</c:v>
                </c:pt>
                <c:pt idx="198">
                  <c:v>-4.09748</c:v>
                </c:pt>
                <c:pt idx="199">
                  <c:v>-2.0073799999999999</c:v>
                </c:pt>
                <c:pt idx="200">
                  <c:v>-3.0284800000000001</c:v>
                </c:pt>
                <c:pt idx="201">
                  <c:v>3.9433199999999999</c:v>
                </c:pt>
                <c:pt idx="202">
                  <c:v>6.2599200000000002</c:v>
                </c:pt>
                <c:pt idx="203">
                  <c:v>0.76362099999999999</c:v>
                </c:pt>
                <c:pt idx="204">
                  <c:v>2.1686200000000002</c:v>
                </c:pt>
                <c:pt idx="205">
                  <c:v>9.94712</c:v>
                </c:pt>
                <c:pt idx="206">
                  <c:v>3.8870200000000001</c:v>
                </c:pt>
                <c:pt idx="207">
                  <c:v>3.1595200000000001</c:v>
                </c:pt>
                <c:pt idx="208">
                  <c:v>-1.8947799999999999</c:v>
                </c:pt>
                <c:pt idx="209">
                  <c:v>-2.4791799999999999</c:v>
                </c:pt>
                <c:pt idx="210">
                  <c:v>-1.5198799999999999</c:v>
                </c:pt>
                <c:pt idx="211">
                  <c:v>2.2785199999999999</c:v>
                </c:pt>
                <c:pt idx="212">
                  <c:v>10.035299999999999</c:v>
                </c:pt>
                <c:pt idx="213">
                  <c:v>5.0805199999999999</c:v>
                </c:pt>
                <c:pt idx="214">
                  <c:v>-1.8570800000000001</c:v>
                </c:pt>
                <c:pt idx="215">
                  <c:v>0.270621</c:v>
                </c:pt>
                <c:pt idx="216">
                  <c:v>6.7490199999999998</c:v>
                </c:pt>
                <c:pt idx="217">
                  <c:v>-5.0573800000000002</c:v>
                </c:pt>
                <c:pt idx="218">
                  <c:v>6.2497199999999999</c:v>
                </c:pt>
                <c:pt idx="219">
                  <c:v>9.6236200000000007</c:v>
                </c:pt>
                <c:pt idx="220">
                  <c:v>-4.1066799999999999</c:v>
                </c:pt>
                <c:pt idx="221">
                  <c:v>-5.7955100000000002</c:v>
                </c:pt>
                <c:pt idx="222">
                  <c:v>-3.6341100000000002</c:v>
                </c:pt>
                <c:pt idx="223">
                  <c:v>13.454000000000001</c:v>
                </c:pt>
                <c:pt idx="224">
                  <c:v>12.2963</c:v>
                </c:pt>
                <c:pt idx="225">
                  <c:v>-3.08711</c:v>
                </c:pt>
                <c:pt idx="226">
                  <c:v>-8.7121099999999991</c:v>
                </c:pt>
                <c:pt idx="227">
                  <c:v>1.2720899999999999</c:v>
                </c:pt>
                <c:pt idx="228">
                  <c:v>11.5945</c:v>
                </c:pt>
                <c:pt idx="229">
                  <c:v>14.2752</c:v>
                </c:pt>
                <c:pt idx="230">
                  <c:v>2.3194900000000001</c:v>
                </c:pt>
                <c:pt idx="231">
                  <c:v>-5.6666100000000004</c:v>
                </c:pt>
                <c:pt idx="232">
                  <c:v>2.6394899999999999</c:v>
                </c:pt>
                <c:pt idx="233">
                  <c:v>7.5474899999999998</c:v>
                </c:pt>
                <c:pt idx="234">
                  <c:v>10.8165</c:v>
                </c:pt>
                <c:pt idx="235">
                  <c:v>6.8788900000000002</c:v>
                </c:pt>
                <c:pt idx="236">
                  <c:v>7.3540900000000002</c:v>
                </c:pt>
                <c:pt idx="237">
                  <c:v>21.781300000000002</c:v>
                </c:pt>
                <c:pt idx="238">
                  <c:v>7.8100899999999998</c:v>
                </c:pt>
                <c:pt idx="239">
                  <c:v>5.3243900000000002</c:v>
                </c:pt>
                <c:pt idx="240">
                  <c:v>10.160299999999999</c:v>
                </c:pt>
                <c:pt idx="241">
                  <c:v>3.7407900000000001</c:v>
                </c:pt>
                <c:pt idx="242">
                  <c:v>-10.536099999999999</c:v>
                </c:pt>
                <c:pt idx="243">
                  <c:v>17.014199999999999</c:v>
                </c:pt>
                <c:pt idx="244">
                  <c:v>7.43703</c:v>
                </c:pt>
                <c:pt idx="245">
                  <c:v>8.7382299999999997</c:v>
                </c:pt>
                <c:pt idx="246">
                  <c:v>3.6117300000000001</c:v>
                </c:pt>
                <c:pt idx="247">
                  <c:v>18.991800000000001</c:v>
                </c:pt>
                <c:pt idx="248">
                  <c:v>4.0475300000000001</c:v>
                </c:pt>
                <c:pt idx="249">
                  <c:v>6.1138300000000001</c:v>
                </c:pt>
                <c:pt idx="250">
                  <c:v>8.9847300000000008</c:v>
                </c:pt>
                <c:pt idx="251">
                  <c:v>9.4752299999999998</c:v>
                </c:pt>
                <c:pt idx="252">
                  <c:v>9.9044299999999996</c:v>
                </c:pt>
                <c:pt idx="253">
                  <c:v>7.3904300000000003</c:v>
                </c:pt>
                <c:pt idx="254">
                  <c:v>13.5426</c:v>
                </c:pt>
                <c:pt idx="255">
                  <c:v>10.7173</c:v>
                </c:pt>
                <c:pt idx="256" formatCode="General">
                  <c:v>2.85744</c:v>
                </c:pt>
                <c:pt idx="257" formatCode="General">
                  <c:v>4.1445400000000001</c:v>
                </c:pt>
                <c:pt idx="258" formatCode="General">
                  <c:v>-5.0092600000000003</c:v>
                </c:pt>
                <c:pt idx="259" formatCode="General">
                  <c:v>8.1012400000000007</c:v>
                </c:pt>
                <c:pt idx="260" formatCode="General">
                  <c:v>4.9716399999999998</c:v>
                </c:pt>
                <c:pt idx="261" formatCode="General">
                  <c:v>8.6591400000000007</c:v>
                </c:pt>
                <c:pt idx="262" formatCode="General">
                  <c:v>11.837899999999999</c:v>
                </c:pt>
                <c:pt idx="263" formatCode="General">
                  <c:v>7.6173400000000004</c:v>
                </c:pt>
                <c:pt idx="264" formatCode="General">
                  <c:v>13.116199999999999</c:v>
                </c:pt>
                <c:pt idx="265" formatCode="General">
                  <c:v>12.2417</c:v>
                </c:pt>
                <c:pt idx="266" formatCode="General">
                  <c:v>25.101500000000001</c:v>
                </c:pt>
                <c:pt idx="267" formatCode="General">
                  <c:v>12.9649</c:v>
                </c:pt>
                <c:pt idx="268" formatCode="General">
                  <c:v>9.0647400000000005</c:v>
                </c:pt>
                <c:pt idx="269" formatCode="General">
                  <c:v>3.1460400000000002</c:v>
                </c:pt>
                <c:pt idx="270" formatCode="General">
                  <c:v>14.1561</c:v>
                </c:pt>
                <c:pt idx="271" formatCode="General">
                  <c:v>15.135400000000001</c:v>
                </c:pt>
                <c:pt idx="272" formatCode="General">
                  <c:v>10.4818</c:v>
                </c:pt>
                <c:pt idx="273" formatCode="General">
                  <c:v>3.0595400000000001</c:v>
                </c:pt>
                <c:pt idx="274" formatCode="General">
                  <c:v>1.4298299999999999</c:v>
                </c:pt>
                <c:pt idx="275" formatCode="General">
                  <c:v>7.5691300000000004</c:v>
                </c:pt>
                <c:pt idx="276" formatCode="General">
                  <c:v>6.5657300000000003</c:v>
                </c:pt>
                <c:pt idx="277" formatCode="General">
                  <c:v>9.2941299999999991</c:v>
                </c:pt>
                <c:pt idx="278" formatCode="General">
                  <c:v>8.7296300000000002</c:v>
                </c:pt>
                <c:pt idx="279" formatCode="General">
                  <c:v>3.5998299999999999</c:v>
                </c:pt>
                <c:pt idx="280" formatCode="General">
                  <c:v>11.2582</c:v>
                </c:pt>
                <c:pt idx="281" formatCode="General">
                  <c:v>7.6934300000000002</c:v>
                </c:pt>
                <c:pt idx="282" formatCode="General">
                  <c:v>14.263299999999999</c:v>
                </c:pt>
                <c:pt idx="283" formatCode="General">
                  <c:v>0.59043400000000001</c:v>
                </c:pt>
                <c:pt idx="284" formatCode="General">
                  <c:v>3.76613</c:v>
                </c:pt>
                <c:pt idx="285" formatCode="General">
                  <c:v>-1.03247</c:v>
                </c:pt>
                <c:pt idx="286" formatCode="General">
                  <c:v>14.4428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temp_alt!$B$1:$B$287</c:f>
              <c:numCache>
                <c:formatCode>m/d/yyyy</c:formatCode>
                <c:ptCount val="287"/>
                <c:pt idx="0">
                  <c:v>43247</c:v>
                </c:pt>
                <c:pt idx="1">
                  <c:v>43248</c:v>
                </c:pt>
                <c:pt idx="2">
                  <c:v>43252</c:v>
                </c:pt>
                <c:pt idx="3">
                  <c:v>43253</c:v>
                </c:pt>
                <c:pt idx="4">
                  <c:v>43254</c:v>
                </c:pt>
                <c:pt idx="5">
                  <c:v>43255</c:v>
                </c:pt>
                <c:pt idx="6">
                  <c:v>43256</c:v>
                </c:pt>
                <c:pt idx="7">
                  <c:v>43257</c:v>
                </c:pt>
                <c:pt idx="8">
                  <c:v>43258</c:v>
                </c:pt>
                <c:pt idx="9">
                  <c:v>43259</c:v>
                </c:pt>
                <c:pt idx="10">
                  <c:v>43260</c:v>
                </c:pt>
                <c:pt idx="11">
                  <c:v>43261</c:v>
                </c:pt>
                <c:pt idx="12">
                  <c:v>43262</c:v>
                </c:pt>
                <c:pt idx="13">
                  <c:v>43263</c:v>
                </c:pt>
                <c:pt idx="14">
                  <c:v>43264</c:v>
                </c:pt>
                <c:pt idx="15">
                  <c:v>43265</c:v>
                </c:pt>
                <c:pt idx="16">
                  <c:v>43266</c:v>
                </c:pt>
                <c:pt idx="17">
                  <c:v>43267</c:v>
                </c:pt>
                <c:pt idx="18">
                  <c:v>43268</c:v>
                </c:pt>
                <c:pt idx="19">
                  <c:v>43269</c:v>
                </c:pt>
                <c:pt idx="20">
                  <c:v>43270</c:v>
                </c:pt>
                <c:pt idx="21">
                  <c:v>43271</c:v>
                </c:pt>
                <c:pt idx="22">
                  <c:v>43272</c:v>
                </c:pt>
                <c:pt idx="23">
                  <c:v>43273</c:v>
                </c:pt>
                <c:pt idx="24">
                  <c:v>43274</c:v>
                </c:pt>
                <c:pt idx="25">
                  <c:v>43275</c:v>
                </c:pt>
                <c:pt idx="26">
                  <c:v>43276</c:v>
                </c:pt>
                <c:pt idx="27">
                  <c:v>43277</c:v>
                </c:pt>
                <c:pt idx="28">
                  <c:v>43278</c:v>
                </c:pt>
                <c:pt idx="29">
                  <c:v>43279</c:v>
                </c:pt>
                <c:pt idx="30">
                  <c:v>43280</c:v>
                </c:pt>
                <c:pt idx="31">
                  <c:v>43281</c:v>
                </c:pt>
                <c:pt idx="32">
                  <c:v>43282</c:v>
                </c:pt>
                <c:pt idx="33">
                  <c:v>43283</c:v>
                </c:pt>
                <c:pt idx="34">
                  <c:v>43284</c:v>
                </c:pt>
                <c:pt idx="35">
                  <c:v>43285</c:v>
                </c:pt>
                <c:pt idx="36">
                  <c:v>43286</c:v>
                </c:pt>
                <c:pt idx="37">
                  <c:v>43287</c:v>
                </c:pt>
                <c:pt idx="38">
                  <c:v>43288</c:v>
                </c:pt>
                <c:pt idx="39">
                  <c:v>43289</c:v>
                </c:pt>
                <c:pt idx="40">
                  <c:v>43290</c:v>
                </c:pt>
                <c:pt idx="41">
                  <c:v>43291</c:v>
                </c:pt>
                <c:pt idx="42">
                  <c:v>43292</c:v>
                </c:pt>
                <c:pt idx="43">
                  <c:v>43293</c:v>
                </c:pt>
                <c:pt idx="44">
                  <c:v>43294</c:v>
                </c:pt>
                <c:pt idx="45">
                  <c:v>43295</c:v>
                </c:pt>
                <c:pt idx="46">
                  <c:v>43296</c:v>
                </c:pt>
                <c:pt idx="47">
                  <c:v>43297</c:v>
                </c:pt>
                <c:pt idx="48">
                  <c:v>43298</c:v>
                </c:pt>
                <c:pt idx="49">
                  <c:v>43299</c:v>
                </c:pt>
                <c:pt idx="50">
                  <c:v>43300</c:v>
                </c:pt>
                <c:pt idx="51">
                  <c:v>43301</c:v>
                </c:pt>
                <c:pt idx="52">
                  <c:v>43302</c:v>
                </c:pt>
                <c:pt idx="53">
                  <c:v>43303</c:v>
                </c:pt>
                <c:pt idx="54">
                  <c:v>43304</c:v>
                </c:pt>
                <c:pt idx="55">
                  <c:v>43305</c:v>
                </c:pt>
                <c:pt idx="56">
                  <c:v>43306</c:v>
                </c:pt>
                <c:pt idx="57">
                  <c:v>43307</c:v>
                </c:pt>
                <c:pt idx="58">
                  <c:v>43308</c:v>
                </c:pt>
                <c:pt idx="59">
                  <c:v>43309</c:v>
                </c:pt>
                <c:pt idx="60">
                  <c:v>43310</c:v>
                </c:pt>
                <c:pt idx="61">
                  <c:v>43311</c:v>
                </c:pt>
                <c:pt idx="62">
                  <c:v>43312</c:v>
                </c:pt>
                <c:pt idx="63">
                  <c:v>43313</c:v>
                </c:pt>
                <c:pt idx="64">
                  <c:v>43314</c:v>
                </c:pt>
                <c:pt idx="65">
                  <c:v>43315</c:v>
                </c:pt>
                <c:pt idx="66">
                  <c:v>43316</c:v>
                </c:pt>
                <c:pt idx="67">
                  <c:v>43317</c:v>
                </c:pt>
                <c:pt idx="68">
                  <c:v>43318</c:v>
                </c:pt>
                <c:pt idx="69">
                  <c:v>43319</c:v>
                </c:pt>
                <c:pt idx="70">
                  <c:v>43320</c:v>
                </c:pt>
                <c:pt idx="71">
                  <c:v>43321</c:v>
                </c:pt>
                <c:pt idx="72">
                  <c:v>43322</c:v>
                </c:pt>
                <c:pt idx="73">
                  <c:v>43323</c:v>
                </c:pt>
                <c:pt idx="74">
                  <c:v>43324</c:v>
                </c:pt>
                <c:pt idx="75">
                  <c:v>43325</c:v>
                </c:pt>
                <c:pt idx="76">
                  <c:v>43326</c:v>
                </c:pt>
                <c:pt idx="77">
                  <c:v>43327</c:v>
                </c:pt>
                <c:pt idx="78">
                  <c:v>43328</c:v>
                </c:pt>
                <c:pt idx="79">
                  <c:v>43329</c:v>
                </c:pt>
                <c:pt idx="80">
                  <c:v>43330</c:v>
                </c:pt>
                <c:pt idx="81">
                  <c:v>43331</c:v>
                </c:pt>
                <c:pt idx="82">
                  <c:v>43332</c:v>
                </c:pt>
                <c:pt idx="83">
                  <c:v>43333</c:v>
                </c:pt>
                <c:pt idx="84">
                  <c:v>43334</c:v>
                </c:pt>
                <c:pt idx="85">
                  <c:v>43335</c:v>
                </c:pt>
                <c:pt idx="86">
                  <c:v>43336</c:v>
                </c:pt>
                <c:pt idx="87">
                  <c:v>43337</c:v>
                </c:pt>
                <c:pt idx="88">
                  <c:v>43338</c:v>
                </c:pt>
                <c:pt idx="89">
                  <c:v>43339</c:v>
                </c:pt>
                <c:pt idx="90">
                  <c:v>43340</c:v>
                </c:pt>
                <c:pt idx="91">
                  <c:v>43342</c:v>
                </c:pt>
                <c:pt idx="92">
                  <c:v>43343</c:v>
                </c:pt>
                <c:pt idx="93">
                  <c:v>43344</c:v>
                </c:pt>
                <c:pt idx="94">
                  <c:v>43345</c:v>
                </c:pt>
                <c:pt idx="95">
                  <c:v>43346</c:v>
                </c:pt>
                <c:pt idx="96">
                  <c:v>43347</c:v>
                </c:pt>
                <c:pt idx="97">
                  <c:v>43348</c:v>
                </c:pt>
                <c:pt idx="98">
                  <c:v>43349</c:v>
                </c:pt>
                <c:pt idx="99">
                  <c:v>43350</c:v>
                </c:pt>
                <c:pt idx="100">
                  <c:v>43351</c:v>
                </c:pt>
                <c:pt idx="101">
                  <c:v>43352</c:v>
                </c:pt>
                <c:pt idx="102">
                  <c:v>43353</c:v>
                </c:pt>
                <c:pt idx="103">
                  <c:v>43354</c:v>
                </c:pt>
                <c:pt idx="104">
                  <c:v>43356</c:v>
                </c:pt>
                <c:pt idx="105">
                  <c:v>43357</c:v>
                </c:pt>
                <c:pt idx="106">
                  <c:v>43358</c:v>
                </c:pt>
                <c:pt idx="107">
                  <c:v>43359</c:v>
                </c:pt>
                <c:pt idx="108">
                  <c:v>43360</c:v>
                </c:pt>
                <c:pt idx="109">
                  <c:v>43361</c:v>
                </c:pt>
                <c:pt idx="110">
                  <c:v>43362</c:v>
                </c:pt>
                <c:pt idx="111">
                  <c:v>43363</c:v>
                </c:pt>
                <c:pt idx="112">
                  <c:v>43365</c:v>
                </c:pt>
                <c:pt idx="113">
                  <c:v>43366</c:v>
                </c:pt>
                <c:pt idx="114">
                  <c:v>43367</c:v>
                </c:pt>
                <c:pt idx="115">
                  <c:v>43368</c:v>
                </c:pt>
                <c:pt idx="116">
                  <c:v>43369</c:v>
                </c:pt>
                <c:pt idx="117">
                  <c:v>43370</c:v>
                </c:pt>
                <c:pt idx="118">
                  <c:v>43371</c:v>
                </c:pt>
                <c:pt idx="119">
                  <c:v>43372</c:v>
                </c:pt>
                <c:pt idx="120">
                  <c:v>43373</c:v>
                </c:pt>
                <c:pt idx="121">
                  <c:v>43374</c:v>
                </c:pt>
                <c:pt idx="122">
                  <c:v>43375</c:v>
                </c:pt>
                <c:pt idx="123">
                  <c:v>43376</c:v>
                </c:pt>
                <c:pt idx="124">
                  <c:v>43377</c:v>
                </c:pt>
                <c:pt idx="125">
                  <c:v>43385</c:v>
                </c:pt>
                <c:pt idx="126">
                  <c:v>43386</c:v>
                </c:pt>
                <c:pt idx="127">
                  <c:v>43387</c:v>
                </c:pt>
                <c:pt idx="128">
                  <c:v>43388</c:v>
                </c:pt>
                <c:pt idx="129">
                  <c:v>43390</c:v>
                </c:pt>
                <c:pt idx="130">
                  <c:v>43391</c:v>
                </c:pt>
                <c:pt idx="131">
                  <c:v>43392</c:v>
                </c:pt>
                <c:pt idx="132">
                  <c:v>43393</c:v>
                </c:pt>
                <c:pt idx="133">
                  <c:v>43394</c:v>
                </c:pt>
                <c:pt idx="134">
                  <c:v>43395</c:v>
                </c:pt>
                <c:pt idx="135">
                  <c:v>43396</c:v>
                </c:pt>
                <c:pt idx="136">
                  <c:v>43397</c:v>
                </c:pt>
                <c:pt idx="137">
                  <c:v>43398</c:v>
                </c:pt>
                <c:pt idx="138">
                  <c:v>43399</c:v>
                </c:pt>
                <c:pt idx="139">
                  <c:v>43400</c:v>
                </c:pt>
                <c:pt idx="140">
                  <c:v>43401</c:v>
                </c:pt>
                <c:pt idx="141">
                  <c:v>43402</c:v>
                </c:pt>
                <c:pt idx="142">
                  <c:v>43403</c:v>
                </c:pt>
                <c:pt idx="143">
                  <c:v>43404</c:v>
                </c:pt>
                <c:pt idx="144">
                  <c:v>43405</c:v>
                </c:pt>
                <c:pt idx="145">
                  <c:v>43406</c:v>
                </c:pt>
                <c:pt idx="146">
                  <c:v>43407</c:v>
                </c:pt>
                <c:pt idx="147">
                  <c:v>43408</c:v>
                </c:pt>
                <c:pt idx="148">
                  <c:v>43409</c:v>
                </c:pt>
                <c:pt idx="149">
                  <c:v>43410</c:v>
                </c:pt>
                <c:pt idx="150">
                  <c:v>43411</c:v>
                </c:pt>
                <c:pt idx="151">
                  <c:v>43412</c:v>
                </c:pt>
                <c:pt idx="152">
                  <c:v>43413</c:v>
                </c:pt>
                <c:pt idx="153">
                  <c:v>43414</c:v>
                </c:pt>
                <c:pt idx="154">
                  <c:v>43415</c:v>
                </c:pt>
                <c:pt idx="155">
                  <c:v>43416</c:v>
                </c:pt>
                <c:pt idx="156">
                  <c:v>43417</c:v>
                </c:pt>
                <c:pt idx="157">
                  <c:v>43418</c:v>
                </c:pt>
                <c:pt idx="158">
                  <c:v>43419</c:v>
                </c:pt>
                <c:pt idx="159">
                  <c:v>43420</c:v>
                </c:pt>
                <c:pt idx="160">
                  <c:v>43421</c:v>
                </c:pt>
                <c:pt idx="161">
                  <c:v>43422</c:v>
                </c:pt>
                <c:pt idx="162">
                  <c:v>43425</c:v>
                </c:pt>
                <c:pt idx="163">
                  <c:v>43426</c:v>
                </c:pt>
                <c:pt idx="164">
                  <c:v>43427</c:v>
                </c:pt>
                <c:pt idx="165">
                  <c:v>43428</c:v>
                </c:pt>
                <c:pt idx="166">
                  <c:v>43429</c:v>
                </c:pt>
                <c:pt idx="167">
                  <c:v>43430</c:v>
                </c:pt>
                <c:pt idx="168">
                  <c:v>43431</c:v>
                </c:pt>
                <c:pt idx="169">
                  <c:v>43432</c:v>
                </c:pt>
                <c:pt idx="170">
                  <c:v>43433</c:v>
                </c:pt>
                <c:pt idx="171">
                  <c:v>43434</c:v>
                </c:pt>
                <c:pt idx="172">
                  <c:v>43436</c:v>
                </c:pt>
                <c:pt idx="173">
                  <c:v>43437</c:v>
                </c:pt>
                <c:pt idx="174">
                  <c:v>43438</c:v>
                </c:pt>
                <c:pt idx="175">
                  <c:v>43439</c:v>
                </c:pt>
                <c:pt idx="176">
                  <c:v>43440</c:v>
                </c:pt>
                <c:pt idx="177">
                  <c:v>43441</c:v>
                </c:pt>
                <c:pt idx="178">
                  <c:v>43442</c:v>
                </c:pt>
                <c:pt idx="179">
                  <c:v>43443</c:v>
                </c:pt>
                <c:pt idx="180">
                  <c:v>43444</c:v>
                </c:pt>
                <c:pt idx="181">
                  <c:v>43445</c:v>
                </c:pt>
                <c:pt idx="182">
                  <c:v>43446</c:v>
                </c:pt>
                <c:pt idx="183">
                  <c:v>43447</c:v>
                </c:pt>
                <c:pt idx="184">
                  <c:v>43448</c:v>
                </c:pt>
                <c:pt idx="185">
                  <c:v>43449</c:v>
                </c:pt>
                <c:pt idx="186">
                  <c:v>43450</c:v>
                </c:pt>
                <c:pt idx="187">
                  <c:v>43451</c:v>
                </c:pt>
                <c:pt idx="188">
                  <c:v>43452</c:v>
                </c:pt>
                <c:pt idx="189">
                  <c:v>43453</c:v>
                </c:pt>
                <c:pt idx="190">
                  <c:v>43454</c:v>
                </c:pt>
                <c:pt idx="191">
                  <c:v>43455</c:v>
                </c:pt>
                <c:pt idx="192">
                  <c:v>43456</c:v>
                </c:pt>
                <c:pt idx="193">
                  <c:v>43457</c:v>
                </c:pt>
                <c:pt idx="194">
                  <c:v>43458</c:v>
                </c:pt>
                <c:pt idx="195">
                  <c:v>43459</c:v>
                </c:pt>
                <c:pt idx="196">
                  <c:v>43460</c:v>
                </c:pt>
                <c:pt idx="197">
                  <c:v>43461</c:v>
                </c:pt>
                <c:pt idx="198">
                  <c:v>43462</c:v>
                </c:pt>
                <c:pt idx="199">
                  <c:v>43463</c:v>
                </c:pt>
                <c:pt idx="200">
                  <c:v>43464</c:v>
                </c:pt>
                <c:pt idx="201">
                  <c:v>43465</c:v>
                </c:pt>
                <c:pt idx="202">
                  <c:v>43466</c:v>
                </c:pt>
                <c:pt idx="203">
                  <c:v>43467</c:v>
                </c:pt>
                <c:pt idx="204">
                  <c:v>43468</c:v>
                </c:pt>
                <c:pt idx="205">
                  <c:v>43469</c:v>
                </c:pt>
                <c:pt idx="206">
                  <c:v>43470</c:v>
                </c:pt>
                <c:pt idx="207">
                  <c:v>43471</c:v>
                </c:pt>
                <c:pt idx="208">
                  <c:v>43472</c:v>
                </c:pt>
                <c:pt idx="209">
                  <c:v>43473</c:v>
                </c:pt>
                <c:pt idx="210">
                  <c:v>43474</c:v>
                </c:pt>
                <c:pt idx="211">
                  <c:v>43475</c:v>
                </c:pt>
                <c:pt idx="212">
                  <c:v>43476</c:v>
                </c:pt>
                <c:pt idx="213">
                  <c:v>43477</c:v>
                </c:pt>
                <c:pt idx="214">
                  <c:v>43478</c:v>
                </c:pt>
                <c:pt idx="215">
                  <c:v>43479</c:v>
                </c:pt>
                <c:pt idx="216">
                  <c:v>43480</c:v>
                </c:pt>
                <c:pt idx="217">
                  <c:v>43481</c:v>
                </c:pt>
                <c:pt idx="218">
                  <c:v>43482</c:v>
                </c:pt>
                <c:pt idx="219">
                  <c:v>43483</c:v>
                </c:pt>
                <c:pt idx="220">
                  <c:v>43484</c:v>
                </c:pt>
                <c:pt idx="221">
                  <c:v>43485</c:v>
                </c:pt>
                <c:pt idx="222">
                  <c:v>43486</c:v>
                </c:pt>
                <c:pt idx="223">
                  <c:v>43487</c:v>
                </c:pt>
                <c:pt idx="224">
                  <c:v>43488</c:v>
                </c:pt>
                <c:pt idx="225">
                  <c:v>43489</c:v>
                </c:pt>
                <c:pt idx="226">
                  <c:v>43490</c:v>
                </c:pt>
                <c:pt idx="227">
                  <c:v>43491</c:v>
                </c:pt>
                <c:pt idx="228">
                  <c:v>43492</c:v>
                </c:pt>
                <c:pt idx="229">
                  <c:v>43493</c:v>
                </c:pt>
                <c:pt idx="230">
                  <c:v>43494</c:v>
                </c:pt>
                <c:pt idx="231">
                  <c:v>43495</c:v>
                </c:pt>
                <c:pt idx="232">
                  <c:v>43497</c:v>
                </c:pt>
                <c:pt idx="233">
                  <c:v>43498</c:v>
                </c:pt>
                <c:pt idx="234">
                  <c:v>43499</c:v>
                </c:pt>
                <c:pt idx="235">
                  <c:v>43500</c:v>
                </c:pt>
                <c:pt idx="236">
                  <c:v>43501</c:v>
                </c:pt>
                <c:pt idx="237">
                  <c:v>43502</c:v>
                </c:pt>
                <c:pt idx="238">
                  <c:v>43503</c:v>
                </c:pt>
                <c:pt idx="239">
                  <c:v>43504</c:v>
                </c:pt>
                <c:pt idx="240">
                  <c:v>43505</c:v>
                </c:pt>
                <c:pt idx="241">
                  <c:v>43506</c:v>
                </c:pt>
                <c:pt idx="242">
                  <c:v>43507</c:v>
                </c:pt>
                <c:pt idx="243">
                  <c:v>43508</c:v>
                </c:pt>
                <c:pt idx="244">
                  <c:v>43509</c:v>
                </c:pt>
                <c:pt idx="245">
                  <c:v>43510</c:v>
                </c:pt>
                <c:pt idx="246">
                  <c:v>43511</c:v>
                </c:pt>
                <c:pt idx="247">
                  <c:v>43512</c:v>
                </c:pt>
                <c:pt idx="248">
                  <c:v>43513</c:v>
                </c:pt>
                <c:pt idx="249">
                  <c:v>43514</c:v>
                </c:pt>
                <c:pt idx="250">
                  <c:v>43515</c:v>
                </c:pt>
                <c:pt idx="251">
                  <c:v>43516</c:v>
                </c:pt>
                <c:pt idx="252">
                  <c:v>43517</c:v>
                </c:pt>
                <c:pt idx="253">
                  <c:v>43518</c:v>
                </c:pt>
                <c:pt idx="254">
                  <c:v>43519</c:v>
                </c:pt>
                <c:pt idx="255">
                  <c:v>43520</c:v>
                </c:pt>
                <c:pt idx="256">
                  <c:v>43521</c:v>
                </c:pt>
                <c:pt idx="257">
                  <c:v>43522</c:v>
                </c:pt>
                <c:pt idx="258">
                  <c:v>43523</c:v>
                </c:pt>
                <c:pt idx="259">
                  <c:v>43524</c:v>
                </c:pt>
                <c:pt idx="260">
                  <c:v>43528</c:v>
                </c:pt>
                <c:pt idx="261">
                  <c:v>43529</c:v>
                </c:pt>
                <c:pt idx="262">
                  <c:v>43530</c:v>
                </c:pt>
                <c:pt idx="263">
                  <c:v>43531</c:v>
                </c:pt>
                <c:pt idx="264">
                  <c:v>43532</c:v>
                </c:pt>
                <c:pt idx="265">
                  <c:v>43533</c:v>
                </c:pt>
                <c:pt idx="266">
                  <c:v>43534</c:v>
                </c:pt>
                <c:pt idx="267">
                  <c:v>43535</c:v>
                </c:pt>
                <c:pt idx="268">
                  <c:v>43536</c:v>
                </c:pt>
                <c:pt idx="269">
                  <c:v>43537</c:v>
                </c:pt>
                <c:pt idx="270">
                  <c:v>43538</c:v>
                </c:pt>
                <c:pt idx="271">
                  <c:v>43539</c:v>
                </c:pt>
                <c:pt idx="272">
                  <c:v>43540</c:v>
                </c:pt>
                <c:pt idx="273">
                  <c:v>43541</c:v>
                </c:pt>
                <c:pt idx="274">
                  <c:v>43542</c:v>
                </c:pt>
                <c:pt idx="275">
                  <c:v>43543</c:v>
                </c:pt>
                <c:pt idx="276">
                  <c:v>43544</c:v>
                </c:pt>
                <c:pt idx="277">
                  <c:v>43545</c:v>
                </c:pt>
                <c:pt idx="278">
                  <c:v>43546</c:v>
                </c:pt>
                <c:pt idx="279">
                  <c:v>43547</c:v>
                </c:pt>
                <c:pt idx="280">
                  <c:v>43548</c:v>
                </c:pt>
                <c:pt idx="281">
                  <c:v>43549</c:v>
                </c:pt>
                <c:pt idx="282">
                  <c:v>43550</c:v>
                </c:pt>
                <c:pt idx="283">
                  <c:v>43551</c:v>
                </c:pt>
                <c:pt idx="284">
                  <c:v>43552</c:v>
                </c:pt>
                <c:pt idx="285">
                  <c:v>43553</c:v>
                </c:pt>
                <c:pt idx="286">
                  <c:v>43554</c:v>
                </c:pt>
              </c:numCache>
            </c:numRef>
          </c:cat>
          <c:val>
            <c:numRef>
              <c:f>temp_alt!$D$1:$D$287</c:f>
              <c:numCache>
                <c:formatCode>0.00000</c:formatCode>
                <c:ptCount val="287"/>
                <c:pt idx="0">
                  <c:v>2.2948499999999998</c:v>
                </c:pt>
                <c:pt idx="1">
                  <c:v>1.2048399999999999</c:v>
                </c:pt>
                <c:pt idx="2">
                  <c:v>0.77703</c:v>
                </c:pt>
                <c:pt idx="3">
                  <c:v>0.78508999999999995</c:v>
                </c:pt>
                <c:pt idx="4">
                  <c:v>0.79759999999999998</c:v>
                </c:pt>
                <c:pt idx="5">
                  <c:v>0.77166000000000001</c:v>
                </c:pt>
                <c:pt idx="6">
                  <c:v>0.74368000000000001</c:v>
                </c:pt>
                <c:pt idx="7">
                  <c:v>0.76785999999999999</c:v>
                </c:pt>
                <c:pt idx="8">
                  <c:v>0.77885000000000004</c:v>
                </c:pt>
                <c:pt idx="9">
                  <c:v>0.77507000000000004</c:v>
                </c:pt>
                <c:pt idx="10">
                  <c:v>0.76529000000000003</c:v>
                </c:pt>
                <c:pt idx="11">
                  <c:v>0.74204999999999999</c:v>
                </c:pt>
                <c:pt idx="12">
                  <c:v>0.74926999999999999</c:v>
                </c:pt>
                <c:pt idx="13">
                  <c:v>0.77515000000000001</c:v>
                </c:pt>
                <c:pt idx="14">
                  <c:v>0.77249000000000001</c:v>
                </c:pt>
                <c:pt idx="15">
                  <c:v>0.75068000000000001</c:v>
                </c:pt>
                <c:pt idx="16">
                  <c:v>0.74556</c:v>
                </c:pt>
                <c:pt idx="17">
                  <c:v>0.76332999999999995</c:v>
                </c:pt>
                <c:pt idx="18">
                  <c:v>0.75641000000000003</c:v>
                </c:pt>
                <c:pt idx="19">
                  <c:v>0.77602000000000004</c:v>
                </c:pt>
                <c:pt idx="20">
                  <c:v>0.77124000000000004</c:v>
                </c:pt>
                <c:pt idx="21">
                  <c:v>0.76629999999999998</c:v>
                </c:pt>
                <c:pt idx="22">
                  <c:v>0.76271</c:v>
                </c:pt>
                <c:pt idx="23">
                  <c:v>0.75788999999999995</c:v>
                </c:pt>
                <c:pt idx="24">
                  <c:v>0.76324999999999998</c:v>
                </c:pt>
                <c:pt idx="25">
                  <c:v>0.77949000000000002</c:v>
                </c:pt>
                <c:pt idx="26">
                  <c:v>0.81459000000000004</c:v>
                </c:pt>
                <c:pt idx="27">
                  <c:v>0.75183</c:v>
                </c:pt>
                <c:pt idx="28">
                  <c:v>0.77476</c:v>
                </c:pt>
                <c:pt idx="29">
                  <c:v>0.76217999999999997</c:v>
                </c:pt>
                <c:pt idx="30">
                  <c:v>0.77437</c:v>
                </c:pt>
                <c:pt idx="31">
                  <c:v>0.77807000000000004</c:v>
                </c:pt>
                <c:pt idx="32">
                  <c:v>0.78064999999999996</c:v>
                </c:pt>
                <c:pt idx="33">
                  <c:v>0.76732</c:v>
                </c:pt>
                <c:pt idx="34">
                  <c:v>0.77429000000000003</c:v>
                </c:pt>
                <c:pt idx="35">
                  <c:v>0.76888999999999996</c:v>
                </c:pt>
                <c:pt idx="36">
                  <c:v>0.76568999999999998</c:v>
                </c:pt>
                <c:pt idx="37">
                  <c:v>0.77200999999999997</c:v>
                </c:pt>
                <c:pt idx="38">
                  <c:v>0.80105999999999999</c:v>
                </c:pt>
                <c:pt idx="39">
                  <c:v>0.80001999999999995</c:v>
                </c:pt>
                <c:pt idx="40">
                  <c:v>0.77178000000000002</c:v>
                </c:pt>
                <c:pt idx="41">
                  <c:v>0.76690999999999998</c:v>
                </c:pt>
                <c:pt idx="42">
                  <c:v>0.76295999999999997</c:v>
                </c:pt>
                <c:pt idx="43">
                  <c:v>0.76842999999999995</c:v>
                </c:pt>
                <c:pt idx="44">
                  <c:v>0.78505000000000003</c:v>
                </c:pt>
                <c:pt idx="45">
                  <c:v>0.77176</c:v>
                </c:pt>
                <c:pt idx="46">
                  <c:v>0.77032999999999996</c:v>
                </c:pt>
                <c:pt idx="47">
                  <c:v>0.75463999999999998</c:v>
                </c:pt>
                <c:pt idx="48">
                  <c:v>0.77044000000000001</c:v>
                </c:pt>
                <c:pt idx="49">
                  <c:v>0.75609999999999999</c:v>
                </c:pt>
                <c:pt idx="50">
                  <c:v>0.79147999999999996</c:v>
                </c:pt>
                <c:pt idx="51">
                  <c:v>0.76856000000000002</c:v>
                </c:pt>
                <c:pt idx="52">
                  <c:v>0.75826000000000005</c:v>
                </c:pt>
                <c:pt idx="53">
                  <c:v>0.75541000000000003</c:v>
                </c:pt>
                <c:pt idx="54">
                  <c:v>0.76736000000000004</c:v>
                </c:pt>
                <c:pt idx="55">
                  <c:v>0.79527999999999999</c:v>
                </c:pt>
                <c:pt idx="56">
                  <c:v>0.77612999999999999</c:v>
                </c:pt>
                <c:pt idx="57">
                  <c:v>0.76546000000000003</c:v>
                </c:pt>
                <c:pt idx="58">
                  <c:v>0.75749999999999995</c:v>
                </c:pt>
                <c:pt idx="59">
                  <c:v>0.76056000000000001</c:v>
                </c:pt>
                <c:pt idx="60">
                  <c:v>0.77336000000000005</c:v>
                </c:pt>
                <c:pt idx="61">
                  <c:v>0.81366000000000005</c:v>
                </c:pt>
                <c:pt idx="62">
                  <c:v>0.8246</c:v>
                </c:pt>
                <c:pt idx="63">
                  <c:v>0.78585000000000005</c:v>
                </c:pt>
                <c:pt idx="64">
                  <c:v>0.78141000000000005</c:v>
                </c:pt>
                <c:pt idx="65">
                  <c:v>0.75275000000000003</c:v>
                </c:pt>
                <c:pt idx="66">
                  <c:v>0.74756</c:v>
                </c:pt>
                <c:pt idx="67">
                  <c:v>0.76366000000000001</c:v>
                </c:pt>
                <c:pt idx="68">
                  <c:v>0.76612000000000002</c:v>
                </c:pt>
                <c:pt idx="69">
                  <c:v>0.75119000000000002</c:v>
                </c:pt>
                <c:pt idx="70">
                  <c:v>0.76649999999999996</c:v>
                </c:pt>
                <c:pt idx="71">
                  <c:v>0.74868000000000001</c:v>
                </c:pt>
                <c:pt idx="72">
                  <c:v>0.7631</c:v>
                </c:pt>
                <c:pt idx="73">
                  <c:v>0.76790999999999998</c:v>
                </c:pt>
                <c:pt idx="74">
                  <c:v>0.75966</c:v>
                </c:pt>
                <c:pt idx="75">
                  <c:v>0.75266</c:v>
                </c:pt>
                <c:pt idx="76">
                  <c:v>0.75805</c:v>
                </c:pt>
                <c:pt idx="77">
                  <c:v>0.76383000000000001</c:v>
                </c:pt>
                <c:pt idx="78">
                  <c:v>0.80391999999999997</c:v>
                </c:pt>
                <c:pt idx="79">
                  <c:v>0.78883000000000003</c:v>
                </c:pt>
                <c:pt idx="80">
                  <c:v>0.78276999999999997</c:v>
                </c:pt>
                <c:pt idx="81">
                  <c:v>0.76558999999999999</c:v>
                </c:pt>
                <c:pt idx="82">
                  <c:v>0.81757000000000002</c:v>
                </c:pt>
                <c:pt idx="83">
                  <c:v>0.76744999999999997</c:v>
                </c:pt>
                <c:pt idx="84">
                  <c:v>0.79174</c:v>
                </c:pt>
                <c:pt idx="85">
                  <c:v>0.81808999999999998</c:v>
                </c:pt>
                <c:pt idx="86">
                  <c:v>0.79332000000000003</c:v>
                </c:pt>
                <c:pt idx="87">
                  <c:v>0.77497000000000005</c:v>
                </c:pt>
                <c:pt idx="88">
                  <c:v>0.78093000000000001</c:v>
                </c:pt>
                <c:pt idx="89">
                  <c:v>0.75014999999999998</c:v>
                </c:pt>
                <c:pt idx="90">
                  <c:v>0.76885999999999999</c:v>
                </c:pt>
                <c:pt idx="91">
                  <c:v>0.77644000000000002</c:v>
                </c:pt>
                <c:pt idx="92">
                  <c:v>0.76193</c:v>
                </c:pt>
                <c:pt idx="93">
                  <c:v>0.76185000000000003</c:v>
                </c:pt>
                <c:pt idx="94">
                  <c:v>0.74724000000000002</c:v>
                </c:pt>
                <c:pt idx="95">
                  <c:v>0.75058999999999998</c:v>
                </c:pt>
                <c:pt idx="96">
                  <c:v>0.76544000000000001</c:v>
                </c:pt>
                <c:pt idx="97">
                  <c:v>0.77141000000000004</c:v>
                </c:pt>
                <c:pt idx="98">
                  <c:v>0.77051000000000003</c:v>
                </c:pt>
                <c:pt idx="99">
                  <c:v>0.76415999999999995</c:v>
                </c:pt>
                <c:pt idx="100">
                  <c:v>0.76424000000000003</c:v>
                </c:pt>
                <c:pt idx="101">
                  <c:v>0.75424999999999998</c:v>
                </c:pt>
                <c:pt idx="102">
                  <c:v>0.75931999999999999</c:v>
                </c:pt>
                <c:pt idx="103">
                  <c:v>0.79164999999999996</c:v>
                </c:pt>
                <c:pt idx="104">
                  <c:v>0.74544999999999995</c:v>
                </c:pt>
                <c:pt idx="105">
                  <c:v>0.76712999999999998</c:v>
                </c:pt>
                <c:pt idx="106">
                  <c:v>0.77673000000000003</c:v>
                </c:pt>
                <c:pt idx="107">
                  <c:v>0.80391999999999997</c:v>
                </c:pt>
                <c:pt idx="108">
                  <c:v>0.78896999999999995</c:v>
                </c:pt>
                <c:pt idx="109">
                  <c:v>0.75783</c:v>
                </c:pt>
                <c:pt idx="110">
                  <c:v>0.76105999999999996</c:v>
                </c:pt>
                <c:pt idx="111">
                  <c:v>0.75258999999999998</c:v>
                </c:pt>
                <c:pt idx="112">
                  <c:v>0.76620999999999995</c:v>
                </c:pt>
                <c:pt idx="113">
                  <c:v>0.74875999999999998</c:v>
                </c:pt>
                <c:pt idx="114">
                  <c:v>0.77639999999999998</c:v>
                </c:pt>
                <c:pt idx="115">
                  <c:v>0.77698999999999996</c:v>
                </c:pt>
                <c:pt idx="116">
                  <c:v>0.77949999999999997</c:v>
                </c:pt>
                <c:pt idx="117">
                  <c:v>0.77578999999999998</c:v>
                </c:pt>
                <c:pt idx="118">
                  <c:v>0.74709999999999999</c:v>
                </c:pt>
                <c:pt idx="119">
                  <c:v>0.76581999999999995</c:v>
                </c:pt>
                <c:pt idx="120">
                  <c:v>0.74972000000000005</c:v>
                </c:pt>
                <c:pt idx="121">
                  <c:v>0.77383999999999997</c:v>
                </c:pt>
                <c:pt idx="122">
                  <c:v>0.76885999999999999</c:v>
                </c:pt>
                <c:pt idx="123">
                  <c:v>0.75990000000000002</c:v>
                </c:pt>
                <c:pt idx="124">
                  <c:v>0.78478000000000003</c:v>
                </c:pt>
                <c:pt idx="125">
                  <c:v>1.53627</c:v>
                </c:pt>
                <c:pt idx="126">
                  <c:v>1.1473100000000001</c:v>
                </c:pt>
                <c:pt idx="127">
                  <c:v>2.33264</c:v>
                </c:pt>
                <c:pt idx="128">
                  <c:v>1.0106200000000001</c:v>
                </c:pt>
                <c:pt idx="129">
                  <c:v>0.84624999999999995</c:v>
                </c:pt>
                <c:pt idx="130">
                  <c:v>0.94747999999999999</c:v>
                </c:pt>
                <c:pt idx="131">
                  <c:v>0.87770999999999999</c:v>
                </c:pt>
                <c:pt idx="132">
                  <c:v>0.83406999999999998</c:v>
                </c:pt>
                <c:pt idx="133">
                  <c:v>0.82077999999999995</c:v>
                </c:pt>
                <c:pt idx="134">
                  <c:v>0.82809999999999995</c:v>
                </c:pt>
                <c:pt idx="135">
                  <c:v>0.85650000000000004</c:v>
                </c:pt>
                <c:pt idx="136">
                  <c:v>0.93842000000000003</c:v>
                </c:pt>
                <c:pt idx="137">
                  <c:v>0.90036000000000005</c:v>
                </c:pt>
                <c:pt idx="138">
                  <c:v>0.84040000000000004</c:v>
                </c:pt>
                <c:pt idx="139">
                  <c:v>0.84204000000000001</c:v>
                </c:pt>
                <c:pt idx="140">
                  <c:v>0.85251999999999994</c:v>
                </c:pt>
                <c:pt idx="141">
                  <c:v>0.82809999999999995</c:v>
                </c:pt>
                <c:pt idx="142">
                  <c:v>0.82035999999999998</c:v>
                </c:pt>
                <c:pt idx="143">
                  <c:v>0.90983999999999998</c:v>
                </c:pt>
                <c:pt idx="144">
                  <c:v>0.87205999999999995</c:v>
                </c:pt>
                <c:pt idx="145">
                  <c:v>0.90688000000000002</c:v>
                </c:pt>
                <c:pt idx="146">
                  <c:v>0.83923000000000003</c:v>
                </c:pt>
                <c:pt idx="147">
                  <c:v>0.83077999999999996</c:v>
                </c:pt>
                <c:pt idx="148">
                  <c:v>0.90100999999999998</c:v>
                </c:pt>
                <c:pt idx="149">
                  <c:v>0.89181999999999995</c:v>
                </c:pt>
                <c:pt idx="150">
                  <c:v>0.91220999999999997</c:v>
                </c:pt>
                <c:pt idx="151">
                  <c:v>0.84736</c:v>
                </c:pt>
                <c:pt idx="152">
                  <c:v>0.82955999999999996</c:v>
                </c:pt>
                <c:pt idx="153">
                  <c:v>0.85246</c:v>
                </c:pt>
                <c:pt idx="154">
                  <c:v>0.87694000000000005</c:v>
                </c:pt>
                <c:pt idx="155">
                  <c:v>0.92383999999999999</c:v>
                </c:pt>
                <c:pt idx="156">
                  <c:v>0.85411000000000004</c:v>
                </c:pt>
                <c:pt idx="157">
                  <c:v>0.85284000000000004</c:v>
                </c:pt>
                <c:pt idx="158">
                  <c:v>0.90088999999999997</c:v>
                </c:pt>
                <c:pt idx="159">
                  <c:v>0.87648999999999999</c:v>
                </c:pt>
                <c:pt idx="160">
                  <c:v>0.89266999999999996</c:v>
                </c:pt>
                <c:pt idx="161">
                  <c:v>0.95628999999999997</c:v>
                </c:pt>
                <c:pt idx="162">
                  <c:v>1.86222</c:v>
                </c:pt>
                <c:pt idx="163">
                  <c:v>0.90102000000000004</c:v>
                </c:pt>
                <c:pt idx="164">
                  <c:v>0.86499999999999999</c:v>
                </c:pt>
                <c:pt idx="165">
                  <c:v>0.88361999999999996</c:v>
                </c:pt>
                <c:pt idx="166">
                  <c:v>0.86531999999999998</c:v>
                </c:pt>
                <c:pt idx="167">
                  <c:v>0.87822999999999996</c:v>
                </c:pt>
                <c:pt idx="168">
                  <c:v>0.88195000000000001</c:v>
                </c:pt>
                <c:pt idx="169">
                  <c:v>0.87026000000000003</c:v>
                </c:pt>
                <c:pt idx="170">
                  <c:v>0.84738000000000002</c:v>
                </c:pt>
                <c:pt idx="171">
                  <c:v>0.84930000000000005</c:v>
                </c:pt>
                <c:pt idx="172">
                  <c:v>0.88495999999999997</c:v>
                </c:pt>
                <c:pt idx="173">
                  <c:v>0.86079000000000006</c:v>
                </c:pt>
                <c:pt idx="174">
                  <c:v>0.85546</c:v>
                </c:pt>
                <c:pt idx="175">
                  <c:v>0.84675999999999996</c:v>
                </c:pt>
                <c:pt idx="176">
                  <c:v>0.84906999999999999</c:v>
                </c:pt>
                <c:pt idx="177">
                  <c:v>0.87370000000000003</c:v>
                </c:pt>
                <c:pt idx="178">
                  <c:v>0.86694000000000004</c:v>
                </c:pt>
                <c:pt idx="179">
                  <c:v>0.86687000000000003</c:v>
                </c:pt>
                <c:pt idx="180">
                  <c:v>0.86268999999999996</c:v>
                </c:pt>
                <c:pt idx="181">
                  <c:v>0.88819000000000004</c:v>
                </c:pt>
                <c:pt idx="182">
                  <c:v>0.90502000000000005</c:v>
                </c:pt>
                <c:pt idx="183">
                  <c:v>0.89093</c:v>
                </c:pt>
                <c:pt idx="184">
                  <c:v>0.91766999999999999</c:v>
                </c:pt>
                <c:pt idx="185">
                  <c:v>0.91973000000000005</c:v>
                </c:pt>
                <c:pt idx="186">
                  <c:v>0.86987000000000003</c:v>
                </c:pt>
                <c:pt idx="187">
                  <c:v>0.89303999999999994</c:v>
                </c:pt>
                <c:pt idx="188">
                  <c:v>0.87075999999999998</c:v>
                </c:pt>
                <c:pt idx="189">
                  <c:v>0.89263000000000003</c:v>
                </c:pt>
                <c:pt idx="190">
                  <c:v>0.87141000000000002</c:v>
                </c:pt>
                <c:pt idx="191">
                  <c:v>0.89532</c:v>
                </c:pt>
                <c:pt idx="192">
                  <c:v>0.88219999999999998</c:v>
                </c:pt>
                <c:pt idx="193">
                  <c:v>0.89112999999999998</c:v>
                </c:pt>
                <c:pt idx="194">
                  <c:v>0.91169</c:v>
                </c:pt>
                <c:pt idx="195">
                  <c:v>0.89729000000000003</c:v>
                </c:pt>
                <c:pt idx="196">
                  <c:v>0.89242999999999995</c:v>
                </c:pt>
                <c:pt idx="197">
                  <c:v>0.84997</c:v>
                </c:pt>
                <c:pt idx="198">
                  <c:v>0.87617</c:v>
                </c:pt>
                <c:pt idx="199">
                  <c:v>0.92035999999999996</c:v>
                </c:pt>
                <c:pt idx="200">
                  <c:v>0.87460000000000004</c:v>
                </c:pt>
                <c:pt idx="201">
                  <c:v>0.87448000000000004</c:v>
                </c:pt>
                <c:pt idx="202">
                  <c:v>0.86358000000000001</c:v>
                </c:pt>
                <c:pt idx="203">
                  <c:v>0.86619999999999997</c:v>
                </c:pt>
                <c:pt idx="204">
                  <c:v>0.86129</c:v>
                </c:pt>
                <c:pt idx="205">
                  <c:v>0.85865000000000002</c:v>
                </c:pt>
                <c:pt idx="206">
                  <c:v>0.90225</c:v>
                </c:pt>
                <c:pt idx="207">
                  <c:v>0.86397000000000002</c:v>
                </c:pt>
                <c:pt idx="208">
                  <c:v>0.85189000000000004</c:v>
                </c:pt>
                <c:pt idx="209">
                  <c:v>0.85790999999999995</c:v>
                </c:pt>
                <c:pt idx="210">
                  <c:v>0.90200999999999998</c:v>
                </c:pt>
                <c:pt idx="211">
                  <c:v>0.90356000000000003</c:v>
                </c:pt>
                <c:pt idx="212">
                  <c:v>0.91624000000000005</c:v>
                </c:pt>
                <c:pt idx="213">
                  <c:v>0.90834000000000004</c:v>
                </c:pt>
                <c:pt idx="214">
                  <c:v>0.86485000000000001</c:v>
                </c:pt>
                <c:pt idx="215">
                  <c:v>0.84019999999999995</c:v>
                </c:pt>
                <c:pt idx="216">
                  <c:v>0.87602999999999998</c:v>
                </c:pt>
                <c:pt idx="217">
                  <c:v>0.89793999999999996</c:v>
                </c:pt>
                <c:pt idx="218">
                  <c:v>0.91078000000000003</c:v>
                </c:pt>
                <c:pt idx="219">
                  <c:v>0.90702000000000005</c:v>
                </c:pt>
                <c:pt idx="220">
                  <c:v>0.85573999999999995</c:v>
                </c:pt>
                <c:pt idx="221">
                  <c:v>0.86375000000000002</c:v>
                </c:pt>
                <c:pt idx="222">
                  <c:v>0.86785000000000001</c:v>
                </c:pt>
                <c:pt idx="223">
                  <c:v>0.89842</c:v>
                </c:pt>
                <c:pt idx="224">
                  <c:v>0.89170000000000005</c:v>
                </c:pt>
                <c:pt idx="225">
                  <c:v>0.86599000000000004</c:v>
                </c:pt>
                <c:pt idx="226">
                  <c:v>0.86917999999999995</c:v>
                </c:pt>
                <c:pt idx="227">
                  <c:v>0.84150999999999998</c:v>
                </c:pt>
                <c:pt idx="228">
                  <c:v>0.92578000000000005</c:v>
                </c:pt>
                <c:pt idx="229">
                  <c:v>0.87643000000000004</c:v>
                </c:pt>
                <c:pt idx="230">
                  <c:v>0.88846000000000003</c:v>
                </c:pt>
                <c:pt idx="231">
                  <c:v>0.99224000000000001</c:v>
                </c:pt>
                <c:pt idx="232">
                  <c:v>1.0052399999999999</c:v>
                </c:pt>
                <c:pt idx="233">
                  <c:v>0.90632999999999997</c:v>
                </c:pt>
                <c:pt idx="234">
                  <c:v>0.92657</c:v>
                </c:pt>
                <c:pt idx="235">
                  <c:v>0.86880000000000002</c:v>
                </c:pt>
                <c:pt idx="236">
                  <c:v>0.83647000000000005</c:v>
                </c:pt>
                <c:pt idx="237">
                  <c:v>0.86878999999999995</c:v>
                </c:pt>
                <c:pt idx="238">
                  <c:v>0.97333999999999998</c:v>
                </c:pt>
                <c:pt idx="239">
                  <c:v>0.89780000000000004</c:v>
                </c:pt>
                <c:pt idx="240">
                  <c:v>0.85726999999999998</c:v>
                </c:pt>
                <c:pt idx="241">
                  <c:v>1.0039</c:v>
                </c:pt>
                <c:pt idx="242">
                  <c:v>0.86521000000000003</c:v>
                </c:pt>
                <c:pt idx="243">
                  <c:v>0.86980000000000002</c:v>
                </c:pt>
                <c:pt idx="244">
                  <c:v>0.90024999999999999</c:v>
                </c:pt>
                <c:pt idx="245">
                  <c:v>0.84750000000000003</c:v>
                </c:pt>
                <c:pt idx="246">
                  <c:v>0.85358000000000001</c:v>
                </c:pt>
                <c:pt idx="247">
                  <c:v>0.89183000000000001</c:v>
                </c:pt>
                <c:pt idx="248">
                  <c:v>0.89427999999999996</c:v>
                </c:pt>
                <c:pt idx="249">
                  <c:v>0.85740000000000005</c:v>
                </c:pt>
                <c:pt idx="250">
                  <c:v>0.90569999999999995</c:v>
                </c:pt>
                <c:pt idx="251">
                  <c:v>0.87204999999999999</c:v>
                </c:pt>
                <c:pt idx="252">
                  <c:v>0.90817000000000003</c:v>
                </c:pt>
                <c:pt idx="253">
                  <c:v>0.88978999999999997</c:v>
                </c:pt>
                <c:pt idx="254">
                  <c:v>0.85477999999999998</c:v>
                </c:pt>
                <c:pt idx="255">
                  <c:v>0.91344999999999998</c:v>
                </c:pt>
                <c:pt idx="256" formatCode="General">
                  <c:v>0.81559000000000004</c:v>
                </c:pt>
                <c:pt idx="257" formatCode="General">
                  <c:v>0.81977999999999995</c:v>
                </c:pt>
                <c:pt idx="258" formatCode="General">
                  <c:v>0.85048000000000001</c:v>
                </c:pt>
                <c:pt idx="259" formatCode="General">
                  <c:v>0.87465999999999999</c:v>
                </c:pt>
                <c:pt idx="260" formatCode="General">
                  <c:v>0.86446999999999996</c:v>
                </c:pt>
                <c:pt idx="261" formatCode="General">
                  <c:v>0.84952000000000005</c:v>
                </c:pt>
                <c:pt idx="262" formatCode="General">
                  <c:v>0.82284000000000002</c:v>
                </c:pt>
                <c:pt idx="263" formatCode="General">
                  <c:v>0.82538</c:v>
                </c:pt>
                <c:pt idx="264" formatCode="General">
                  <c:v>0.91124000000000005</c:v>
                </c:pt>
                <c:pt idx="265" formatCode="General">
                  <c:v>0.83938000000000001</c:v>
                </c:pt>
                <c:pt idx="266" formatCode="General">
                  <c:v>1.0221199999999999</c:v>
                </c:pt>
                <c:pt idx="267" formatCode="General">
                  <c:v>0.87594000000000005</c:v>
                </c:pt>
                <c:pt idx="268" formatCode="General">
                  <c:v>0.84419999999999995</c:v>
                </c:pt>
                <c:pt idx="269" formatCode="General">
                  <c:v>0.86989000000000005</c:v>
                </c:pt>
                <c:pt idx="270" formatCode="General">
                  <c:v>0.96643999999999997</c:v>
                </c:pt>
                <c:pt idx="271" formatCode="General">
                  <c:v>0.85246999999999995</c:v>
                </c:pt>
                <c:pt idx="272" formatCode="General">
                  <c:v>0.95374999999999999</c:v>
                </c:pt>
                <c:pt idx="273" formatCode="General">
                  <c:v>0.93923999999999996</c:v>
                </c:pt>
                <c:pt idx="274" formatCode="General">
                  <c:v>0.87329000000000001</c:v>
                </c:pt>
                <c:pt idx="275" formatCode="General">
                  <c:v>0.87641999999999998</c:v>
                </c:pt>
                <c:pt idx="276" formatCode="General">
                  <c:v>0.87229999999999996</c:v>
                </c:pt>
                <c:pt idx="277" formatCode="General">
                  <c:v>0.93964000000000003</c:v>
                </c:pt>
                <c:pt idx="278" formatCode="General">
                  <c:v>0.85124999999999995</c:v>
                </c:pt>
                <c:pt idx="279" formatCode="General">
                  <c:v>0.91125</c:v>
                </c:pt>
                <c:pt idx="280" formatCode="General">
                  <c:v>0.97694999999999999</c:v>
                </c:pt>
                <c:pt idx="281" formatCode="General">
                  <c:v>0.84141999999999995</c:v>
                </c:pt>
                <c:pt idx="282" formatCode="General">
                  <c:v>0.85711000000000004</c:v>
                </c:pt>
                <c:pt idx="283" formatCode="General">
                  <c:v>0.88953000000000004</c:v>
                </c:pt>
                <c:pt idx="284" formatCode="General">
                  <c:v>0.86778</c:v>
                </c:pt>
                <c:pt idx="285" formatCode="General">
                  <c:v>0.87363000000000002</c:v>
                </c:pt>
                <c:pt idx="286" formatCode="General">
                  <c:v>0.90286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82912"/>
        <c:axId val="80438400"/>
      </c:lineChart>
      <c:dateAx>
        <c:axId val="909829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80438400"/>
        <c:crosses val="autoZero"/>
        <c:auto val="1"/>
        <c:lblOffset val="100"/>
        <c:baseTimeUnit val="days"/>
        <c:majorUnit val="1"/>
        <c:majorTimeUnit val="months"/>
      </c:dateAx>
      <c:valAx>
        <c:axId val="80438400"/>
        <c:scaling>
          <c:orientation val="minMax"/>
          <c:max val="21"/>
          <c:min val="-21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909829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Componente N-S 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3317871645922023E-2"/>
          <c:y val="2.8252405949256341E-2"/>
          <c:w val="0.94684223630157882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v>Delta(mm)</c:v>
          </c:tx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temp_lat!$B$1:$B$287</c:f>
              <c:numCache>
                <c:formatCode>m/d/yyyy</c:formatCode>
                <c:ptCount val="287"/>
                <c:pt idx="0">
                  <c:v>43247</c:v>
                </c:pt>
                <c:pt idx="1">
                  <c:v>43248</c:v>
                </c:pt>
                <c:pt idx="2">
                  <c:v>43252</c:v>
                </c:pt>
                <c:pt idx="3">
                  <c:v>43253</c:v>
                </c:pt>
                <c:pt idx="4">
                  <c:v>43254</c:v>
                </c:pt>
                <c:pt idx="5">
                  <c:v>43255</c:v>
                </c:pt>
                <c:pt idx="6">
                  <c:v>43256</c:v>
                </c:pt>
                <c:pt idx="7">
                  <c:v>43257</c:v>
                </c:pt>
                <c:pt idx="8">
                  <c:v>43258</c:v>
                </c:pt>
                <c:pt idx="9">
                  <c:v>43259</c:v>
                </c:pt>
                <c:pt idx="10">
                  <c:v>43260</c:v>
                </c:pt>
                <c:pt idx="11">
                  <c:v>43261</c:v>
                </c:pt>
                <c:pt idx="12">
                  <c:v>43262</c:v>
                </c:pt>
                <c:pt idx="13">
                  <c:v>43263</c:v>
                </c:pt>
                <c:pt idx="14">
                  <c:v>43264</c:v>
                </c:pt>
                <c:pt idx="15">
                  <c:v>43265</c:v>
                </c:pt>
                <c:pt idx="16">
                  <c:v>43266</c:v>
                </c:pt>
                <c:pt idx="17">
                  <c:v>43267</c:v>
                </c:pt>
                <c:pt idx="18">
                  <c:v>43268</c:v>
                </c:pt>
                <c:pt idx="19">
                  <c:v>43269</c:v>
                </c:pt>
                <c:pt idx="20">
                  <c:v>43270</c:v>
                </c:pt>
                <c:pt idx="21">
                  <c:v>43271</c:v>
                </c:pt>
                <c:pt idx="22">
                  <c:v>43272</c:v>
                </c:pt>
                <c:pt idx="23">
                  <c:v>43273</c:v>
                </c:pt>
                <c:pt idx="24">
                  <c:v>43274</c:v>
                </c:pt>
                <c:pt idx="25">
                  <c:v>43275</c:v>
                </c:pt>
                <c:pt idx="26">
                  <c:v>43276</c:v>
                </c:pt>
                <c:pt idx="27">
                  <c:v>43277</c:v>
                </c:pt>
                <c:pt idx="28">
                  <c:v>43278</c:v>
                </c:pt>
                <c:pt idx="29">
                  <c:v>43279</c:v>
                </c:pt>
                <c:pt idx="30">
                  <c:v>43280</c:v>
                </c:pt>
                <c:pt idx="31">
                  <c:v>43281</c:v>
                </c:pt>
                <c:pt idx="32">
                  <c:v>43282</c:v>
                </c:pt>
                <c:pt idx="33">
                  <c:v>43283</c:v>
                </c:pt>
                <c:pt idx="34">
                  <c:v>43284</c:v>
                </c:pt>
                <c:pt idx="35">
                  <c:v>43285</c:v>
                </c:pt>
                <c:pt idx="36">
                  <c:v>43286</c:v>
                </c:pt>
                <c:pt idx="37">
                  <c:v>43287</c:v>
                </c:pt>
                <c:pt idx="38">
                  <c:v>43288</c:v>
                </c:pt>
                <c:pt idx="39">
                  <c:v>43289</c:v>
                </c:pt>
                <c:pt idx="40">
                  <c:v>43290</c:v>
                </c:pt>
                <c:pt idx="41">
                  <c:v>43291</c:v>
                </c:pt>
                <c:pt idx="42">
                  <c:v>43292</c:v>
                </c:pt>
                <c:pt idx="43">
                  <c:v>43293</c:v>
                </c:pt>
                <c:pt idx="44">
                  <c:v>43294</c:v>
                </c:pt>
                <c:pt idx="45">
                  <c:v>43295</c:v>
                </c:pt>
                <c:pt idx="46">
                  <c:v>43296</c:v>
                </c:pt>
                <c:pt idx="47">
                  <c:v>43297</c:v>
                </c:pt>
                <c:pt idx="48">
                  <c:v>43298</c:v>
                </c:pt>
                <c:pt idx="49">
                  <c:v>43299</c:v>
                </c:pt>
                <c:pt idx="50">
                  <c:v>43300</c:v>
                </c:pt>
                <c:pt idx="51">
                  <c:v>43301</c:v>
                </c:pt>
                <c:pt idx="52">
                  <c:v>43302</c:v>
                </c:pt>
                <c:pt idx="53">
                  <c:v>43303</c:v>
                </c:pt>
                <c:pt idx="54">
                  <c:v>43304</c:v>
                </c:pt>
                <c:pt idx="55">
                  <c:v>43305</c:v>
                </c:pt>
                <c:pt idx="56">
                  <c:v>43306</c:v>
                </c:pt>
                <c:pt idx="57">
                  <c:v>43307</c:v>
                </c:pt>
                <c:pt idx="58">
                  <c:v>43308</c:v>
                </c:pt>
                <c:pt idx="59">
                  <c:v>43309</c:v>
                </c:pt>
                <c:pt idx="60">
                  <c:v>43310</c:v>
                </c:pt>
                <c:pt idx="61">
                  <c:v>43311</c:v>
                </c:pt>
                <c:pt idx="62">
                  <c:v>43312</c:v>
                </c:pt>
                <c:pt idx="63">
                  <c:v>43313</c:v>
                </c:pt>
                <c:pt idx="64">
                  <c:v>43314</c:v>
                </c:pt>
                <c:pt idx="65">
                  <c:v>43315</c:v>
                </c:pt>
                <c:pt idx="66">
                  <c:v>43316</c:v>
                </c:pt>
                <c:pt idx="67">
                  <c:v>43317</c:v>
                </c:pt>
                <c:pt idx="68">
                  <c:v>43318</c:v>
                </c:pt>
                <c:pt idx="69">
                  <c:v>43319</c:v>
                </c:pt>
                <c:pt idx="70">
                  <c:v>43320</c:v>
                </c:pt>
                <c:pt idx="71">
                  <c:v>43321</c:v>
                </c:pt>
                <c:pt idx="72">
                  <c:v>43322</c:v>
                </c:pt>
                <c:pt idx="73">
                  <c:v>43323</c:v>
                </c:pt>
                <c:pt idx="74">
                  <c:v>43324</c:v>
                </c:pt>
                <c:pt idx="75">
                  <c:v>43325</c:v>
                </c:pt>
                <c:pt idx="76">
                  <c:v>43326</c:v>
                </c:pt>
                <c:pt idx="77">
                  <c:v>43327</c:v>
                </c:pt>
                <c:pt idx="78">
                  <c:v>43328</c:v>
                </c:pt>
                <c:pt idx="79">
                  <c:v>43329</c:v>
                </c:pt>
                <c:pt idx="80">
                  <c:v>43330</c:v>
                </c:pt>
                <c:pt idx="81">
                  <c:v>43331</c:v>
                </c:pt>
                <c:pt idx="82">
                  <c:v>43332</c:v>
                </c:pt>
                <c:pt idx="83">
                  <c:v>43333</c:v>
                </c:pt>
                <c:pt idx="84">
                  <c:v>43334</c:v>
                </c:pt>
                <c:pt idx="85">
                  <c:v>43335</c:v>
                </c:pt>
                <c:pt idx="86">
                  <c:v>43336</c:v>
                </c:pt>
                <c:pt idx="87">
                  <c:v>43337</c:v>
                </c:pt>
                <c:pt idx="88">
                  <c:v>43338</c:v>
                </c:pt>
                <c:pt idx="89">
                  <c:v>43339</c:v>
                </c:pt>
                <c:pt idx="90">
                  <c:v>43340</c:v>
                </c:pt>
                <c:pt idx="91">
                  <c:v>43342</c:v>
                </c:pt>
                <c:pt idx="92">
                  <c:v>43343</c:v>
                </c:pt>
                <c:pt idx="93">
                  <c:v>43344</c:v>
                </c:pt>
                <c:pt idx="94">
                  <c:v>43345</c:v>
                </c:pt>
                <c:pt idx="95">
                  <c:v>43346</c:v>
                </c:pt>
                <c:pt idx="96">
                  <c:v>43347</c:v>
                </c:pt>
                <c:pt idx="97">
                  <c:v>43348</c:v>
                </c:pt>
                <c:pt idx="98">
                  <c:v>43349</c:v>
                </c:pt>
                <c:pt idx="99">
                  <c:v>43350</c:v>
                </c:pt>
                <c:pt idx="100">
                  <c:v>43351</c:v>
                </c:pt>
                <c:pt idx="101">
                  <c:v>43352</c:v>
                </c:pt>
                <c:pt idx="102">
                  <c:v>43353</c:v>
                </c:pt>
                <c:pt idx="103">
                  <c:v>43354</c:v>
                </c:pt>
                <c:pt idx="104">
                  <c:v>43356</c:v>
                </c:pt>
                <c:pt idx="105">
                  <c:v>43357</c:v>
                </c:pt>
                <c:pt idx="106">
                  <c:v>43358</c:v>
                </c:pt>
                <c:pt idx="107">
                  <c:v>43359</c:v>
                </c:pt>
                <c:pt idx="108">
                  <c:v>43360</c:v>
                </c:pt>
                <c:pt idx="109">
                  <c:v>43361</c:v>
                </c:pt>
                <c:pt idx="110">
                  <c:v>43362</c:v>
                </c:pt>
                <c:pt idx="111">
                  <c:v>43363</c:v>
                </c:pt>
                <c:pt idx="112">
                  <c:v>43365</c:v>
                </c:pt>
                <c:pt idx="113">
                  <c:v>43366</c:v>
                </c:pt>
                <c:pt idx="114">
                  <c:v>43367</c:v>
                </c:pt>
                <c:pt idx="115">
                  <c:v>43368</c:v>
                </c:pt>
                <c:pt idx="116">
                  <c:v>43369</c:v>
                </c:pt>
                <c:pt idx="117">
                  <c:v>43370</c:v>
                </c:pt>
                <c:pt idx="118">
                  <c:v>43371</c:v>
                </c:pt>
                <c:pt idx="119">
                  <c:v>43372</c:v>
                </c:pt>
                <c:pt idx="120">
                  <c:v>43373</c:v>
                </c:pt>
                <c:pt idx="121">
                  <c:v>43374</c:v>
                </c:pt>
                <c:pt idx="122">
                  <c:v>43375</c:v>
                </c:pt>
                <c:pt idx="123">
                  <c:v>43376</c:v>
                </c:pt>
                <c:pt idx="124">
                  <c:v>43377</c:v>
                </c:pt>
                <c:pt idx="125">
                  <c:v>43385</c:v>
                </c:pt>
                <c:pt idx="126">
                  <c:v>43386</c:v>
                </c:pt>
                <c:pt idx="127">
                  <c:v>43387</c:v>
                </c:pt>
                <c:pt idx="128">
                  <c:v>43388</c:v>
                </c:pt>
                <c:pt idx="129">
                  <c:v>43390</c:v>
                </c:pt>
                <c:pt idx="130">
                  <c:v>43391</c:v>
                </c:pt>
                <c:pt idx="131">
                  <c:v>43392</c:v>
                </c:pt>
                <c:pt idx="132">
                  <c:v>43393</c:v>
                </c:pt>
                <c:pt idx="133">
                  <c:v>43394</c:v>
                </c:pt>
                <c:pt idx="134">
                  <c:v>43395</c:v>
                </c:pt>
                <c:pt idx="135">
                  <c:v>43396</c:v>
                </c:pt>
                <c:pt idx="136">
                  <c:v>43397</c:v>
                </c:pt>
                <c:pt idx="137">
                  <c:v>43398</c:v>
                </c:pt>
                <c:pt idx="138">
                  <c:v>43399</c:v>
                </c:pt>
                <c:pt idx="139">
                  <c:v>43400</c:v>
                </c:pt>
                <c:pt idx="140">
                  <c:v>43401</c:v>
                </c:pt>
                <c:pt idx="141">
                  <c:v>43402</c:v>
                </c:pt>
                <c:pt idx="142">
                  <c:v>43403</c:v>
                </c:pt>
                <c:pt idx="143">
                  <c:v>43404</c:v>
                </c:pt>
                <c:pt idx="144">
                  <c:v>43405</c:v>
                </c:pt>
                <c:pt idx="145">
                  <c:v>43406</c:v>
                </c:pt>
                <c:pt idx="146">
                  <c:v>43407</c:v>
                </c:pt>
                <c:pt idx="147">
                  <c:v>43408</c:v>
                </c:pt>
                <c:pt idx="148">
                  <c:v>43409</c:v>
                </c:pt>
                <c:pt idx="149">
                  <c:v>43410</c:v>
                </c:pt>
                <c:pt idx="150">
                  <c:v>43411</c:v>
                </c:pt>
                <c:pt idx="151">
                  <c:v>43412</c:v>
                </c:pt>
                <c:pt idx="152">
                  <c:v>43413</c:v>
                </c:pt>
                <c:pt idx="153">
                  <c:v>43414</c:v>
                </c:pt>
                <c:pt idx="154">
                  <c:v>43415</c:v>
                </c:pt>
                <c:pt idx="155">
                  <c:v>43416</c:v>
                </c:pt>
                <c:pt idx="156">
                  <c:v>43417</c:v>
                </c:pt>
                <c:pt idx="157">
                  <c:v>43418</c:v>
                </c:pt>
                <c:pt idx="158">
                  <c:v>43419</c:v>
                </c:pt>
                <c:pt idx="159">
                  <c:v>43420</c:v>
                </c:pt>
                <c:pt idx="160">
                  <c:v>43421</c:v>
                </c:pt>
                <c:pt idx="161">
                  <c:v>43422</c:v>
                </c:pt>
                <c:pt idx="162">
                  <c:v>43425</c:v>
                </c:pt>
                <c:pt idx="163">
                  <c:v>43426</c:v>
                </c:pt>
                <c:pt idx="164">
                  <c:v>43427</c:v>
                </c:pt>
                <c:pt idx="165">
                  <c:v>43428</c:v>
                </c:pt>
                <c:pt idx="166">
                  <c:v>43429</c:v>
                </c:pt>
                <c:pt idx="167">
                  <c:v>43430</c:v>
                </c:pt>
                <c:pt idx="168">
                  <c:v>43431</c:v>
                </c:pt>
                <c:pt idx="169">
                  <c:v>43432</c:v>
                </c:pt>
                <c:pt idx="170">
                  <c:v>43433</c:v>
                </c:pt>
                <c:pt idx="171">
                  <c:v>43434</c:v>
                </c:pt>
                <c:pt idx="172">
                  <c:v>43436</c:v>
                </c:pt>
                <c:pt idx="173">
                  <c:v>43437</c:v>
                </c:pt>
                <c:pt idx="174">
                  <c:v>43438</c:v>
                </c:pt>
                <c:pt idx="175">
                  <c:v>43439</c:v>
                </c:pt>
                <c:pt idx="176">
                  <c:v>43440</c:v>
                </c:pt>
                <c:pt idx="177">
                  <c:v>43441</c:v>
                </c:pt>
                <c:pt idx="178">
                  <c:v>43442</c:v>
                </c:pt>
                <c:pt idx="179">
                  <c:v>43443</c:v>
                </c:pt>
                <c:pt idx="180">
                  <c:v>43444</c:v>
                </c:pt>
                <c:pt idx="181">
                  <c:v>43445</c:v>
                </c:pt>
                <c:pt idx="182">
                  <c:v>43446</c:v>
                </c:pt>
                <c:pt idx="183">
                  <c:v>43447</c:v>
                </c:pt>
                <c:pt idx="184">
                  <c:v>43448</c:v>
                </c:pt>
                <c:pt idx="185">
                  <c:v>43449</c:v>
                </c:pt>
                <c:pt idx="186">
                  <c:v>43450</c:v>
                </c:pt>
                <c:pt idx="187">
                  <c:v>43451</c:v>
                </c:pt>
                <c:pt idx="188">
                  <c:v>43452</c:v>
                </c:pt>
                <c:pt idx="189">
                  <c:v>43453</c:v>
                </c:pt>
                <c:pt idx="190">
                  <c:v>43454</c:v>
                </c:pt>
                <c:pt idx="191">
                  <c:v>43455</c:v>
                </c:pt>
                <c:pt idx="192">
                  <c:v>43456</c:v>
                </c:pt>
                <c:pt idx="193">
                  <c:v>43457</c:v>
                </c:pt>
                <c:pt idx="194">
                  <c:v>43458</c:v>
                </c:pt>
                <c:pt idx="195">
                  <c:v>43459</c:v>
                </c:pt>
                <c:pt idx="196">
                  <c:v>43460</c:v>
                </c:pt>
                <c:pt idx="197">
                  <c:v>43461</c:v>
                </c:pt>
                <c:pt idx="198">
                  <c:v>43462</c:v>
                </c:pt>
                <c:pt idx="199">
                  <c:v>43463</c:v>
                </c:pt>
                <c:pt idx="200">
                  <c:v>43464</c:v>
                </c:pt>
                <c:pt idx="201">
                  <c:v>43465</c:v>
                </c:pt>
                <c:pt idx="202">
                  <c:v>43466</c:v>
                </c:pt>
                <c:pt idx="203">
                  <c:v>43467</c:v>
                </c:pt>
                <c:pt idx="204">
                  <c:v>43468</c:v>
                </c:pt>
                <c:pt idx="205">
                  <c:v>43469</c:v>
                </c:pt>
                <c:pt idx="206">
                  <c:v>43470</c:v>
                </c:pt>
                <c:pt idx="207">
                  <c:v>43471</c:v>
                </c:pt>
                <c:pt idx="208">
                  <c:v>43472</c:v>
                </c:pt>
                <c:pt idx="209">
                  <c:v>43473</c:v>
                </c:pt>
                <c:pt idx="210">
                  <c:v>43474</c:v>
                </c:pt>
                <c:pt idx="211">
                  <c:v>43475</c:v>
                </c:pt>
                <c:pt idx="212">
                  <c:v>43476</c:v>
                </c:pt>
                <c:pt idx="213">
                  <c:v>43477</c:v>
                </c:pt>
                <c:pt idx="214">
                  <c:v>43478</c:v>
                </c:pt>
                <c:pt idx="215">
                  <c:v>43479</c:v>
                </c:pt>
                <c:pt idx="216">
                  <c:v>43480</c:v>
                </c:pt>
                <c:pt idx="217">
                  <c:v>43481</c:v>
                </c:pt>
                <c:pt idx="218">
                  <c:v>43482</c:v>
                </c:pt>
                <c:pt idx="219">
                  <c:v>43483</c:v>
                </c:pt>
                <c:pt idx="220">
                  <c:v>43484</c:v>
                </c:pt>
                <c:pt idx="221">
                  <c:v>43485</c:v>
                </c:pt>
                <c:pt idx="222">
                  <c:v>43486</c:v>
                </c:pt>
                <c:pt idx="223">
                  <c:v>43487</c:v>
                </c:pt>
                <c:pt idx="224">
                  <c:v>43488</c:v>
                </c:pt>
                <c:pt idx="225">
                  <c:v>43489</c:v>
                </c:pt>
                <c:pt idx="226">
                  <c:v>43490</c:v>
                </c:pt>
                <c:pt idx="227">
                  <c:v>43491</c:v>
                </c:pt>
                <c:pt idx="228">
                  <c:v>43492</c:v>
                </c:pt>
                <c:pt idx="229">
                  <c:v>43493</c:v>
                </c:pt>
                <c:pt idx="230">
                  <c:v>43494</c:v>
                </c:pt>
                <c:pt idx="231">
                  <c:v>43495</c:v>
                </c:pt>
                <c:pt idx="232">
                  <c:v>43497</c:v>
                </c:pt>
                <c:pt idx="233">
                  <c:v>43498</c:v>
                </c:pt>
                <c:pt idx="234">
                  <c:v>43499</c:v>
                </c:pt>
                <c:pt idx="235">
                  <c:v>43500</c:v>
                </c:pt>
                <c:pt idx="236">
                  <c:v>43501</c:v>
                </c:pt>
                <c:pt idx="237">
                  <c:v>43502</c:v>
                </c:pt>
                <c:pt idx="238">
                  <c:v>43503</c:v>
                </c:pt>
                <c:pt idx="239">
                  <c:v>43504</c:v>
                </c:pt>
                <c:pt idx="240">
                  <c:v>43505</c:v>
                </c:pt>
                <c:pt idx="241">
                  <c:v>43506</c:v>
                </c:pt>
                <c:pt idx="242">
                  <c:v>43507</c:v>
                </c:pt>
                <c:pt idx="243">
                  <c:v>43508</c:v>
                </c:pt>
                <c:pt idx="244">
                  <c:v>43509</c:v>
                </c:pt>
                <c:pt idx="245">
                  <c:v>43510</c:v>
                </c:pt>
                <c:pt idx="246">
                  <c:v>43511</c:v>
                </c:pt>
                <c:pt idx="247">
                  <c:v>43512</c:v>
                </c:pt>
                <c:pt idx="248">
                  <c:v>43513</c:v>
                </c:pt>
                <c:pt idx="249">
                  <c:v>43514</c:v>
                </c:pt>
                <c:pt idx="250">
                  <c:v>43515</c:v>
                </c:pt>
                <c:pt idx="251">
                  <c:v>43516</c:v>
                </c:pt>
                <c:pt idx="252">
                  <c:v>43517</c:v>
                </c:pt>
                <c:pt idx="253">
                  <c:v>43518</c:v>
                </c:pt>
                <c:pt idx="254">
                  <c:v>43519</c:v>
                </c:pt>
                <c:pt idx="255">
                  <c:v>43520</c:v>
                </c:pt>
                <c:pt idx="256">
                  <c:v>43521</c:v>
                </c:pt>
                <c:pt idx="257">
                  <c:v>43522</c:v>
                </c:pt>
                <c:pt idx="258">
                  <c:v>43523</c:v>
                </c:pt>
                <c:pt idx="259">
                  <c:v>43524</c:v>
                </c:pt>
                <c:pt idx="260">
                  <c:v>43528</c:v>
                </c:pt>
                <c:pt idx="261">
                  <c:v>43529</c:v>
                </c:pt>
                <c:pt idx="262">
                  <c:v>43530</c:v>
                </c:pt>
                <c:pt idx="263">
                  <c:v>43531</c:v>
                </c:pt>
                <c:pt idx="264">
                  <c:v>43532</c:v>
                </c:pt>
                <c:pt idx="265">
                  <c:v>43533</c:v>
                </c:pt>
                <c:pt idx="266">
                  <c:v>43534</c:v>
                </c:pt>
                <c:pt idx="267">
                  <c:v>43535</c:v>
                </c:pt>
                <c:pt idx="268">
                  <c:v>43536</c:v>
                </c:pt>
                <c:pt idx="269">
                  <c:v>43537</c:v>
                </c:pt>
                <c:pt idx="270">
                  <c:v>43538</c:v>
                </c:pt>
                <c:pt idx="271">
                  <c:v>43539</c:v>
                </c:pt>
                <c:pt idx="272">
                  <c:v>43540</c:v>
                </c:pt>
                <c:pt idx="273">
                  <c:v>43541</c:v>
                </c:pt>
                <c:pt idx="274">
                  <c:v>43542</c:v>
                </c:pt>
                <c:pt idx="275">
                  <c:v>43543</c:v>
                </c:pt>
                <c:pt idx="276">
                  <c:v>43544</c:v>
                </c:pt>
                <c:pt idx="277">
                  <c:v>43545</c:v>
                </c:pt>
                <c:pt idx="278">
                  <c:v>43546</c:v>
                </c:pt>
                <c:pt idx="279">
                  <c:v>43547</c:v>
                </c:pt>
                <c:pt idx="280">
                  <c:v>43548</c:v>
                </c:pt>
                <c:pt idx="281">
                  <c:v>43549</c:v>
                </c:pt>
                <c:pt idx="282">
                  <c:v>43550</c:v>
                </c:pt>
                <c:pt idx="283">
                  <c:v>43551</c:v>
                </c:pt>
                <c:pt idx="284">
                  <c:v>43552</c:v>
                </c:pt>
                <c:pt idx="285">
                  <c:v>43553</c:v>
                </c:pt>
                <c:pt idx="286">
                  <c:v>43554</c:v>
                </c:pt>
              </c:numCache>
            </c:numRef>
          </c:cat>
          <c:val>
            <c:numRef>
              <c:f>temp_lat!$C$1:$C$287</c:f>
              <c:numCache>
                <c:formatCode>0.00000</c:formatCode>
                <c:ptCount val="287"/>
                <c:pt idx="0">
                  <c:v>-3.4160499999999998</c:v>
                </c:pt>
                <c:pt idx="1">
                  <c:v>-3.2516500000000002</c:v>
                </c:pt>
                <c:pt idx="2">
                  <c:v>-1.4696499999999999</c:v>
                </c:pt>
                <c:pt idx="3">
                  <c:v>-1.2015499999999999</c:v>
                </c:pt>
                <c:pt idx="4">
                  <c:v>-1.6332500000000001</c:v>
                </c:pt>
                <c:pt idx="5">
                  <c:v>-2.91465</c:v>
                </c:pt>
                <c:pt idx="6">
                  <c:v>0.88205</c:v>
                </c:pt>
                <c:pt idx="7">
                  <c:v>1.2656499999999999</c:v>
                </c:pt>
                <c:pt idx="8">
                  <c:v>1.1591499999999999</c:v>
                </c:pt>
                <c:pt idx="9">
                  <c:v>-0.83065</c:v>
                </c:pt>
                <c:pt idx="10">
                  <c:v>4.4329499999999999</c:v>
                </c:pt>
                <c:pt idx="11">
                  <c:v>4.5592499999999996</c:v>
                </c:pt>
                <c:pt idx="12">
                  <c:v>4.7765500000000003</c:v>
                </c:pt>
                <c:pt idx="13">
                  <c:v>-2.72485</c:v>
                </c:pt>
                <c:pt idx="14">
                  <c:v>0.24504999999999999</c:v>
                </c:pt>
                <c:pt idx="15">
                  <c:v>0.63095000000000001</c:v>
                </c:pt>
                <c:pt idx="16">
                  <c:v>2.7436500000000001</c:v>
                </c:pt>
                <c:pt idx="17">
                  <c:v>2.3588499999999999</c:v>
                </c:pt>
                <c:pt idx="18">
                  <c:v>0.33124999999999999</c:v>
                </c:pt>
                <c:pt idx="19">
                  <c:v>-1.3811500000000001</c:v>
                </c:pt>
                <c:pt idx="20">
                  <c:v>1.07195</c:v>
                </c:pt>
                <c:pt idx="21">
                  <c:v>-0.47594999999999998</c:v>
                </c:pt>
                <c:pt idx="22">
                  <c:v>1.6897500000000001</c:v>
                </c:pt>
                <c:pt idx="23">
                  <c:v>1.02085</c:v>
                </c:pt>
                <c:pt idx="24">
                  <c:v>-0.34265000000000001</c:v>
                </c:pt>
                <c:pt idx="25">
                  <c:v>0.10675</c:v>
                </c:pt>
                <c:pt idx="26">
                  <c:v>0.72745000000000004</c:v>
                </c:pt>
                <c:pt idx="27">
                  <c:v>2.8918499999999998</c:v>
                </c:pt>
                <c:pt idx="28">
                  <c:v>-0.59604999999999997</c:v>
                </c:pt>
                <c:pt idx="29">
                  <c:v>-1.7656499999999999</c:v>
                </c:pt>
                <c:pt idx="30">
                  <c:v>0.12114999999999999</c:v>
                </c:pt>
                <c:pt idx="31">
                  <c:v>0.56525000000000003</c:v>
                </c:pt>
                <c:pt idx="32">
                  <c:v>1.32935</c:v>
                </c:pt>
                <c:pt idx="33">
                  <c:v>-1.12175</c:v>
                </c:pt>
                <c:pt idx="34">
                  <c:v>2.8737499999999998</c:v>
                </c:pt>
                <c:pt idx="35">
                  <c:v>-2.11498E-2</c:v>
                </c:pt>
                <c:pt idx="36">
                  <c:v>1.95675</c:v>
                </c:pt>
                <c:pt idx="37">
                  <c:v>2.1956500000000001</c:v>
                </c:pt>
                <c:pt idx="38">
                  <c:v>1.40835</c:v>
                </c:pt>
                <c:pt idx="39">
                  <c:v>2.5410499999999998</c:v>
                </c:pt>
                <c:pt idx="40">
                  <c:v>-0.16195000000000001</c:v>
                </c:pt>
                <c:pt idx="41">
                  <c:v>0.75144999999999995</c:v>
                </c:pt>
                <c:pt idx="42">
                  <c:v>-1.8288500000000001</c:v>
                </c:pt>
                <c:pt idx="43">
                  <c:v>-0.86495</c:v>
                </c:pt>
                <c:pt idx="44">
                  <c:v>-0.60275000000000001</c:v>
                </c:pt>
                <c:pt idx="45">
                  <c:v>-2.0721500000000002</c:v>
                </c:pt>
                <c:pt idx="46">
                  <c:v>0.25305</c:v>
                </c:pt>
                <c:pt idx="47">
                  <c:v>2.6577500000000001</c:v>
                </c:pt>
                <c:pt idx="48">
                  <c:v>0.33095000000000002</c:v>
                </c:pt>
                <c:pt idx="49">
                  <c:v>-0.33925</c:v>
                </c:pt>
                <c:pt idx="50">
                  <c:v>0.76865000000000006</c:v>
                </c:pt>
                <c:pt idx="51">
                  <c:v>3.02325</c:v>
                </c:pt>
                <c:pt idx="52">
                  <c:v>0.93715000000000004</c:v>
                </c:pt>
                <c:pt idx="53">
                  <c:v>0.21085000000000001</c:v>
                </c:pt>
                <c:pt idx="54">
                  <c:v>-1.1668499999999999</c:v>
                </c:pt>
                <c:pt idx="55">
                  <c:v>-1.8852500000000001</c:v>
                </c:pt>
                <c:pt idx="56">
                  <c:v>-0.72775000000000001</c:v>
                </c:pt>
                <c:pt idx="57">
                  <c:v>1.38565</c:v>
                </c:pt>
                <c:pt idx="58">
                  <c:v>3.5042499999999999</c:v>
                </c:pt>
                <c:pt idx="59">
                  <c:v>2.9431500000000002</c:v>
                </c:pt>
                <c:pt idx="60">
                  <c:v>-7.6249800000000006E-2</c:v>
                </c:pt>
                <c:pt idx="61">
                  <c:v>-3.4259499999999998</c:v>
                </c:pt>
                <c:pt idx="62">
                  <c:v>-1.87375</c:v>
                </c:pt>
                <c:pt idx="63">
                  <c:v>-2.7683499999999999</c:v>
                </c:pt>
                <c:pt idx="64">
                  <c:v>-4.7077499999999999</c:v>
                </c:pt>
                <c:pt idx="65">
                  <c:v>-0.55674999999999997</c:v>
                </c:pt>
                <c:pt idx="66">
                  <c:v>-1.3128500000000001</c:v>
                </c:pt>
                <c:pt idx="67">
                  <c:v>-1.39215</c:v>
                </c:pt>
                <c:pt idx="68">
                  <c:v>-2.21895</c:v>
                </c:pt>
                <c:pt idx="69">
                  <c:v>-2.8097500000000002</c:v>
                </c:pt>
                <c:pt idx="70">
                  <c:v>-0.62544999999999995</c:v>
                </c:pt>
                <c:pt idx="71">
                  <c:v>-1.3206500000000001</c:v>
                </c:pt>
                <c:pt idx="72">
                  <c:v>-0.56725000000000003</c:v>
                </c:pt>
                <c:pt idx="73">
                  <c:v>-3.9863499999999998</c:v>
                </c:pt>
                <c:pt idx="74">
                  <c:v>-1.4210499999999999</c:v>
                </c:pt>
                <c:pt idx="75">
                  <c:v>-2.3068499999999998</c:v>
                </c:pt>
                <c:pt idx="76">
                  <c:v>-1.4732499999999999</c:v>
                </c:pt>
                <c:pt idx="77">
                  <c:v>-0.46294999999999997</c:v>
                </c:pt>
                <c:pt idx="78">
                  <c:v>-0.35594999999999999</c:v>
                </c:pt>
                <c:pt idx="79">
                  <c:v>0.74634999999999996</c:v>
                </c:pt>
                <c:pt idx="80">
                  <c:v>-0.30104999999999998</c:v>
                </c:pt>
                <c:pt idx="81">
                  <c:v>-0.95584999999999998</c:v>
                </c:pt>
                <c:pt idx="82">
                  <c:v>-1.9780500000000001</c:v>
                </c:pt>
                <c:pt idx="83">
                  <c:v>0.18554999999999999</c:v>
                </c:pt>
                <c:pt idx="84">
                  <c:v>-4.0752499999999996</c:v>
                </c:pt>
                <c:pt idx="85">
                  <c:v>0.26465</c:v>
                </c:pt>
                <c:pt idx="86">
                  <c:v>0.98165000000000002</c:v>
                </c:pt>
                <c:pt idx="87">
                  <c:v>-0.98614999999999997</c:v>
                </c:pt>
                <c:pt idx="88">
                  <c:v>-2.1773500000000001</c:v>
                </c:pt>
                <c:pt idx="89">
                  <c:v>-1.04695</c:v>
                </c:pt>
                <c:pt idx="90">
                  <c:v>4.8240499999999997</c:v>
                </c:pt>
                <c:pt idx="91">
                  <c:v>-0.49825000000000003</c:v>
                </c:pt>
                <c:pt idx="92">
                  <c:v>1.6919500000000001</c:v>
                </c:pt>
                <c:pt idx="93">
                  <c:v>-1.0257499999999999</c:v>
                </c:pt>
                <c:pt idx="94">
                  <c:v>-1.7142500000000001</c:v>
                </c:pt>
                <c:pt idx="95">
                  <c:v>1.1715500000000001</c:v>
                </c:pt>
                <c:pt idx="96">
                  <c:v>-1.42675</c:v>
                </c:pt>
                <c:pt idx="97">
                  <c:v>0.56655</c:v>
                </c:pt>
                <c:pt idx="98">
                  <c:v>0.12525</c:v>
                </c:pt>
                <c:pt idx="99">
                  <c:v>0.63865000000000005</c:v>
                </c:pt>
                <c:pt idx="100">
                  <c:v>0.26465</c:v>
                </c:pt>
                <c:pt idx="101">
                  <c:v>-2.0297499999999999</c:v>
                </c:pt>
                <c:pt idx="102">
                  <c:v>0.83855000000000002</c:v>
                </c:pt>
                <c:pt idx="103">
                  <c:v>-1.01095</c:v>
                </c:pt>
                <c:pt idx="104">
                  <c:v>1.41235</c:v>
                </c:pt>
                <c:pt idx="105">
                  <c:v>-0.20565</c:v>
                </c:pt>
                <c:pt idx="106">
                  <c:v>-0.92935000000000001</c:v>
                </c:pt>
                <c:pt idx="107">
                  <c:v>1.36995</c:v>
                </c:pt>
                <c:pt idx="108">
                  <c:v>0.88244999999999996</c:v>
                </c:pt>
                <c:pt idx="109">
                  <c:v>2.2868499999999998</c:v>
                </c:pt>
                <c:pt idx="110">
                  <c:v>2.7985500000000001</c:v>
                </c:pt>
                <c:pt idx="111">
                  <c:v>-1.54695</c:v>
                </c:pt>
                <c:pt idx="112">
                  <c:v>-3.3974500000000001</c:v>
                </c:pt>
                <c:pt idx="113">
                  <c:v>0.24104999999999999</c:v>
                </c:pt>
                <c:pt idx="114">
                  <c:v>0.57925000000000004</c:v>
                </c:pt>
                <c:pt idx="115">
                  <c:v>0.61324999999999996</c:v>
                </c:pt>
                <c:pt idx="116">
                  <c:v>-0.90525</c:v>
                </c:pt>
                <c:pt idx="117">
                  <c:v>3.5501999999999999E-3</c:v>
                </c:pt>
                <c:pt idx="118">
                  <c:v>-1.0004500000000001</c:v>
                </c:pt>
                <c:pt idx="119">
                  <c:v>0.10595</c:v>
                </c:pt>
                <c:pt idx="120">
                  <c:v>-4.81498E-2</c:v>
                </c:pt>
                <c:pt idx="121">
                  <c:v>0.30485000000000001</c:v>
                </c:pt>
                <c:pt idx="122">
                  <c:v>-1.8827499999999999</c:v>
                </c:pt>
                <c:pt idx="123">
                  <c:v>-1.1697500000000001</c:v>
                </c:pt>
                <c:pt idx="124">
                  <c:v>0.47585</c:v>
                </c:pt>
                <c:pt idx="125">
                  <c:v>-3.9858500000000001</c:v>
                </c:pt>
                <c:pt idx="126">
                  <c:v>-2.4587500000000002</c:v>
                </c:pt>
                <c:pt idx="127">
                  <c:v>-2.8405499999999999</c:v>
                </c:pt>
                <c:pt idx="128">
                  <c:v>0.18285000000000001</c:v>
                </c:pt>
                <c:pt idx="129">
                  <c:v>-3.0149800000000001E-2</c:v>
                </c:pt>
                <c:pt idx="130">
                  <c:v>1.2807500000000001</c:v>
                </c:pt>
                <c:pt idx="131">
                  <c:v>-0.87455000000000005</c:v>
                </c:pt>
                <c:pt idx="132">
                  <c:v>1.8206500000000001</c:v>
                </c:pt>
                <c:pt idx="133">
                  <c:v>-1.36405</c:v>
                </c:pt>
                <c:pt idx="134">
                  <c:v>-2.8314499999999998</c:v>
                </c:pt>
                <c:pt idx="135">
                  <c:v>-0.62144999999999995</c:v>
                </c:pt>
                <c:pt idx="136">
                  <c:v>0.50065000000000004</c:v>
                </c:pt>
                <c:pt idx="137">
                  <c:v>9.4650200000000004E-2</c:v>
                </c:pt>
                <c:pt idx="138">
                  <c:v>9.8350199999999999E-2</c:v>
                </c:pt>
                <c:pt idx="139">
                  <c:v>-2.2775500000000002</c:v>
                </c:pt>
                <c:pt idx="140">
                  <c:v>-3.2841499999999999</c:v>
                </c:pt>
                <c:pt idx="141">
                  <c:v>1.49935</c:v>
                </c:pt>
                <c:pt idx="142">
                  <c:v>-0.34105000000000002</c:v>
                </c:pt>
                <c:pt idx="143">
                  <c:v>0.31714999999999999</c:v>
                </c:pt>
                <c:pt idx="144">
                  <c:v>0.73035000000000005</c:v>
                </c:pt>
                <c:pt idx="145">
                  <c:v>1.93665</c:v>
                </c:pt>
                <c:pt idx="146">
                  <c:v>2.53695</c:v>
                </c:pt>
                <c:pt idx="147">
                  <c:v>-1.15205</c:v>
                </c:pt>
                <c:pt idx="148">
                  <c:v>1.2980499999999999</c:v>
                </c:pt>
                <c:pt idx="149">
                  <c:v>-1.4440500000000001</c:v>
                </c:pt>
                <c:pt idx="150">
                  <c:v>-1.01705</c:v>
                </c:pt>
                <c:pt idx="151">
                  <c:v>-1.0146500000000001</c:v>
                </c:pt>
                <c:pt idx="152">
                  <c:v>0.51834999999999998</c:v>
                </c:pt>
                <c:pt idx="153">
                  <c:v>1.95905</c:v>
                </c:pt>
                <c:pt idx="154">
                  <c:v>-2.2564500000000001</c:v>
                </c:pt>
                <c:pt idx="155">
                  <c:v>1.3085500000000001</c:v>
                </c:pt>
                <c:pt idx="156">
                  <c:v>2.1009500000000001</c:v>
                </c:pt>
                <c:pt idx="157">
                  <c:v>4.4722499999999998</c:v>
                </c:pt>
                <c:pt idx="158">
                  <c:v>0.57974999999999999</c:v>
                </c:pt>
                <c:pt idx="159">
                  <c:v>-0.87875000000000003</c:v>
                </c:pt>
                <c:pt idx="160">
                  <c:v>-0.32205</c:v>
                </c:pt>
                <c:pt idx="161">
                  <c:v>1.04765</c:v>
                </c:pt>
                <c:pt idx="162">
                  <c:v>-1.70295</c:v>
                </c:pt>
                <c:pt idx="163">
                  <c:v>-0.47105000000000002</c:v>
                </c:pt>
                <c:pt idx="164">
                  <c:v>-0.88995000000000002</c:v>
                </c:pt>
                <c:pt idx="165">
                  <c:v>2.6990500000000002</c:v>
                </c:pt>
                <c:pt idx="166">
                  <c:v>-1.9048499999999999</c:v>
                </c:pt>
                <c:pt idx="167">
                  <c:v>-1.02895</c:v>
                </c:pt>
                <c:pt idx="168">
                  <c:v>8.8502000000000008E-3</c:v>
                </c:pt>
                <c:pt idx="169">
                  <c:v>-0.79484999999999995</c:v>
                </c:pt>
                <c:pt idx="170">
                  <c:v>13.0693</c:v>
                </c:pt>
                <c:pt idx="171">
                  <c:v>8.7844499999999996</c:v>
                </c:pt>
                <c:pt idx="172">
                  <c:v>-1.89595</c:v>
                </c:pt>
                <c:pt idx="173">
                  <c:v>1.8727499999999999</c:v>
                </c:pt>
                <c:pt idx="174">
                  <c:v>0.10514999999999999</c:v>
                </c:pt>
                <c:pt idx="175">
                  <c:v>2.8361499999999999</c:v>
                </c:pt>
                <c:pt idx="176">
                  <c:v>1.9168499999999999</c:v>
                </c:pt>
                <c:pt idx="177">
                  <c:v>3.9979499999999999</c:v>
                </c:pt>
                <c:pt idx="178">
                  <c:v>2.2158500000000001</c:v>
                </c:pt>
                <c:pt idx="179">
                  <c:v>0.37504999999999999</c:v>
                </c:pt>
                <c:pt idx="180">
                  <c:v>-2.0465499999999999</c:v>
                </c:pt>
                <c:pt idx="181">
                  <c:v>-0.42585000000000001</c:v>
                </c:pt>
                <c:pt idx="182">
                  <c:v>-1.6030500000000001</c:v>
                </c:pt>
                <c:pt idx="183">
                  <c:v>0.75514999999999999</c:v>
                </c:pt>
                <c:pt idx="184">
                  <c:v>1.5447500000000001</c:v>
                </c:pt>
                <c:pt idx="185">
                  <c:v>1.8140499999999999</c:v>
                </c:pt>
                <c:pt idx="186">
                  <c:v>1.99895</c:v>
                </c:pt>
                <c:pt idx="187">
                  <c:v>3.3518500000000002</c:v>
                </c:pt>
                <c:pt idx="188">
                  <c:v>2.2876500000000002</c:v>
                </c:pt>
                <c:pt idx="189">
                  <c:v>1.7698499999999999</c:v>
                </c:pt>
                <c:pt idx="190">
                  <c:v>3.1914500000000001</c:v>
                </c:pt>
                <c:pt idx="191">
                  <c:v>1.8523499999999999</c:v>
                </c:pt>
                <c:pt idx="192">
                  <c:v>-2.94455</c:v>
                </c:pt>
                <c:pt idx="193">
                  <c:v>2.5732499999999998</c:v>
                </c:pt>
                <c:pt idx="194">
                  <c:v>4.6076499999999996</c:v>
                </c:pt>
                <c:pt idx="195">
                  <c:v>3.8570500000000001</c:v>
                </c:pt>
                <c:pt idx="196">
                  <c:v>2.78145</c:v>
                </c:pt>
                <c:pt idx="197">
                  <c:v>2.6004499999999999</c:v>
                </c:pt>
                <c:pt idx="198">
                  <c:v>1.6549499999999999</c:v>
                </c:pt>
                <c:pt idx="199">
                  <c:v>0.39015</c:v>
                </c:pt>
                <c:pt idx="200">
                  <c:v>3.2724500000000001</c:v>
                </c:pt>
                <c:pt idx="201">
                  <c:v>2.2561499999999999</c:v>
                </c:pt>
                <c:pt idx="202">
                  <c:v>-0.14474999999999999</c:v>
                </c:pt>
                <c:pt idx="203">
                  <c:v>0.95045000000000002</c:v>
                </c:pt>
                <c:pt idx="204">
                  <c:v>-0.50795000000000001</c:v>
                </c:pt>
                <c:pt idx="205">
                  <c:v>0.41694999999999999</c:v>
                </c:pt>
                <c:pt idx="206">
                  <c:v>-0.65354999999999996</c:v>
                </c:pt>
                <c:pt idx="207">
                  <c:v>-4.0300500000000001</c:v>
                </c:pt>
                <c:pt idx="208">
                  <c:v>-5.0013500000000004</c:v>
                </c:pt>
                <c:pt idx="209">
                  <c:v>-3.13375</c:v>
                </c:pt>
                <c:pt idx="210">
                  <c:v>-3.63225</c:v>
                </c:pt>
                <c:pt idx="211">
                  <c:v>-2.3367499999999999</c:v>
                </c:pt>
                <c:pt idx="212">
                  <c:v>-4.5083500000000001</c:v>
                </c:pt>
                <c:pt idx="213">
                  <c:v>-2.59985</c:v>
                </c:pt>
                <c:pt idx="214">
                  <c:v>-5.9680499999999999</c:v>
                </c:pt>
                <c:pt idx="215">
                  <c:v>-3.0508500000000001</c:v>
                </c:pt>
                <c:pt idx="216">
                  <c:v>-3.0386500000000001</c:v>
                </c:pt>
                <c:pt idx="217">
                  <c:v>-3.6393499999999999</c:v>
                </c:pt>
                <c:pt idx="218">
                  <c:v>-2.2423500000000001</c:v>
                </c:pt>
                <c:pt idx="219">
                  <c:v>-2.7199499999999999</c:v>
                </c:pt>
                <c:pt idx="220">
                  <c:v>-1.43435</c:v>
                </c:pt>
                <c:pt idx="221">
                  <c:v>-1.86494</c:v>
                </c:pt>
                <c:pt idx="222">
                  <c:v>-1.41364</c:v>
                </c:pt>
                <c:pt idx="223">
                  <c:v>-6.4528400000000001</c:v>
                </c:pt>
                <c:pt idx="224">
                  <c:v>-2.8219400000000001</c:v>
                </c:pt>
                <c:pt idx="225">
                  <c:v>0.110761</c:v>
                </c:pt>
                <c:pt idx="226">
                  <c:v>-1.7050399999999999</c:v>
                </c:pt>
                <c:pt idx="227">
                  <c:v>-2.3550399999999998</c:v>
                </c:pt>
                <c:pt idx="228">
                  <c:v>-3.40124</c:v>
                </c:pt>
                <c:pt idx="229">
                  <c:v>-2.0375399999999999</c:v>
                </c:pt>
                <c:pt idx="230">
                  <c:v>4.4261099999999998E-2</c:v>
                </c:pt>
                <c:pt idx="231">
                  <c:v>-2.02454</c:v>
                </c:pt>
                <c:pt idx="232">
                  <c:v>-0.125939</c:v>
                </c:pt>
                <c:pt idx="233">
                  <c:v>-1.72454</c:v>
                </c:pt>
                <c:pt idx="234">
                  <c:v>-0.87653899999999996</c:v>
                </c:pt>
                <c:pt idx="235">
                  <c:v>-3.3977400000000002</c:v>
                </c:pt>
                <c:pt idx="236">
                  <c:v>-1.5736399999999999</c:v>
                </c:pt>
                <c:pt idx="237">
                  <c:v>-3.7010399999999999</c:v>
                </c:pt>
                <c:pt idx="238">
                  <c:v>-1.7856399999999999</c:v>
                </c:pt>
                <c:pt idx="239">
                  <c:v>-0.94653900000000002</c:v>
                </c:pt>
                <c:pt idx="240">
                  <c:v>-2.2236400000000001</c:v>
                </c:pt>
                <c:pt idx="241">
                  <c:v>8.45611E-2</c:v>
                </c:pt>
                <c:pt idx="242">
                  <c:v>-0.79543900000000001</c:v>
                </c:pt>
                <c:pt idx="243">
                  <c:v>-2.1294400000000002</c:v>
                </c:pt>
                <c:pt idx="244" formatCode="#,##0.00000">
                  <c:v>-1.5803700000000001</c:v>
                </c:pt>
                <c:pt idx="245" formatCode="#,##0.00000">
                  <c:v>-3.4631699999999999</c:v>
                </c:pt>
                <c:pt idx="246" formatCode="#,##0.00000">
                  <c:v>-1.5495699999999999</c:v>
                </c:pt>
                <c:pt idx="247" formatCode="#,##0.00000">
                  <c:v>0.81903000000000004</c:v>
                </c:pt>
                <c:pt idx="248" formatCode="#,##0.00000">
                  <c:v>-0.87226999999999999</c:v>
                </c:pt>
                <c:pt idx="249" formatCode="#,##0.00000">
                  <c:v>-1.24577</c:v>
                </c:pt>
                <c:pt idx="250" formatCode="#,##0.00000">
                  <c:v>0.71692999999999996</c:v>
                </c:pt>
                <c:pt idx="251" formatCode="#,##0.00000">
                  <c:v>1.9441299999999999</c:v>
                </c:pt>
                <c:pt idx="252" formatCode="#,##0.00000">
                  <c:v>0.80752999999999997</c:v>
                </c:pt>
                <c:pt idx="253" formatCode="#,##0.00000">
                  <c:v>-0.58357000000000003</c:v>
                </c:pt>
                <c:pt idx="254" formatCode="#,##0.00000">
                  <c:v>-0.43207000000000001</c:v>
                </c:pt>
                <c:pt idx="255" formatCode="#,##0.00000">
                  <c:v>-0.50946999999999998</c:v>
                </c:pt>
                <c:pt idx="256" formatCode="General">
                  <c:v>1.7667200000000001</c:v>
                </c:pt>
                <c:pt idx="257" formatCode="General">
                  <c:v>0.51222199999999996</c:v>
                </c:pt>
                <c:pt idx="258" formatCode="General">
                  <c:v>1.0146200000000001</c:v>
                </c:pt>
                <c:pt idx="259" formatCode="General">
                  <c:v>1.0062199999999999</c:v>
                </c:pt>
                <c:pt idx="260" formatCode="General">
                  <c:v>-0.93237800000000004</c:v>
                </c:pt>
                <c:pt idx="261" formatCode="General">
                  <c:v>3.6210200000000001</c:v>
                </c:pt>
                <c:pt idx="262" formatCode="General">
                  <c:v>1.70112</c:v>
                </c:pt>
                <c:pt idx="263" formatCode="General">
                  <c:v>0.99562200000000001</c:v>
                </c:pt>
                <c:pt idx="264" formatCode="General">
                  <c:v>-5.0597799999999999</c:v>
                </c:pt>
                <c:pt idx="265" formatCode="General">
                  <c:v>-3.93628</c:v>
                </c:pt>
                <c:pt idx="266" formatCode="General">
                  <c:v>-1.77868</c:v>
                </c:pt>
                <c:pt idx="267" formatCode="General">
                  <c:v>-2.5778799999999999</c:v>
                </c:pt>
                <c:pt idx="268" formatCode="General">
                  <c:v>-1.11198</c:v>
                </c:pt>
                <c:pt idx="269" formatCode="General">
                  <c:v>-2.7787799999999998</c:v>
                </c:pt>
                <c:pt idx="270" formatCode="General">
                  <c:v>-1.3220799999999999</c:v>
                </c:pt>
                <c:pt idx="271" formatCode="General">
                  <c:v>-9.5931800000000003</c:v>
                </c:pt>
                <c:pt idx="272" formatCode="General">
                  <c:v>-1.3954800000000001</c:v>
                </c:pt>
                <c:pt idx="273" formatCode="General">
                  <c:v>-3.32918</c:v>
                </c:pt>
                <c:pt idx="274" formatCode="General">
                  <c:v>1.0663899999999999</c:v>
                </c:pt>
                <c:pt idx="275" formatCode="General">
                  <c:v>-3.1305100000000001</c:v>
                </c:pt>
                <c:pt idx="276" formatCode="General">
                  <c:v>-2.2776100000000001</c:v>
                </c:pt>
                <c:pt idx="277" formatCode="General">
                  <c:v>-2.0056099999999999</c:v>
                </c:pt>
                <c:pt idx="278" formatCode="General">
                  <c:v>-3.1872099999999999</c:v>
                </c:pt>
                <c:pt idx="279" formatCode="General">
                  <c:v>-2.1732100000000001</c:v>
                </c:pt>
                <c:pt idx="280" formatCode="General">
                  <c:v>-3.6122100000000001</c:v>
                </c:pt>
                <c:pt idx="281" formatCode="General">
                  <c:v>-3.0824099999999999</c:v>
                </c:pt>
                <c:pt idx="282" formatCode="General">
                  <c:v>-0.93590799999999996</c:v>
                </c:pt>
                <c:pt idx="283" formatCode="General">
                  <c:v>-3.0961099999999999</c:v>
                </c:pt>
                <c:pt idx="284" formatCode="General">
                  <c:v>-1.47401</c:v>
                </c:pt>
                <c:pt idx="285" formatCode="General">
                  <c:v>-2.34491</c:v>
                </c:pt>
                <c:pt idx="286" formatCode="General">
                  <c:v>2.7858900000000002</c:v>
                </c:pt>
              </c:numCache>
            </c:numRef>
          </c:val>
          <c:smooth val="0"/>
        </c:ser>
        <c:ser>
          <c:idx val="1"/>
          <c:order val="1"/>
          <c:tx>
            <c:v>Desviación estándar(mm)</c:v>
          </c:tx>
          <c:marker>
            <c:symbol val="none"/>
          </c:marker>
          <c:cat>
            <c:numRef>
              <c:f>temp_lat!$B$1:$B$287</c:f>
              <c:numCache>
                <c:formatCode>m/d/yyyy</c:formatCode>
                <c:ptCount val="287"/>
                <c:pt idx="0">
                  <c:v>43247</c:v>
                </c:pt>
                <c:pt idx="1">
                  <c:v>43248</c:v>
                </c:pt>
                <c:pt idx="2">
                  <c:v>43252</c:v>
                </c:pt>
                <c:pt idx="3">
                  <c:v>43253</c:v>
                </c:pt>
                <c:pt idx="4">
                  <c:v>43254</c:v>
                </c:pt>
                <c:pt idx="5">
                  <c:v>43255</c:v>
                </c:pt>
                <c:pt idx="6">
                  <c:v>43256</c:v>
                </c:pt>
                <c:pt idx="7">
                  <c:v>43257</c:v>
                </c:pt>
                <c:pt idx="8">
                  <c:v>43258</c:v>
                </c:pt>
                <c:pt idx="9">
                  <c:v>43259</c:v>
                </c:pt>
                <c:pt idx="10">
                  <c:v>43260</c:v>
                </c:pt>
                <c:pt idx="11">
                  <c:v>43261</c:v>
                </c:pt>
                <c:pt idx="12">
                  <c:v>43262</c:v>
                </c:pt>
                <c:pt idx="13">
                  <c:v>43263</c:v>
                </c:pt>
                <c:pt idx="14">
                  <c:v>43264</c:v>
                </c:pt>
                <c:pt idx="15">
                  <c:v>43265</c:v>
                </c:pt>
                <c:pt idx="16">
                  <c:v>43266</c:v>
                </c:pt>
                <c:pt idx="17">
                  <c:v>43267</c:v>
                </c:pt>
                <c:pt idx="18">
                  <c:v>43268</c:v>
                </c:pt>
                <c:pt idx="19">
                  <c:v>43269</c:v>
                </c:pt>
                <c:pt idx="20">
                  <c:v>43270</c:v>
                </c:pt>
                <c:pt idx="21">
                  <c:v>43271</c:v>
                </c:pt>
                <c:pt idx="22">
                  <c:v>43272</c:v>
                </c:pt>
                <c:pt idx="23">
                  <c:v>43273</c:v>
                </c:pt>
                <c:pt idx="24">
                  <c:v>43274</c:v>
                </c:pt>
                <c:pt idx="25">
                  <c:v>43275</c:v>
                </c:pt>
                <c:pt idx="26">
                  <c:v>43276</c:v>
                </c:pt>
                <c:pt idx="27">
                  <c:v>43277</c:v>
                </c:pt>
                <c:pt idx="28">
                  <c:v>43278</c:v>
                </c:pt>
                <c:pt idx="29">
                  <c:v>43279</c:v>
                </c:pt>
                <c:pt idx="30">
                  <c:v>43280</c:v>
                </c:pt>
                <c:pt idx="31">
                  <c:v>43281</c:v>
                </c:pt>
                <c:pt idx="32">
                  <c:v>43282</c:v>
                </c:pt>
                <c:pt idx="33">
                  <c:v>43283</c:v>
                </c:pt>
                <c:pt idx="34">
                  <c:v>43284</c:v>
                </c:pt>
                <c:pt idx="35">
                  <c:v>43285</c:v>
                </c:pt>
                <c:pt idx="36">
                  <c:v>43286</c:v>
                </c:pt>
                <c:pt idx="37">
                  <c:v>43287</c:v>
                </c:pt>
                <c:pt idx="38">
                  <c:v>43288</c:v>
                </c:pt>
                <c:pt idx="39">
                  <c:v>43289</c:v>
                </c:pt>
                <c:pt idx="40">
                  <c:v>43290</c:v>
                </c:pt>
                <c:pt idx="41">
                  <c:v>43291</c:v>
                </c:pt>
                <c:pt idx="42">
                  <c:v>43292</c:v>
                </c:pt>
                <c:pt idx="43">
                  <c:v>43293</c:v>
                </c:pt>
                <c:pt idx="44">
                  <c:v>43294</c:v>
                </c:pt>
                <c:pt idx="45">
                  <c:v>43295</c:v>
                </c:pt>
                <c:pt idx="46">
                  <c:v>43296</c:v>
                </c:pt>
                <c:pt idx="47">
                  <c:v>43297</c:v>
                </c:pt>
                <c:pt idx="48">
                  <c:v>43298</c:v>
                </c:pt>
                <c:pt idx="49">
                  <c:v>43299</c:v>
                </c:pt>
                <c:pt idx="50">
                  <c:v>43300</c:v>
                </c:pt>
                <c:pt idx="51">
                  <c:v>43301</c:v>
                </c:pt>
                <c:pt idx="52">
                  <c:v>43302</c:v>
                </c:pt>
                <c:pt idx="53">
                  <c:v>43303</c:v>
                </c:pt>
                <c:pt idx="54">
                  <c:v>43304</c:v>
                </c:pt>
                <c:pt idx="55">
                  <c:v>43305</c:v>
                </c:pt>
                <c:pt idx="56">
                  <c:v>43306</c:v>
                </c:pt>
                <c:pt idx="57">
                  <c:v>43307</c:v>
                </c:pt>
                <c:pt idx="58">
                  <c:v>43308</c:v>
                </c:pt>
                <c:pt idx="59">
                  <c:v>43309</c:v>
                </c:pt>
                <c:pt idx="60">
                  <c:v>43310</c:v>
                </c:pt>
                <c:pt idx="61">
                  <c:v>43311</c:v>
                </c:pt>
                <c:pt idx="62">
                  <c:v>43312</c:v>
                </c:pt>
                <c:pt idx="63">
                  <c:v>43313</c:v>
                </c:pt>
                <c:pt idx="64">
                  <c:v>43314</c:v>
                </c:pt>
                <c:pt idx="65">
                  <c:v>43315</c:v>
                </c:pt>
                <c:pt idx="66">
                  <c:v>43316</c:v>
                </c:pt>
                <c:pt idx="67">
                  <c:v>43317</c:v>
                </c:pt>
                <c:pt idx="68">
                  <c:v>43318</c:v>
                </c:pt>
                <c:pt idx="69">
                  <c:v>43319</c:v>
                </c:pt>
                <c:pt idx="70">
                  <c:v>43320</c:v>
                </c:pt>
                <c:pt idx="71">
                  <c:v>43321</c:v>
                </c:pt>
                <c:pt idx="72">
                  <c:v>43322</c:v>
                </c:pt>
                <c:pt idx="73">
                  <c:v>43323</c:v>
                </c:pt>
                <c:pt idx="74">
                  <c:v>43324</c:v>
                </c:pt>
                <c:pt idx="75">
                  <c:v>43325</c:v>
                </c:pt>
                <c:pt idx="76">
                  <c:v>43326</c:v>
                </c:pt>
                <c:pt idx="77">
                  <c:v>43327</c:v>
                </c:pt>
                <c:pt idx="78">
                  <c:v>43328</c:v>
                </c:pt>
                <c:pt idx="79">
                  <c:v>43329</c:v>
                </c:pt>
                <c:pt idx="80">
                  <c:v>43330</c:v>
                </c:pt>
                <c:pt idx="81">
                  <c:v>43331</c:v>
                </c:pt>
                <c:pt idx="82">
                  <c:v>43332</c:v>
                </c:pt>
                <c:pt idx="83">
                  <c:v>43333</c:v>
                </c:pt>
                <c:pt idx="84">
                  <c:v>43334</c:v>
                </c:pt>
                <c:pt idx="85">
                  <c:v>43335</c:v>
                </c:pt>
                <c:pt idx="86">
                  <c:v>43336</c:v>
                </c:pt>
                <c:pt idx="87">
                  <c:v>43337</c:v>
                </c:pt>
                <c:pt idx="88">
                  <c:v>43338</c:v>
                </c:pt>
                <c:pt idx="89">
                  <c:v>43339</c:v>
                </c:pt>
                <c:pt idx="90">
                  <c:v>43340</c:v>
                </c:pt>
                <c:pt idx="91">
                  <c:v>43342</c:v>
                </c:pt>
                <c:pt idx="92">
                  <c:v>43343</c:v>
                </c:pt>
                <c:pt idx="93">
                  <c:v>43344</c:v>
                </c:pt>
                <c:pt idx="94">
                  <c:v>43345</c:v>
                </c:pt>
                <c:pt idx="95">
                  <c:v>43346</c:v>
                </c:pt>
                <c:pt idx="96">
                  <c:v>43347</c:v>
                </c:pt>
                <c:pt idx="97">
                  <c:v>43348</c:v>
                </c:pt>
                <c:pt idx="98">
                  <c:v>43349</c:v>
                </c:pt>
                <c:pt idx="99">
                  <c:v>43350</c:v>
                </c:pt>
                <c:pt idx="100">
                  <c:v>43351</c:v>
                </c:pt>
                <c:pt idx="101">
                  <c:v>43352</c:v>
                </c:pt>
                <c:pt idx="102">
                  <c:v>43353</c:v>
                </c:pt>
                <c:pt idx="103">
                  <c:v>43354</c:v>
                </c:pt>
                <c:pt idx="104">
                  <c:v>43356</c:v>
                </c:pt>
                <c:pt idx="105">
                  <c:v>43357</c:v>
                </c:pt>
                <c:pt idx="106">
                  <c:v>43358</c:v>
                </c:pt>
                <c:pt idx="107">
                  <c:v>43359</c:v>
                </c:pt>
                <c:pt idx="108">
                  <c:v>43360</c:v>
                </c:pt>
                <c:pt idx="109">
                  <c:v>43361</c:v>
                </c:pt>
                <c:pt idx="110">
                  <c:v>43362</c:v>
                </c:pt>
                <c:pt idx="111">
                  <c:v>43363</c:v>
                </c:pt>
                <c:pt idx="112">
                  <c:v>43365</c:v>
                </c:pt>
                <c:pt idx="113">
                  <c:v>43366</c:v>
                </c:pt>
                <c:pt idx="114">
                  <c:v>43367</c:v>
                </c:pt>
                <c:pt idx="115">
                  <c:v>43368</c:v>
                </c:pt>
                <c:pt idx="116">
                  <c:v>43369</c:v>
                </c:pt>
                <c:pt idx="117">
                  <c:v>43370</c:v>
                </c:pt>
                <c:pt idx="118">
                  <c:v>43371</c:v>
                </c:pt>
                <c:pt idx="119">
                  <c:v>43372</c:v>
                </c:pt>
                <c:pt idx="120">
                  <c:v>43373</c:v>
                </c:pt>
                <c:pt idx="121">
                  <c:v>43374</c:v>
                </c:pt>
                <c:pt idx="122">
                  <c:v>43375</c:v>
                </c:pt>
                <c:pt idx="123">
                  <c:v>43376</c:v>
                </c:pt>
                <c:pt idx="124">
                  <c:v>43377</c:v>
                </c:pt>
                <c:pt idx="125">
                  <c:v>43385</c:v>
                </c:pt>
                <c:pt idx="126">
                  <c:v>43386</c:v>
                </c:pt>
                <c:pt idx="127">
                  <c:v>43387</c:v>
                </c:pt>
                <c:pt idx="128">
                  <c:v>43388</c:v>
                </c:pt>
                <c:pt idx="129">
                  <c:v>43390</c:v>
                </c:pt>
                <c:pt idx="130">
                  <c:v>43391</c:v>
                </c:pt>
                <c:pt idx="131">
                  <c:v>43392</c:v>
                </c:pt>
                <c:pt idx="132">
                  <c:v>43393</c:v>
                </c:pt>
                <c:pt idx="133">
                  <c:v>43394</c:v>
                </c:pt>
                <c:pt idx="134">
                  <c:v>43395</c:v>
                </c:pt>
                <c:pt idx="135">
                  <c:v>43396</c:v>
                </c:pt>
                <c:pt idx="136">
                  <c:v>43397</c:v>
                </c:pt>
                <c:pt idx="137">
                  <c:v>43398</c:v>
                </c:pt>
                <c:pt idx="138">
                  <c:v>43399</c:v>
                </c:pt>
                <c:pt idx="139">
                  <c:v>43400</c:v>
                </c:pt>
                <c:pt idx="140">
                  <c:v>43401</c:v>
                </c:pt>
                <c:pt idx="141">
                  <c:v>43402</c:v>
                </c:pt>
                <c:pt idx="142">
                  <c:v>43403</c:v>
                </c:pt>
                <c:pt idx="143">
                  <c:v>43404</c:v>
                </c:pt>
                <c:pt idx="144">
                  <c:v>43405</c:v>
                </c:pt>
                <c:pt idx="145">
                  <c:v>43406</c:v>
                </c:pt>
                <c:pt idx="146">
                  <c:v>43407</c:v>
                </c:pt>
                <c:pt idx="147">
                  <c:v>43408</c:v>
                </c:pt>
                <c:pt idx="148">
                  <c:v>43409</c:v>
                </c:pt>
                <c:pt idx="149">
                  <c:v>43410</c:v>
                </c:pt>
                <c:pt idx="150">
                  <c:v>43411</c:v>
                </c:pt>
                <c:pt idx="151">
                  <c:v>43412</c:v>
                </c:pt>
                <c:pt idx="152">
                  <c:v>43413</c:v>
                </c:pt>
                <c:pt idx="153">
                  <c:v>43414</c:v>
                </c:pt>
                <c:pt idx="154">
                  <c:v>43415</c:v>
                </c:pt>
                <c:pt idx="155">
                  <c:v>43416</c:v>
                </c:pt>
                <c:pt idx="156">
                  <c:v>43417</c:v>
                </c:pt>
                <c:pt idx="157">
                  <c:v>43418</c:v>
                </c:pt>
                <c:pt idx="158">
                  <c:v>43419</c:v>
                </c:pt>
                <c:pt idx="159">
                  <c:v>43420</c:v>
                </c:pt>
                <c:pt idx="160">
                  <c:v>43421</c:v>
                </c:pt>
                <c:pt idx="161">
                  <c:v>43422</c:v>
                </c:pt>
                <c:pt idx="162">
                  <c:v>43425</c:v>
                </c:pt>
                <c:pt idx="163">
                  <c:v>43426</c:v>
                </c:pt>
                <c:pt idx="164">
                  <c:v>43427</c:v>
                </c:pt>
                <c:pt idx="165">
                  <c:v>43428</c:v>
                </c:pt>
                <c:pt idx="166">
                  <c:v>43429</c:v>
                </c:pt>
                <c:pt idx="167">
                  <c:v>43430</c:v>
                </c:pt>
                <c:pt idx="168">
                  <c:v>43431</c:v>
                </c:pt>
                <c:pt idx="169">
                  <c:v>43432</c:v>
                </c:pt>
                <c:pt idx="170">
                  <c:v>43433</c:v>
                </c:pt>
                <c:pt idx="171">
                  <c:v>43434</c:v>
                </c:pt>
                <c:pt idx="172">
                  <c:v>43436</c:v>
                </c:pt>
                <c:pt idx="173">
                  <c:v>43437</c:v>
                </c:pt>
                <c:pt idx="174">
                  <c:v>43438</c:v>
                </c:pt>
                <c:pt idx="175">
                  <c:v>43439</c:v>
                </c:pt>
                <c:pt idx="176">
                  <c:v>43440</c:v>
                </c:pt>
                <c:pt idx="177">
                  <c:v>43441</c:v>
                </c:pt>
                <c:pt idx="178">
                  <c:v>43442</c:v>
                </c:pt>
                <c:pt idx="179">
                  <c:v>43443</c:v>
                </c:pt>
                <c:pt idx="180">
                  <c:v>43444</c:v>
                </c:pt>
                <c:pt idx="181">
                  <c:v>43445</c:v>
                </c:pt>
                <c:pt idx="182">
                  <c:v>43446</c:v>
                </c:pt>
                <c:pt idx="183">
                  <c:v>43447</c:v>
                </c:pt>
                <c:pt idx="184">
                  <c:v>43448</c:v>
                </c:pt>
                <c:pt idx="185">
                  <c:v>43449</c:v>
                </c:pt>
                <c:pt idx="186">
                  <c:v>43450</c:v>
                </c:pt>
                <c:pt idx="187">
                  <c:v>43451</c:v>
                </c:pt>
                <c:pt idx="188">
                  <c:v>43452</c:v>
                </c:pt>
                <c:pt idx="189">
                  <c:v>43453</c:v>
                </c:pt>
                <c:pt idx="190">
                  <c:v>43454</c:v>
                </c:pt>
                <c:pt idx="191">
                  <c:v>43455</c:v>
                </c:pt>
                <c:pt idx="192">
                  <c:v>43456</c:v>
                </c:pt>
                <c:pt idx="193">
                  <c:v>43457</c:v>
                </c:pt>
                <c:pt idx="194">
                  <c:v>43458</c:v>
                </c:pt>
                <c:pt idx="195">
                  <c:v>43459</c:v>
                </c:pt>
                <c:pt idx="196">
                  <c:v>43460</c:v>
                </c:pt>
                <c:pt idx="197">
                  <c:v>43461</c:v>
                </c:pt>
                <c:pt idx="198">
                  <c:v>43462</c:v>
                </c:pt>
                <c:pt idx="199">
                  <c:v>43463</c:v>
                </c:pt>
                <c:pt idx="200">
                  <c:v>43464</c:v>
                </c:pt>
                <c:pt idx="201">
                  <c:v>43465</c:v>
                </c:pt>
                <c:pt idx="202">
                  <c:v>43466</c:v>
                </c:pt>
                <c:pt idx="203">
                  <c:v>43467</c:v>
                </c:pt>
                <c:pt idx="204">
                  <c:v>43468</c:v>
                </c:pt>
                <c:pt idx="205">
                  <c:v>43469</c:v>
                </c:pt>
                <c:pt idx="206">
                  <c:v>43470</c:v>
                </c:pt>
                <c:pt idx="207">
                  <c:v>43471</c:v>
                </c:pt>
                <c:pt idx="208">
                  <c:v>43472</c:v>
                </c:pt>
                <c:pt idx="209">
                  <c:v>43473</c:v>
                </c:pt>
                <c:pt idx="210">
                  <c:v>43474</c:v>
                </c:pt>
                <c:pt idx="211">
                  <c:v>43475</c:v>
                </c:pt>
                <c:pt idx="212">
                  <c:v>43476</c:v>
                </c:pt>
                <c:pt idx="213">
                  <c:v>43477</c:v>
                </c:pt>
                <c:pt idx="214">
                  <c:v>43478</c:v>
                </c:pt>
                <c:pt idx="215">
                  <c:v>43479</c:v>
                </c:pt>
                <c:pt idx="216">
                  <c:v>43480</c:v>
                </c:pt>
                <c:pt idx="217">
                  <c:v>43481</c:v>
                </c:pt>
                <c:pt idx="218">
                  <c:v>43482</c:v>
                </c:pt>
                <c:pt idx="219">
                  <c:v>43483</c:v>
                </c:pt>
                <c:pt idx="220">
                  <c:v>43484</c:v>
                </c:pt>
                <c:pt idx="221">
                  <c:v>43485</c:v>
                </c:pt>
                <c:pt idx="222">
                  <c:v>43486</c:v>
                </c:pt>
                <c:pt idx="223">
                  <c:v>43487</c:v>
                </c:pt>
                <c:pt idx="224">
                  <c:v>43488</c:v>
                </c:pt>
                <c:pt idx="225">
                  <c:v>43489</c:v>
                </c:pt>
                <c:pt idx="226">
                  <c:v>43490</c:v>
                </c:pt>
                <c:pt idx="227">
                  <c:v>43491</c:v>
                </c:pt>
                <c:pt idx="228">
                  <c:v>43492</c:v>
                </c:pt>
                <c:pt idx="229">
                  <c:v>43493</c:v>
                </c:pt>
                <c:pt idx="230">
                  <c:v>43494</c:v>
                </c:pt>
                <c:pt idx="231">
                  <c:v>43495</c:v>
                </c:pt>
                <c:pt idx="232">
                  <c:v>43497</c:v>
                </c:pt>
                <c:pt idx="233">
                  <c:v>43498</c:v>
                </c:pt>
                <c:pt idx="234">
                  <c:v>43499</c:v>
                </c:pt>
                <c:pt idx="235">
                  <c:v>43500</c:v>
                </c:pt>
                <c:pt idx="236">
                  <c:v>43501</c:v>
                </c:pt>
                <c:pt idx="237">
                  <c:v>43502</c:v>
                </c:pt>
                <c:pt idx="238">
                  <c:v>43503</c:v>
                </c:pt>
                <c:pt idx="239">
                  <c:v>43504</c:v>
                </c:pt>
                <c:pt idx="240">
                  <c:v>43505</c:v>
                </c:pt>
                <c:pt idx="241">
                  <c:v>43506</c:v>
                </c:pt>
                <c:pt idx="242">
                  <c:v>43507</c:v>
                </c:pt>
                <c:pt idx="243">
                  <c:v>43508</c:v>
                </c:pt>
                <c:pt idx="244">
                  <c:v>43509</c:v>
                </c:pt>
                <c:pt idx="245">
                  <c:v>43510</c:v>
                </c:pt>
                <c:pt idx="246">
                  <c:v>43511</c:v>
                </c:pt>
                <c:pt idx="247">
                  <c:v>43512</c:v>
                </c:pt>
                <c:pt idx="248">
                  <c:v>43513</c:v>
                </c:pt>
                <c:pt idx="249">
                  <c:v>43514</c:v>
                </c:pt>
                <c:pt idx="250">
                  <c:v>43515</c:v>
                </c:pt>
                <c:pt idx="251">
                  <c:v>43516</c:v>
                </c:pt>
                <c:pt idx="252">
                  <c:v>43517</c:v>
                </c:pt>
                <c:pt idx="253">
                  <c:v>43518</c:v>
                </c:pt>
                <c:pt idx="254">
                  <c:v>43519</c:v>
                </c:pt>
                <c:pt idx="255">
                  <c:v>43520</c:v>
                </c:pt>
                <c:pt idx="256">
                  <c:v>43521</c:v>
                </c:pt>
                <c:pt idx="257">
                  <c:v>43522</c:v>
                </c:pt>
                <c:pt idx="258">
                  <c:v>43523</c:v>
                </c:pt>
                <c:pt idx="259">
                  <c:v>43524</c:v>
                </c:pt>
                <c:pt idx="260">
                  <c:v>43528</c:v>
                </c:pt>
                <c:pt idx="261">
                  <c:v>43529</c:v>
                </c:pt>
                <c:pt idx="262">
                  <c:v>43530</c:v>
                </c:pt>
                <c:pt idx="263">
                  <c:v>43531</c:v>
                </c:pt>
                <c:pt idx="264">
                  <c:v>43532</c:v>
                </c:pt>
                <c:pt idx="265">
                  <c:v>43533</c:v>
                </c:pt>
                <c:pt idx="266">
                  <c:v>43534</c:v>
                </c:pt>
                <c:pt idx="267">
                  <c:v>43535</c:v>
                </c:pt>
                <c:pt idx="268">
                  <c:v>43536</c:v>
                </c:pt>
                <c:pt idx="269">
                  <c:v>43537</c:v>
                </c:pt>
                <c:pt idx="270">
                  <c:v>43538</c:v>
                </c:pt>
                <c:pt idx="271">
                  <c:v>43539</c:v>
                </c:pt>
                <c:pt idx="272">
                  <c:v>43540</c:v>
                </c:pt>
                <c:pt idx="273">
                  <c:v>43541</c:v>
                </c:pt>
                <c:pt idx="274">
                  <c:v>43542</c:v>
                </c:pt>
                <c:pt idx="275">
                  <c:v>43543</c:v>
                </c:pt>
                <c:pt idx="276">
                  <c:v>43544</c:v>
                </c:pt>
                <c:pt idx="277">
                  <c:v>43545</c:v>
                </c:pt>
                <c:pt idx="278">
                  <c:v>43546</c:v>
                </c:pt>
                <c:pt idx="279">
                  <c:v>43547</c:v>
                </c:pt>
                <c:pt idx="280">
                  <c:v>43548</c:v>
                </c:pt>
                <c:pt idx="281">
                  <c:v>43549</c:v>
                </c:pt>
                <c:pt idx="282">
                  <c:v>43550</c:v>
                </c:pt>
                <c:pt idx="283">
                  <c:v>43551</c:v>
                </c:pt>
                <c:pt idx="284">
                  <c:v>43552</c:v>
                </c:pt>
                <c:pt idx="285">
                  <c:v>43553</c:v>
                </c:pt>
                <c:pt idx="286">
                  <c:v>43554</c:v>
                </c:pt>
              </c:numCache>
            </c:numRef>
          </c:cat>
          <c:val>
            <c:numRef>
              <c:f>temp_lat!$D$1:$D$287</c:f>
              <c:numCache>
                <c:formatCode>0.00000</c:formatCode>
                <c:ptCount val="287"/>
                <c:pt idx="0">
                  <c:v>0.58518000000000003</c:v>
                </c:pt>
                <c:pt idx="1">
                  <c:v>0.28666999999999998</c:v>
                </c:pt>
                <c:pt idx="2">
                  <c:v>0.18959000000000001</c:v>
                </c:pt>
                <c:pt idx="3">
                  <c:v>0.19505</c:v>
                </c:pt>
                <c:pt idx="4">
                  <c:v>0.19269</c:v>
                </c:pt>
                <c:pt idx="5">
                  <c:v>0.18786</c:v>
                </c:pt>
                <c:pt idx="6">
                  <c:v>0.18514</c:v>
                </c:pt>
                <c:pt idx="7">
                  <c:v>0.19309000000000001</c:v>
                </c:pt>
                <c:pt idx="8">
                  <c:v>0.18984000000000001</c:v>
                </c:pt>
                <c:pt idx="9">
                  <c:v>0.18967999999999999</c:v>
                </c:pt>
                <c:pt idx="10">
                  <c:v>0.19209999999999999</c:v>
                </c:pt>
                <c:pt idx="11">
                  <c:v>0.18748999999999999</c:v>
                </c:pt>
                <c:pt idx="12">
                  <c:v>0.18795000000000001</c:v>
                </c:pt>
                <c:pt idx="13">
                  <c:v>0.19064</c:v>
                </c:pt>
                <c:pt idx="14">
                  <c:v>0.19015000000000001</c:v>
                </c:pt>
                <c:pt idx="15">
                  <c:v>0.18759999999999999</c:v>
                </c:pt>
                <c:pt idx="16">
                  <c:v>0.18673999999999999</c:v>
                </c:pt>
                <c:pt idx="17">
                  <c:v>0.18779000000000001</c:v>
                </c:pt>
                <c:pt idx="18">
                  <c:v>0.18768000000000001</c:v>
                </c:pt>
                <c:pt idx="19">
                  <c:v>0.18948000000000001</c:v>
                </c:pt>
                <c:pt idx="20">
                  <c:v>0.19162000000000001</c:v>
                </c:pt>
                <c:pt idx="21">
                  <c:v>0.18840000000000001</c:v>
                </c:pt>
                <c:pt idx="22">
                  <c:v>0.18923000000000001</c:v>
                </c:pt>
                <c:pt idx="23">
                  <c:v>0.19195999999999999</c:v>
                </c:pt>
                <c:pt idx="24">
                  <c:v>0.18834999999999999</c:v>
                </c:pt>
                <c:pt idx="25">
                  <c:v>0.19256999999999999</c:v>
                </c:pt>
                <c:pt idx="26">
                  <c:v>0.19356999999999999</c:v>
                </c:pt>
                <c:pt idx="27">
                  <c:v>0.18753</c:v>
                </c:pt>
                <c:pt idx="28">
                  <c:v>0.19086</c:v>
                </c:pt>
                <c:pt idx="29">
                  <c:v>0.18909999999999999</c:v>
                </c:pt>
                <c:pt idx="30">
                  <c:v>0.19062999999999999</c:v>
                </c:pt>
                <c:pt idx="31">
                  <c:v>0.19381000000000001</c:v>
                </c:pt>
                <c:pt idx="32">
                  <c:v>0.19428000000000001</c:v>
                </c:pt>
                <c:pt idx="33">
                  <c:v>0.18831999999999999</c:v>
                </c:pt>
                <c:pt idx="34">
                  <c:v>0.19091</c:v>
                </c:pt>
                <c:pt idx="35">
                  <c:v>0.18972</c:v>
                </c:pt>
                <c:pt idx="36">
                  <c:v>0.18853</c:v>
                </c:pt>
                <c:pt idx="37">
                  <c:v>0.18903</c:v>
                </c:pt>
                <c:pt idx="38">
                  <c:v>0.19442999999999999</c:v>
                </c:pt>
                <c:pt idx="39">
                  <c:v>0.19011</c:v>
                </c:pt>
                <c:pt idx="40">
                  <c:v>0.18909999999999999</c:v>
                </c:pt>
                <c:pt idx="41">
                  <c:v>0.18795000000000001</c:v>
                </c:pt>
                <c:pt idx="42">
                  <c:v>0.18834999999999999</c:v>
                </c:pt>
                <c:pt idx="43">
                  <c:v>0.18933</c:v>
                </c:pt>
                <c:pt idx="44">
                  <c:v>0.19286</c:v>
                </c:pt>
                <c:pt idx="45">
                  <c:v>0.19034999999999999</c:v>
                </c:pt>
                <c:pt idx="46">
                  <c:v>0.19015000000000001</c:v>
                </c:pt>
                <c:pt idx="47">
                  <c:v>0.18770000000000001</c:v>
                </c:pt>
                <c:pt idx="48">
                  <c:v>0.19106999999999999</c:v>
                </c:pt>
                <c:pt idx="49">
                  <c:v>0.1893</c:v>
                </c:pt>
                <c:pt idx="50">
                  <c:v>0.19389999999999999</c:v>
                </c:pt>
                <c:pt idx="51">
                  <c:v>0.19214000000000001</c:v>
                </c:pt>
                <c:pt idx="52">
                  <c:v>0.18922</c:v>
                </c:pt>
                <c:pt idx="53">
                  <c:v>0.18776999999999999</c:v>
                </c:pt>
                <c:pt idx="54">
                  <c:v>0.1895</c:v>
                </c:pt>
                <c:pt idx="55">
                  <c:v>0.19220999999999999</c:v>
                </c:pt>
                <c:pt idx="56">
                  <c:v>0.1923</c:v>
                </c:pt>
                <c:pt idx="57">
                  <c:v>0.19206999999999999</c:v>
                </c:pt>
                <c:pt idx="58">
                  <c:v>0.18865999999999999</c:v>
                </c:pt>
                <c:pt idx="59">
                  <c:v>0.19008</c:v>
                </c:pt>
                <c:pt idx="60">
                  <c:v>0.19253999999999999</c:v>
                </c:pt>
                <c:pt idx="61">
                  <c:v>0.20241999999999999</c:v>
                </c:pt>
                <c:pt idx="62">
                  <c:v>0.19742999999999999</c:v>
                </c:pt>
                <c:pt idx="63">
                  <c:v>0.19464000000000001</c:v>
                </c:pt>
                <c:pt idx="64">
                  <c:v>0.1943</c:v>
                </c:pt>
                <c:pt idx="65">
                  <c:v>0.18783</c:v>
                </c:pt>
                <c:pt idx="66">
                  <c:v>0.18751000000000001</c:v>
                </c:pt>
                <c:pt idx="67">
                  <c:v>0.18861</c:v>
                </c:pt>
                <c:pt idx="68">
                  <c:v>0.19333</c:v>
                </c:pt>
                <c:pt idx="69">
                  <c:v>0.19162999999999999</c:v>
                </c:pt>
                <c:pt idx="70">
                  <c:v>0.19120999999999999</c:v>
                </c:pt>
                <c:pt idx="71">
                  <c:v>0.18729000000000001</c:v>
                </c:pt>
                <c:pt idx="72">
                  <c:v>0.18905</c:v>
                </c:pt>
                <c:pt idx="73">
                  <c:v>0.19062999999999999</c:v>
                </c:pt>
                <c:pt idx="74">
                  <c:v>0.19203000000000001</c:v>
                </c:pt>
                <c:pt idx="75">
                  <c:v>0.18881999999999999</c:v>
                </c:pt>
                <c:pt idx="76">
                  <c:v>0.18936</c:v>
                </c:pt>
                <c:pt idx="77">
                  <c:v>0.18887999999999999</c:v>
                </c:pt>
                <c:pt idx="78">
                  <c:v>0.19613</c:v>
                </c:pt>
                <c:pt idx="79">
                  <c:v>0.19445000000000001</c:v>
                </c:pt>
                <c:pt idx="80">
                  <c:v>0.19399</c:v>
                </c:pt>
                <c:pt idx="81">
                  <c:v>0.19158</c:v>
                </c:pt>
                <c:pt idx="82">
                  <c:v>0.19481999999999999</c:v>
                </c:pt>
                <c:pt idx="83">
                  <c:v>0.18973999999999999</c:v>
                </c:pt>
                <c:pt idx="84">
                  <c:v>0.20313999999999999</c:v>
                </c:pt>
                <c:pt idx="85">
                  <c:v>0.20799000000000001</c:v>
                </c:pt>
                <c:pt idx="86">
                  <c:v>0.19495999999999999</c:v>
                </c:pt>
                <c:pt idx="87">
                  <c:v>0.19350000000000001</c:v>
                </c:pt>
                <c:pt idx="88">
                  <c:v>0.19227</c:v>
                </c:pt>
                <c:pt idx="89">
                  <c:v>0.18745999999999999</c:v>
                </c:pt>
                <c:pt idx="90">
                  <c:v>0.1913</c:v>
                </c:pt>
                <c:pt idx="91">
                  <c:v>0.1925</c:v>
                </c:pt>
                <c:pt idx="92">
                  <c:v>0.18944</c:v>
                </c:pt>
                <c:pt idx="93">
                  <c:v>0.18962999999999999</c:v>
                </c:pt>
                <c:pt idx="94">
                  <c:v>0.18612000000000001</c:v>
                </c:pt>
                <c:pt idx="95">
                  <c:v>0.18825</c:v>
                </c:pt>
                <c:pt idx="96">
                  <c:v>0.19031000000000001</c:v>
                </c:pt>
                <c:pt idx="97">
                  <c:v>0.19137000000000001</c:v>
                </c:pt>
                <c:pt idx="98">
                  <c:v>0.18991</c:v>
                </c:pt>
                <c:pt idx="99">
                  <c:v>0.18984000000000001</c:v>
                </c:pt>
                <c:pt idx="100">
                  <c:v>0.18764</c:v>
                </c:pt>
                <c:pt idx="101">
                  <c:v>0.18964</c:v>
                </c:pt>
                <c:pt idx="102">
                  <c:v>0.18828</c:v>
                </c:pt>
                <c:pt idx="103">
                  <c:v>0.19323000000000001</c:v>
                </c:pt>
                <c:pt idx="104">
                  <c:v>0.18634000000000001</c:v>
                </c:pt>
                <c:pt idx="105">
                  <c:v>0.19766</c:v>
                </c:pt>
                <c:pt idx="106">
                  <c:v>0.19342000000000001</c:v>
                </c:pt>
                <c:pt idx="107">
                  <c:v>0.19567999999999999</c:v>
                </c:pt>
                <c:pt idx="108">
                  <c:v>0.19405</c:v>
                </c:pt>
                <c:pt idx="109">
                  <c:v>0.18969</c:v>
                </c:pt>
                <c:pt idx="110">
                  <c:v>0.18912000000000001</c:v>
                </c:pt>
                <c:pt idx="111">
                  <c:v>0.19023000000000001</c:v>
                </c:pt>
                <c:pt idx="112">
                  <c:v>0.19228999999999999</c:v>
                </c:pt>
                <c:pt idx="113">
                  <c:v>0.18978999999999999</c:v>
                </c:pt>
                <c:pt idx="114">
                  <c:v>0.19153000000000001</c:v>
                </c:pt>
                <c:pt idx="115">
                  <c:v>0.19147</c:v>
                </c:pt>
                <c:pt idx="116">
                  <c:v>0.19233</c:v>
                </c:pt>
                <c:pt idx="117">
                  <c:v>0.1933</c:v>
                </c:pt>
                <c:pt idx="118">
                  <c:v>0.18983</c:v>
                </c:pt>
                <c:pt idx="119">
                  <c:v>0.1915</c:v>
                </c:pt>
                <c:pt idx="120">
                  <c:v>0.19017000000000001</c:v>
                </c:pt>
                <c:pt idx="121">
                  <c:v>0.19308</c:v>
                </c:pt>
                <c:pt idx="122">
                  <c:v>0.19153000000000001</c:v>
                </c:pt>
                <c:pt idx="123">
                  <c:v>0.18970000000000001</c:v>
                </c:pt>
                <c:pt idx="124">
                  <c:v>0.19350000000000001</c:v>
                </c:pt>
                <c:pt idx="125">
                  <c:v>0.39617999999999998</c:v>
                </c:pt>
                <c:pt idx="126">
                  <c:v>0.31208999999999998</c:v>
                </c:pt>
                <c:pt idx="127">
                  <c:v>0.54896</c:v>
                </c:pt>
                <c:pt idx="128">
                  <c:v>0.29121999999999998</c:v>
                </c:pt>
                <c:pt idx="129">
                  <c:v>0.23624999999999999</c:v>
                </c:pt>
                <c:pt idx="130">
                  <c:v>0.25262000000000001</c:v>
                </c:pt>
                <c:pt idx="131">
                  <c:v>0.23125000000000001</c:v>
                </c:pt>
                <c:pt idx="132">
                  <c:v>0.23321</c:v>
                </c:pt>
                <c:pt idx="133">
                  <c:v>0.22986999999999999</c:v>
                </c:pt>
                <c:pt idx="134">
                  <c:v>0.22785</c:v>
                </c:pt>
                <c:pt idx="135">
                  <c:v>0.23433999999999999</c:v>
                </c:pt>
                <c:pt idx="136">
                  <c:v>0.24889</c:v>
                </c:pt>
                <c:pt idx="137">
                  <c:v>0.2417</c:v>
                </c:pt>
                <c:pt idx="138">
                  <c:v>0.23066</c:v>
                </c:pt>
                <c:pt idx="139">
                  <c:v>0.23041</c:v>
                </c:pt>
                <c:pt idx="140">
                  <c:v>0.23017000000000001</c:v>
                </c:pt>
                <c:pt idx="141">
                  <c:v>0.22711999999999999</c:v>
                </c:pt>
                <c:pt idx="142">
                  <c:v>0.22742000000000001</c:v>
                </c:pt>
                <c:pt idx="143">
                  <c:v>0.23896999999999999</c:v>
                </c:pt>
                <c:pt idx="144">
                  <c:v>0.22964000000000001</c:v>
                </c:pt>
                <c:pt idx="145">
                  <c:v>0.24449000000000001</c:v>
                </c:pt>
                <c:pt idx="146">
                  <c:v>0.23125999999999999</c:v>
                </c:pt>
                <c:pt idx="147">
                  <c:v>0.22509999999999999</c:v>
                </c:pt>
                <c:pt idx="148">
                  <c:v>0.23624000000000001</c:v>
                </c:pt>
                <c:pt idx="149">
                  <c:v>0.23766000000000001</c:v>
                </c:pt>
                <c:pt idx="150">
                  <c:v>0.24240999999999999</c:v>
                </c:pt>
                <c:pt idx="151">
                  <c:v>0.23438000000000001</c:v>
                </c:pt>
                <c:pt idx="152">
                  <c:v>0.23261999999999999</c:v>
                </c:pt>
                <c:pt idx="153">
                  <c:v>0.23186999999999999</c:v>
                </c:pt>
                <c:pt idx="154">
                  <c:v>0.23696999999999999</c:v>
                </c:pt>
                <c:pt idx="155">
                  <c:v>0.25867000000000001</c:v>
                </c:pt>
                <c:pt idx="156">
                  <c:v>0.23713999999999999</c:v>
                </c:pt>
                <c:pt idx="157">
                  <c:v>0.23436000000000001</c:v>
                </c:pt>
                <c:pt idx="158">
                  <c:v>0.23716999999999999</c:v>
                </c:pt>
                <c:pt idx="159">
                  <c:v>0.24095</c:v>
                </c:pt>
                <c:pt idx="160">
                  <c:v>0.24995999999999999</c:v>
                </c:pt>
                <c:pt idx="161">
                  <c:v>0.25997999999999999</c:v>
                </c:pt>
                <c:pt idx="162">
                  <c:v>0.48407</c:v>
                </c:pt>
                <c:pt idx="163">
                  <c:v>0.25335000000000002</c:v>
                </c:pt>
                <c:pt idx="164">
                  <c:v>0.25216</c:v>
                </c:pt>
                <c:pt idx="165">
                  <c:v>0.25433</c:v>
                </c:pt>
                <c:pt idx="166">
                  <c:v>0.25084000000000001</c:v>
                </c:pt>
                <c:pt idx="167">
                  <c:v>0.25057000000000001</c:v>
                </c:pt>
                <c:pt idx="168">
                  <c:v>0.25441000000000003</c:v>
                </c:pt>
                <c:pt idx="169">
                  <c:v>0.24559</c:v>
                </c:pt>
                <c:pt idx="170">
                  <c:v>0.23819000000000001</c:v>
                </c:pt>
                <c:pt idx="171">
                  <c:v>0.22985</c:v>
                </c:pt>
                <c:pt idx="172">
                  <c:v>0.24440000000000001</c:v>
                </c:pt>
                <c:pt idx="173">
                  <c:v>0.23308000000000001</c:v>
                </c:pt>
                <c:pt idx="174">
                  <c:v>0.23321</c:v>
                </c:pt>
                <c:pt idx="175">
                  <c:v>0.23200000000000001</c:v>
                </c:pt>
                <c:pt idx="176">
                  <c:v>0.23022000000000001</c:v>
                </c:pt>
                <c:pt idx="177">
                  <c:v>0.24304999999999999</c:v>
                </c:pt>
                <c:pt idx="178">
                  <c:v>0.23705999999999999</c:v>
                </c:pt>
                <c:pt idx="179">
                  <c:v>0.23430999999999999</c:v>
                </c:pt>
                <c:pt idx="180">
                  <c:v>0.23719000000000001</c:v>
                </c:pt>
                <c:pt idx="181">
                  <c:v>0.23937</c:v>
                </c:pt>
                <c:pt idx="182">
                  <c:v>0.24157000000000001</c:v>
                </c:pt>
                <c:pt idx="183">
                  <c:v>0.23762</c:v>
                </c:pt>
                <c:pt idx="184">
                  <c:v>0.23880999999999999</c:v>
                </c:pt>
                <c:pt idx="185">
                  <c:v>0.24168000000000001</c:v>
                </c:pt>
                <c:pt idx="186">
                  <c:v>0.23710999999999999</c:v>
                </c:pt>
                <c:pt idx="187">
                  <c:v>0.23610999999999999</c:v>
                </c:pt>
                <c:pt idx="188">
                  <c:v>0.23108999999999999</c:v>
                </c:pt>
                <c:pt idx="189">
                  <c:v>0.24196999999999999</c:v>
                </c:pt>
                <c:pt idx="190">
                  <c:v>0.23313999999999999</c:v>
                </c:pt>
                <c:pt idx="191">
                  <c:v>0.24027000000000001</c:v>
                </c:pt>
                <c:pt idx="192">
                  <c:v>0.24041000000000001</c:v>
                </c:pt>
                <c:pt idx="193">
                  <c:v>0.24038999999999999</c:v>
                </c:pt>
                <c:pt idx="194">
                  <c:v>0.23874999999999999</c:v>
                </c:pt>
                <c:pt idx="195">
                  <c:v>0.23535</c:v>
                </c:pt>
                <c:pt idx="196">
                  <c:v>0.23710999999999999</c:v>
                </c:pt>
                <c:pt idx="197">
                  <c:v>0.23277999999999999</c:v>
                </c:pt>
                <c:pt idx="198">
                  <c:v>0.24756</c:v>
                </c:pt>
                <c:pt idx="199">
                  <c:v>0.25042999999999999</c:v>
                </c:pt>
                <c:pt idx="200">
                  <c:v>0.24281</c:v>
                </c:pt>
                <c:pt idx="201">
                  <c:v>0.24686</c:v>
                </c:pt>
                <c:pt idx="202">
                  <c:v>0.24876999999999999</c:v>
                </c:pt>
                <c:pt idx="203">
                  <c:v>0.25152000000000002</c:v>
                </c:pt>
                <c:pt idx="204">
                  <c:v>0.23641000000000001</c:v>
                </c:pt>
                <c:pt idx="205">
                  <c:v>0.23429</c:v>
                </c:pt>
                <c:pt idx="206">
                  <c:v>0.23627000000000001</c:v>
                </c:pt>
                <c:pt idx="207">
                  <c:v>0.23705999999999999</c:v>
                </c:pt>
                <c:pt idx="208">
                  <c:v>0.23127</c:v>
                </c:pt>
                <c:pt idx="209">
                  <c:v>0.23619999999999999</c:v>
                </c:pt>
                <c:pt idx="210">
                  <c:v>0.24731</c:v>
                </c:pt>
                <c:pt idx="211">
                  <c:v>0.24632999999999999</c:v>
                </c:pt>
                <c:pt idx="212">
                  <c:v>0.24154999999999999</c:v>
                </c:pt>
                <c:pt idx="213">
                  <c:v>0.24177000000000001</c:v>
                </c:pt>
                <c:pt idx="214">
                  <c:v>0.23610999999999999</c:v>
                </c:pt>
                <c:pt idx="215">
                  <c:v>0.22966</c:v>
                </c:pt>
                <c:pt idx="216">
                  <c:v>0.24868000000000001</c:v>
                </c:pt>
                <c:pt idx="217">
                  <c:v>0.24353</c:v>
                </c:pt>
                <c:pt idx="218">
                  <c:v>0.24751000000000001</c:v>
                </c:pt>
                <c:pt idx="219">
                  <c:v>0.25336999999999998</c:v>
                </c:pt>
                <c:pt idx="220">
                  <c:v>0.23171</c:v>
                </c:pt>
                <c:pt idx="221">
                  <c:v>0.24556</c:v>
                </c:pt>
                <c:pt idx="222">
                  <c:v>0.23657</c:v>
                </c:pt>
                <c:pt idx="223">
                  <c:v>0.25430000000000003</c:v>
                </c:pt>
                <c:pt idx="224">
                  <c:v>0.25191999999999998</c:v>
                </c:pt>
                <c:pt idx="225">
                  <c:v>0.24779000000000001</c:v>
                </c:pt>
                <c:pt idx="226">
                  <c:v>0.25052000000000002</c:v>
                </c:pt>
                <c:pt idx="227">
                  <c:v>0.23708000000000001</c:v>
                </c:pt>
                <c:pt idx="228">
                  <c:v>0.25396999999999997</c:v>
                </c:pt>
                <c:pt idx="229">
                  <c:v>0.23798</c:v>
                </c:pt>
                <c:pt idx="230">
                  <c:v>0.24332999999999999</c:v>
                </c:pt>
                <c:pt idx="231">
                  <c:v>0.27196999999999999</c:v>
                </c:pt>
                <c:pt idx="232">
                  <c:v>0.25864999999999999</c:v>
                </c:pt>
                <c:pt idx="233">
                  <c:v>0.25888</c:v>
                </c:pt>
                <c:pt idx="234">
                  <c:v>0.25885000000000002</c:v>
                </c:pt>
                <c:pt idx="235">
                  <c:v>0.23787</c:v>
                </c:pt>
                <c:pt idx="236">
                  <c:v>0.23683999999999999</c:v>
                </c:pt>
                <c:pt idx="237">
                  <c:v>0.24259</c:v>
                </c:pt>
                <c:pt idx="238">
                  <c:v>0.25319000000000003</c:v>
                </c:pt>
                <c:pt idx="239">
                  <c:v>0.24706</c:v>
                </c:pt>
                <c:pt idx="240">
                  <c:v>0.24571999999999999</c:v>
                </c:pt>
                <c:pt idx="241">
                  <c:v>0.27628999999999998</c:v>
                </c:pt>
                <c:pt idx="242">
                  <c:v>0.24557000000000001</c:v>
                </c:pt>
                <c:pt idx="243">
                  <c:v>0.24487999999999999</c:v>
                </c:pt>
                <c:pt idx="244" formatCode="#,##0.00000">
                  <c:v>0.24948000000000001</c:v>
                </c:pt>
                <c:pt idx="245" formatCode="#,##0.00000">
                  <c:v>0.23535</c:v>
                </c:pt>
                <c:pt idx="246" formatCode="#,##0.00000">
                  <c:v>0.23855000000000001</c:v>
                </c:pt>
                <c:pt idx="247" formatCode="#,##0.00000">
                  <c:v>0.23783000000000001</c:v>
                </c:pt>
                <c:pt idx="248" formatCode="#,##0.00000">
                  <c:v>0.25886999999999999</c:v>
                </c:pt>
                <c:pt idx="249" formatCode="#,##0.00000">
                  <c:v>0.24878</c:v>
                </c:pt>
                <c:pt idx="250" formatCode="#,##0.00000">
                  <c:v>0.26402999999999999</c:v>
                </c:pt>
                <c:pt idx="251" formatCode="#,##0.00000">
                  <c:v>0.23913999999999999</c:v>
                </c:pt>
                <c:pt idx="252" formatCode="#,##0.00000">
                  <c:v>0.29297000000000001</c:v>
                </c:pt>
                <c:pt idx="253" formatCode="#,##0.00000">
                  <c:v>0.24590000000000001</c:v>
                </c:pt>
                <c:pt idx="254" formatCode="#,##0.00000">
                  <c:v>0.24041999999999999</c:v>
                </c:pt>
                <c:pt idx="255" formatCode="#,##0.00000">
                  <c:v>0.26889999999999997</c:v>
                </c:pt>
                <c:pt idx="256" formatCode="General">
                  <c:v>0.22517000000000001</c:v>
                </c:pt>
                <c:pt idx="257" formatCode="General">
                  <c:v>0.22722999999999999</c:v>
                </c:pt>
                <c:pt idx="258" formatCode="General">
                  <c:v>0.2324</c:v>
                </c:pt>
                <c:pt idx="259" formatCode="General">
                  <c:v>0.23322999999999999</c:v>
                </c:pt>
                <c:pt idx="260" formatCode="General">
                  <c:v>0.24940999999999999</c:v>
                </c:pt>
                <c:pt idx="261" formatCode="General">
                  <c:v>0.24478</c:v>
                </c:pt>
                <c:pt idx="262" formatCode="General">
                  <c:v>0.22691</c:v>
                </c:pt>
                <c:pt idx="263" formatCode="General">
                  <c:v>0.22795000000000001</c:v>
                </c:pt>
                <c:pt idx="264" formatCode="General">
                  <c:v>0.22964000000000001</c:v>
                </c:pt>
                <c:pt idx="265" formatCode="General">
                  <c:v>0.24087</c:v>
                </c:pt>
                <c:pt idx="266" formatCode="General">
                  <c:v>0.27050999999999997</c:v>
                </c:pt>
                <c:pt idx="267" formatCode="General">
                  <c:v>0.24875</c:v>
                </c:pt>
                <c:pt idx="268" formatCode="General">
                  <c:v>0.24429999999999999</c:v>
                </c:pt>
                <c:pt idx="269" formatCode="General">
                  <c:v>0.24643000000000001</c:v>
                </c:pt>
                <c:pt idx="270" formatCode="General">
                  <c:v>0.25358999999999998</c:v>
                </c:pt>
                <c:pt idx="271" formatCode="General">
                  <c:v>0.23046</c:v>
                </c:pt>
                <c:pt idx="272" formatCode="General">
                  <c:v>0.24343000000000001</c:v>
                </c:pt>
                <c:pt idx="273" formatCode="General">
                  <c:v>0.24301</c:v>
                </c:pt>
                <c:pt idx="274" formatCode="General">
                  <c:v>0.23619999999999999</c:v>
                </c:pt>
                <c:pt idx="275" formatCode="General">
                  <c:v>0.23891999999999999</c:v>
                </c:pt>
                <c:pt idx="276" formatCode="General">
                  <c:v>0.23568</c:v>
                </c:pt>
                <c:pt idx="277" formatCode="General">
                  <c:v>0.24635000000000001</c:v>
                </c:pt>
                <c:pt idx="278" formatCode="General">
                  <c:v>0.23103000000000001</c:v>
                </c:pt>
                <c:pt idx="279" formatCode="General">
                  <c:v>0.24213999999999999</c:v>
                </c:pt>
                <c:pt idx="280" formatCode="General">
                  <c:v>0.26007999999999998</c:v>
                </c:pt>
                <c:pt idx="281" formatCode="General">
                  <c:v>0.23344999999999999</c:v>
                </c:pt>
                <c:pt idx="282" formatCode="General">
                  <c:v>0.23988000000000001</c:v>
                </c:pt>
                <c:pt idx="283" formatCode="General">
                  <c:v>0.26422000000000001</c:v>
                </c:pt>
                <c:pt idx="284" formatCode="General">
                  <c:v>0.24897</c:v>
                </c:pt>
                <c:pt idx="285" formatCode="General">
                  <c:v>0.25469999999999998</c:v>
                </c:pt>
                <c:pt idx="286" formatCode="General">
                  <c:v>0.25180999999999998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82400"/>
        <c:axId val="80440128"/>
      </c:lineChart>
      <c:dateAx>
        <c:axId val="90982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80440128"/>
        <c:crosses val="autoZero"/>
        <c:auto val="1"/>
        <c:lblOffset val="100"/>
        <c:baseTimeUnit val="days"/>
      </c:dateAx>
      <c:valAx>
        <c:axId val="80440128"/>
        <c:scaling>
          <c:orientation val="minMax"/>
          <c:max val="14"/>
          <c:min val="-7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90982400"/>
        <c:crosses val="autoZero"/>
        <c:crossBetween val="between"/>
        <c:majorUnit val="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0669666666666664"/>
          <c:y val="0.118005"/>
          <c:w val="0.19452558752405427"/>
          <c:h val="0.301489999999999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Componente E-W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4177777777777779E-2"/>
          <c:y val="2.8252405949256341E-2"/>
          <c:w val="0.94645592738407702"/>
          <c:h val="0.89719889180519097"/>
        </c:manualLayout>
      </c:layout>
      <c:lineChart>
        <c:grouping val="standard"/>
        <c:varyColors val="0"/>
        <c:ser>
          <c:idx val="0"/>
          <c:order val="0"/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temp_long!$B$1:$B$287</c:f>
              <c:numCache>
                <c:formatCode>m/d/yyyy</c:formatCode>
                <c:ptCount val="287"/>
                <c:pt idx="0">
                  <c:v>43247</c:v>
                </c:pt>
                <c:pt idx="1">
                  <c:v>43248</c:v>
                </c:pt>
                <c:pt idx="2">
                  <c:v>43252</c:v>
                </c:pt>
                <c:pt idx="3">
                  <c:v>43253</c:v>
                </c:pt>
                <c:pt idx="4">
                  <c:v>43254</c:v>
                </c:pt>
                <c:pt idx="5">
                  <c:v>43255</c:v>
                </c:pt>
                <c:pt idx="6">
                  <c:v>43256</c:v>
                </c:pt>
                <c:pt idx="7">
                  <c:v>43257</c:v>
                </c:pt>
                <c:pt idx="8">
                  <c:v>43258</c:v>
                </c:pt>
                <c:pt idx="9">
                  <c:v>43259</c:v>
                </c:pt>
                <c:pt idx="10">
                  <c:v>43260</c:v>
                </c:pt>
                <c:pt idx="11">
                  <c:v>43261</c:v>
                </c:pt>
                <c:pt idx="12">
                  <c:v>43262</c:v>
                </c:pt>
                <c:pt idx="13">
                  <c:v>43263</c:v>
                </c:pt>
                <c:pt idx="14">
                  <c:v>43264</c:v>
                </c:pt>
                <c:pt idx="15">
                  <c:v>43265</c:v>
                </c:pt>
                <c:pt idx="16">
                  <c:v>43266</c:v>
                </c:pt>
                <c:pt idx="17">
                  <c:v>43267</c:v>
                </c:pt>
                <c:pt idx="18">
                  <c:v>43268</c:v>
                </c:pt>
                <c:pt idx="19">
                  <c:v>43269</c:v>
                </c:pt>
                <c:pt idx="20">
                  <c:v>43270</c:v>
                </c:pt>
                <c:pt idx="21">
                  <c:v>43271</c:v>
                </c:pt>
                <c:pt idx="22">
                  <c:v>43272</c:v>
                </c:pt>
                <c:pt idx="23">
                  <c:v>43273</c:v>
                </c:pt>
                <c:pt idx="24">
                  <c:v>43274</c:v>
                </c:pt>
                <c:pt idx="25">
                  <c:v>43275</c:v>
                </c:pt>
                <c:pt idx="26">
                  <c:v>43276</c:v>
                </c:pt>
                <c:pt idx="27">
                  <c:v>43277</c:v>
                </c:pt>
                <c:pt idx="28">
                  <c:v>43278</c:v>
                </c:pt>
                <c:pt idx="29">
                  <c:v>43279</c:v>
                </c:pt>
                <c:pt idx="30">
                  <c:v>43280</c:v>
                </c:pt>
                <c:pt idx="31">
                  <c:v>43281</c:v>
                </c:pt>
                <c:pt idx="32">
                  <c:v>43282</c:v>
                </c:pt>
                <c:pt idx="33">
                  <c:v>43283</c:v>
                </c:pt>
                <c:pt idx="34">
                  <c:v>43284</c:v>
                </c:pt>
                <c:pt idx="35">
                  <c:v>43285</c:v>
                </c:pt>
                <c:pt idx="36">
                  <c:v>43286</c:v>
                </c:pt>
                <c:pt idx="37">
                  <c:v>43287</c:v>
                </c:pt>
                <c:pt idx="38">
                  <c:v>43288</c:v>
                </c:pt>
                <c:pt idx="39">
                  <c:v>43289</c:v>
                </c:pt>
                <c:pt idx="40">
                  <c:v>43290</c:v>
                </c:pt>
                <c:pt idx="41">
                  <c:v>43291</c:v>
                </c:pt>
                <c:pt idx="42">
                  <c:v>43292</c:v>
                </c:pt>
                <c:pt idx="43">
                  <c:v>43293</c:v>
                </c:pt>
                <c:pt idx="44">
                  <c:v>43294</c:v>
                </c:pt>
                <c:pt idx="45">
                  <c:v>43295</c:v>
                </c:pt>
                <c:pt idx="46">
                  <c:v>43296</c:v>
                </c:pt>
                <c:pt idx="47">
                  <c:v>43297</c:v>
                </c:pt>
                <c:pt idx="48">
                  <c:v>43298</c:v>
                </c:pt>
                <c:pt idx="49">
                  <c:v>43299</c:v>
                </c:pt>
                <c:pt idx="50">
                  <c:v>43300</c:v>
                </c:pt>
                <c:pt idx="51">
                  <c:v>43301</c:v>
                </c:pt>
                <c:pt idx="52">
                  <c:v>43302</c:v>
                </c:pt>
                <c:pt idx="53">
                  <c:v>43303</c:v>
                </c:pt>
                <c:pt idx="54">
                  <c:v>43304</c:v>
                </c:pt>
                <c:pt idx="55">
                  <c:v>43305</c:v>
                </c:pt>
                <c:pt idx="56">
                  <c:v>43306</c:v>
                </c:pt>
                <c:pt idx="57">
                  <c:v>43307</c:v>
                </c:pt>
                <c:pt idx="58">
                  <c:v>43308</c:v>
                </c:pt>
                <c:pt idx="59">
                  <c:v>43309</c:v>
                </c:pt>
                <c:pt idx="60">
                  <c:v>43310</c:v>
                </c:pt>
                <c:pt idx="61">
                  <c:v>43311</c:v>
                </c:pt>
                <c:pt idx="62">
                  <c:v>43312</c:v>
                </c:pt>
                <c:pt idx="63">
                  <c:v>43313</c:v>
                </c:pt>
                <c:pt idx="64">
                  <c:v>43314</c:v>
                </c:pt>
                <c:pt idx="65">
                  <c:v>43315</c:v>
                </c:pt>
                <c:pt idx="66">
                  <c:v>43316</c:v>
                </c:pt>
                <c:pt idx="67">
                  <c:v>43317</c:v>
                </c:pt>
                <c:pt idx="68">
                  <c:v>43318</c:v>
                </c:pt>
                <c:pt idx="69">
                  <c:v>43319</c:v>
                </c:pt>
                <c:pt idx="70">
                  <c:v>43320</c:v>
                </c:pt>
                <c:pt idx="71">
                  <c:v>43321</c:v>
                </c:pt>
                <c:pt idx="72">
                  <c:v>43322</c:v>
                </c:pt>
                <c:pt idx="73">
                  <c:v>43323</c:v>
                </c:pt>
                <c:pt idx="74">
                  <c:v>43324</c:v>
                </c:pt>
                <c:pt idx="75">
                  <c:v>43325</c:v>
                </c:pt>
                <c:pt idx="76">
                  <c:v>43326</c:v>
                </c:pt>
                <c:pt idx="77">
                  <c:v>43327</c:v>
                </c:pt>
                <c:pt idx="78">
                  <c:v>43328</c:v>
                </c:pt>
                <c:pt idx="79">
                  <c:v>43329</c:v>
                </c:pt>
                <c:pt idx="80">
                  <c:v>43330</c:v>
                </c:pt>
                <c:pt idx="81">
                  <c:v>43331</c:v>
                </c:pt>
                <c:pt idx="82">
                  <c:v>43332</c:v>
                </c:pt>
                <c:pt idx="83">
                  <c:v>43333</c:v>
                </c:pt>
                <c:pt idx="84">
                  <c:v>43334</c:v>
                </c:pt>
                <c:pt idx="85">
                  <c:v>43335</c:v>
                </c:pt>
                <c:pt idx="86">
                  <c:v>43336</c:v>
                </c:pt>
                <c:pt idx="87">
                  <c:v>43337</c:v>
                </c:pt>
                <c:pt idx="88">
                  <c:v>43338</c:v>
                </c:pt>
                <c:pt idx="89">
                  <c:v>43339</c:v>
                </c:pt>
                <c:pt idx="90">
                  <c:v>43340</c:v>
                </c:pt>
                <c:pt idx="91">
                  <c:v>43342</c:v>
                </c:pt>
                <c:pt idx="92">
                  <c:v>43343</c:v>
                </c:pt>
                <c:pt idx="93">
                  <c:v>43344</c:v>
                </c:pt>
                <c:pt idx="94">
                  <c:v>43345</c:v>
                </c:pt>
                <c:pt idx="95">
                  <c:v>43346</c:v>
                </c:pt>
                <c:pt idx="96">
                  <c:v>43347</c:v>
                </c:pt>
                <c:pt idx="97">
                  <c:v>43348</c:v>
                </c:pt>
                <c:pt idx="98">
                  <c:v>43349</c:v>
                </c:pt>
                <c:pt idx="99">
                  <c:v>43350</c:v>
                </c:pt>
                <c:pt idx="100">
                  <c:v>43351</c:v>
                </c:pt>
                <c:pt idx="101">
                  <c:v>43352</c:v>
                </c:pt>
                <c:pt idx="102">
                  <c:v>43353</c:v>
                </c:pt>
                <c:pt idx="103">
                  <c:v>43354</c:v>
                </c:pt>
                <c:pt idx="104">
                  <c:v>43356</c:v>
                </c:pt>
                <c:pt idx="105">
                  <c:v>43357</c:v>
                </c:pt>
                <c:pt idx="106">
                  <c:v>43358</c:v>
                </c:pt>
                <c:pt idx="107">
                  <c:v>43359</c:v>
                </c:pt>
                <c:pt idx="108">
                  <c:v>43360</c:v>
                </c:pt>
                <c:pt idx="109">
                  <c:v>43361</c:v>
                </c:pt>
                <c:pt idx="110">
                  <c:v>43362</c:v>
                </c:pt>
                <c:pt idx="111">
                  <c:v>43363</c:v>
                </c:pt>
                <c:pt idx="112">
                  <c:v>43365</c:v>
                </c:pt>
                <c:pt idx="113">
                  <c:v>43366</c:v>
                </c:pt>
                <c:pt idx="114">
                  <c:v>43367</c:v>
                </c:pt>
                <c:pt idx="115">
                  <c:v>43368</c:v>
                </c:pt>
                <c:pt idx="116">
                  <c:v>43369</c:v>
                </c:pt>
                <c:pt idx="117">
                  <c:v>43370</c:v>
                </c:pt>
                <c:pt idx="118">
                  <c:v>43371</c:v>
                </c:pt>
                <c:pt idx="119">
                  <c:v>43372</c:v>
                </c:pt>
                <c:pt idx="120">
                  <c:v>43373</c:v>
                </c:pt>
                <c:pt idx="121">
                  <c:v>43374</c:v>
                </c:pt>
                <c:pt idx="122">
                  <c:v>43375</c:v>
                </c:pt>
                <c:pt idx="123">
                  <c:v>43376</c:v>
                </c:pt>
                <c:pt idx="124">
                  <c:v>43377</c:v>
                </c:pt>
                <c:pt idx="125">
                  <c:v>43385</c:v>
                </c:pt>
                <c:pt idx="126">
                  <c:v>43386</c:v>
                </c:pt>
                <c:pt idx="127">
                  <c:v>43387</c:v>
                </c:pt>
                <c:pt idx="128">
                  <c:v>43388</c:v>
                </c:pt>
                <c:pt idx="129">
                  <c:v>43390</c:v>
                </c:pt>
                <c:pt idx="130">
                  <c:v>43391</c:v>
                </c:pt>
                <c:pt idx="131">
                  <c:v>43392</c:v>
                </c:pt>
                <c:pt idx="132">
                  <c:v>43393</c:v>
                </c:pt>
                <c:pt idx="133">
                  <c:v>43394</c:v>
                </c:pt>
                <c:pt idx="134">
                  <c:v>43395</c:v>
                </c:pt>
                <c:pt idx="135">
                  <c:v>43396</c:v>
                </c:pt>
                <c:pt idx="136">
                  <c:v>43397</c:v>
                </c:pt>
                <c:pt idx="137">
                  <c:v>43398</c:v>
                </c:pt>
                <c:pt idx="138">
                  <c:v>43399</c:v>
                </c:pt>
                <c:pt idx="139">
                  <c:v>43400</c:v>
                </c:pt>
                <c:pt idx="140">
                  <c:v>43401</c:v>
                </c:pt>
                <c:pt idx="141">
                  <c:v>43402</c:v>
                </c:pt>
                <c:pt idx="142">
                  <c:v>43403</c:v>
                </c:pt>
                <c:pt idx="143">
                  <c:v>43404</c:v>
                </c:pt>
                <c:pt idx="144">
                  <c:v>43405</c:v>
                </c:pt>
                <c:pt idx="145">
                  <c:v>43406</c:v>
                </c:pt>
                <c:pt idx="146">
                  <c:v>43407</c:v>
                </c:pt>
                <c:pt idx="147">
                  <c:v>43408</c:v>
                </c:pt>
                <c:pt idx="148">
                  <c:v>43409</c:v>
                </c:pt>
                <c:pt idx="149">
                  <c:v>43410</c:v>
                </c:pt>
                <c:pt idx="150">
                  <c:v>43411</c:v>
                </c:pt>
                <c:pt idx="151">
                  <c:v>43412</c:v>
                </c:pt>
                <c:pt idx="152">
                  <c:v>43413</c:v>
                </c:pt>
                <c:pt idx="153">
                  <c:v>43414</c:v>
                </c:pt>
                <c:pt idx="154">
                  <c:v>43415</c:v>
                </c:pt>
                <c:pt idx="155">
                  <c:v>43416</c:v>
                </c:pt>
                <c:pt idx="156">
                  <c:v>43417</c:v>
                </c:pt>
                <c:pt idx="157">
                  <c:v>43418</c:v>
                </c:pt>
                <c:pt idx="158">
                  <c:v>43419</c:v>
                </c:pt>
                <c:pt idx="159">
                  <c:v>43420</c:v>
                </c:pt>
                <c:pt idx="160">
                  <c:v>43421</c:v>
                </c:pt>
                <c:pt idx="161">
                  <c:v>43422</c:v>
                </c:pt>
                <c:pt idx="162">
                  <c:v>43425</c:v>
                </c:pt>
                <c:pt idx="163">
                  <c:v>43426</c:v>
                </c:pt>
                <c:pt idx="164">
                  <c:v>43427</c:v>
                </c:pt>
                <c:pt idx="165">
                  <c:v>43428</c:v>
                </c:pt>
                <c:pt idx="166">
                  <c:v>43429</c:v>
                </c:pt>
                <c:pt idx="167">
                  <c:v>43430</c:v>
                </c:pt>
                <c:pt idx="168">
                  <c:v>43431</c:v>
                </c:pt>
                <c:pt idx="169">
                  <c:v>43432</c:v>
                </c:pt>
                <c:pt idx="170">
                  <c:v>43433</c:v>
                </c:pt>
                <c:pt idx="171">
                  <c:v>43434</c:v>
                </c:pt>
                <c:pt idx="172">
                  <c:v>43436</c:v>
                </c:pt>
                <c:pt idx="173">
                  <c:v>43437</c:v>
                </c:pt>
                <c:pt idx="174">
                  <c:v>43438</c:v>
                </c:pt>
                <c:pt idx="175">
                  <c:v>43439</c:v>
                </c:pt>
                <c:pt idx="176">
                  <c:v>43440</c:v>
                </c:pt>
                <c:pt idx="177">
                  <c:v>43441</c:v>
                </c:pt>
                <c:pt idx="178">
                  <c:v>43442</c:v>
                </c:pt>
                <c:pt idx="179">
                  <c:v>43443</c:v>
                </c:pt>
                <c:pt idx="180">
                  <c:v>43444</c:v>
                </c:pt>
                <c:pt idx="181">
                  <c:v>43445</c:v>
                </c:pt>
                <c:pt idx="182">
                  <c:v>43446</c:v>
                </c:pt>
                <c:pt idx="183">
                  <c:v>43447</c:v>
                </c:pt>
                <c:pt idx="184">
                  <c:v>43448</c:v>
                </c:pt>
                <c:pt idx="185">
                  <c:v>43449</c:v>
                </c:pt>
                <c:pt idx="186">
                  <c:v>43450</c:v>
                </c:pt>
                <c:pt idx="187">
                  <c:v>43451</c:v>
                </c:pt>
                <c:pt idx="188">
                  <c:v>43452</c:v>
                </c:pt>
                <c:pt idx="189">
                  <c:v>43453</c:v>
                </c:pt>
                <c:pt idx="190">
                  <c:v>43454</c:v>
                </c:pt>
                <c:pt idx="191">
                  <c:v>43455</c:v>
                </c:pt>
                <c:pt idx="192">
                  <c:v>43456</c:v>
                </c:pt>
                <c:pt idx="193">
                  <c:v>43457</c:v>
                </c:pt>
                <c:pt idx="194">
                  <c:v>43458</c:v>
                </c:pt>
                <c:pt idx="195">
                  <c:v>43459</c:v>
                </c:pt>
                <c:pt idx="196">
                  <c:v>43460</c:v>
                </c:pt>
                <c:pt idx="197">
                  <c:v>43461</c:v>
                </c:pt>
                <c:pt idx="198">
                  <c:v>43462</c:v>
                </c:pt>
                <c:pt idx="199">
                  <c:v>43463</c:v>
                </c:pt>
                <c:pt idx="200">
                  <c:v>43464</c:v>
                </c:pt>
                <c:pt idx="201">
                  <c:v>43465</c:v>
                </c:pt>
                <c:pt idx="202">
                  <c:v>43466</c:v>
                </c:pt>
                <c:pt idx="203">
                  <c:v>43467</c:v>
                </c:pt>
                <c:pt idx="204">
                  <c:v>43468</c:v>
                </c:pt>
                <c:pt idx="205">
                  <c:v>43469</c:v>
                </c:pt>
                <c:pt idx="206">
                  <c:v>43470</c:v>
                </c:pt>
                <c:pt idx="207">
                  <c:v>43471</c:v>
                </c:pt>
                <c:pt idx="208">
                  <c:v>43472</c:v>
                </c:pt>
                <c:pt idx="209">
                  <c:v>43473</c:v>
                </c:pt>
                <c:pt idx="210">
                  <c:v>43474</c:v>
                </c:pt>
                <c:pt idx="211">
                  <c:v>43475</c:v>
                </c:pt>
                <c:pt idx="212">
                  <c:v>43476</c:v>
                </c:pt>
                <c:pt idx="213">
                  <c:v>43477</c:v>
                </c:pt>
                <c:pt idx="214">
                  <c:v>43478</c:v>
                </c:pt>
                <c:pt idx="215">
                  <c:v>43479</c:v>
                </c:pt>
                <c:pt idx="216">
                  <c:v>43480</c:v>
                </c:pt>
                <c:pt idx="217">
                  <c:v>43481</c:v>
                </c:pt>
                <c:pt idx="218">
                  <c:v>43482</c:v>
                </c:pt>
                <c:pt idx="219">
                  <c:v>43483</c:v>
                </c:pt>
                <c:pt idx="220">
                  <c:v>43484</c:v>
                </c:pt>
                <c:pt idx="221">
                  <c:v>43485</c:v>
                </c:pt>
                <c:pt idx="222">
                  <c:v>43486</c:v>
                </c:pt>
                <c:pt idx="223">
                  <c:v>43487</c:v>
                </c:pt>
                <c:pt idx="224">
                  <c:v>43488</c:v>
                </c:pt>
                <c:pt idx="225">
                  <c:v>43489</c:v>
                </c:pt>
                <c:pt idx="226">
                  <c:v>43490</c:v>
                </c:pt>
                <c:pt idx="227">
                  <c:v>43491</c:v>
                </c:pt>
                <c:pt idx="228">
                  <c:v>43492</c:v>
                </c:pt>
                <c:pt idx="229">
                  <c:v>43493</c:v>
                </c:pt>
                <c:pt idx="230">
                  <c:v>43494</c:v>
                </c:pt>
                <c:pt idx="231">
                  <c:v>43495</c:v>
                </c:pt>
                <c:pt idx="232">
                  <c:v>43497</c:v>
                </c:pt>
                <c:pt idx="233">
                  <c:v>43498</c:v>
                </c:pt>
                <c:pt idx="234">
                  <c:v>43499</c:v>
                </c:pt>
                <c:pt idx="235">
                  <c:v>43500</c:v>
                </c:pt>
                <c:pt idx="236">
                  <c:v>43501</c:v>
                </c:pt>
                <c:pt idx="237">
                  <c:v>43502</c:v>
                </c:pt>
                <c:pt idx="238">
                  <c:v>43503</c:v>
                </c:pt>
                <c:pt idx="239">
                  <c:v>43504</c:v>
                </c:pt>
                <c:pt idx="240">
                  <c:v>43505</c:v>
                </c:pt>
                <c:pt idx="241">
                  <c:v>43506</c:v>
                </c:pt>
                <c:pt idx="242">
                  <c:v>43507</c:v>
                </c:pt>
                <c:pt idx="243">
                  <c:v>43508</c:v>
                </c:pt>
                <c:pt idx="244">
                  <c:v>43509</c:v>
                </c:pt>
                <c:pt idx="245">
                  <c:v>43510</c:v>
                </c:pt>
                <c:pt idx="246">
                  <c:v>43511</c:v>
                </c:pt>
                <c:pt idx="247">
                  <c:v>43512</c:v>
                </c:pt>
                <c:pt idx="248">
                  <c:v>43513</c:v>
                </c:pt>
                <c:pt idx="249">
                  <c:v>43514</c:v>
                </c:pt>
                <c:pt idx="250">
                  <c:v>43515</c:v>
                </c:pt>
                <c:pt idx="251">
                  <c:v>43516</c:v>
                </c:pt>
                <c:pt idx="252">
                  <c:v>43517</c:v>
                </c:pt>
                <c:pt idx="253">
                  <c:v>43518</c:v>
                </c:pt>
                <c:pt idx="254">
                  <c:v>43519</c:v>
                </c:pt>
                <c:pt idx="255">
                  <c:v>43520</c:v>
                </c:pt>
                <c:pt idx="256">
                  <c:v>43521</c:v>
                </c:pt>
                <c:pt idx="257">
                  <c:v>43522</c:v>
                </c:pt>
                <c:pt idx="258">
                  <c:v>43523</c:v>
                </c:pt>
                <c:pt idx="259">
                  <c:v>43524</c:v>
                </c:pt>
                <c:pt idx="260">
                  <c:v>43528</c:v>
                </c:pt>
                <c:pt idx="261">
                  <c:v>43529</c:v>
                </c:pt>
                <c:pt idx="262">
                  <c:v>43530</c:v>
                </c:pt>
                <c:pt idx="263">
                  <c:v>43531</c:v>
                </c:pt>
                <c:pt idx="264">
                  <c:v>43532</c:v>
                </c:pt>
                <c:pt idx="265">
                  <c:v>43533</c:v>
                </c:pt>
                <c:pt idx="266">
                  <c:v>43534</c:v>
                </c:pt>
                <c:pt idx="267">
                  <c:v>43535</c:v>
                </c:pt>
                <c:pt idx="268">
                  <c:v>43536</c:v>
                </c:pt>
                <c:pt idx="269">
                  <c:v>43537</c:v>
                </c:pt>
                <c:pt idx="270">
                  <c:v>43538</c:v>
                </c:pt>
                <c:pt idx="271">
                  <c:v>43539</c:v>
                </c:pt>
                <c:pt idx="272">
                  <c:v>43540</c:v>
                </c:pt>
                <c:pt idx="273">
                  <c:v>43541</c:v>
                </c:pt>
                <c:pt idx="274">
                  <c:v>43542</c:v>
                </c:pt>
                <c:pt idx="275">
                  <c:v>43543</c:v>
                </c:pt>
                <c:pt idx="276">
                  <c:v>43544</c:v>
                </c:pt>
                <c:pt idx="277">
                  <c:v>43545</c:v>
                </c:pt>
                <c:pt idx="278">
                  <c:v>43546</c:v>
                </c:pt>
                <c:pt idx="279">
                  <c:v>43547</c:v>
                </c:pt>
                <c:pt idx="280">
                  <c:v>43548</c:v>
                </c:pt>
                <c:pt idx="281">
                  <c:v>43549</c:v>
                </c:pt>
                <c:pt idx="282">
                  <c:v>43550</c:v>
                </c:pt>
                <c:pt idx="283">
                  <c:v>43551</c:v>
                </c:pt>
                <c:pt idx="284">
                  <c:v>43552</c:v>
                </c:pt>
                <c:pt idx="285">
                  <c:v>43553</c:v>
                </c:pt>
                <c:pt idx="286">
                  <c:v>43554</c:v>
                </c:pt>
              </c:numCache>
            </c:numRef>
          </c:cat>
          <c:val>
            <c:numRef>
              <c:f>temp_long!$C$1:$C$287</c:f>
              <c:numCache>
                <c:formatCode>0.00000</c:formatCode>
                <c:ptCount val="287"/>
                <c:pt idx="0">
                  <c:v>7.3719599999999996</c:v>
                </c:pt>
                <c:pt idx="1">
                  <c:v>0.36296499999999998</c:v>
                </c:pt>
                <c:pt idx="2">
                  <c:v>-0.14413500000000001</c:v>
                </c:pt>
                <c:pt idx="3">
                  <c:v>0.99126499999999995</c:v>
                </c:pt>
                <c:pt idx="4">
                  <c:v>1.5041599999999999</c:v>
                </c:pt>
                <c:pt idx="5">
                  <c:v>3.6111599999999999</c:v>
                </c:pt>
                <c:pt idx="6">
                  <c:v>3.8669600000000002</c:v>
                </c:pt>
                <c:pt idx="7">
                  <c:v>3.4826600000000001</c:v>
                </c:pt>
                <c:pt idx="8">
                  <c:v>2.1883599999999999</c:v>
                </c:pt>
                <c:pt idx="9">
                  <c:v>1.76176</c:v>
                </c:pt>
                <c:pt idx="10">
                  <c:v>4.1908599999999998</c:v>
                </c:pt>
                <c:pt idx="11">
                  <c:v>3.3207599999999999</c:v>
                </c:pt>
                <c:pt idx="12">
                  <c:v>2.34646</c:v>
                </c:pt>
                <c:pt idx="13">
                  <c:v>-0.63913500000000001</c:v>
                </c:pt>
                <c:pt idx="14">
                  <c:v>2.0761599999999998</c:v>
                </c:pt>
                <c:pt idx="15">
                  <c:v>1.02796</c:v>
                </c:pt>
                <c:pt idx="16">
                  <c:v>1.31646</c:v>
                </c:pt>
                <c:pt idx="17">
                  <c:v>2.3002600000000002</c:v>
                </c:pt>
                <c:pt idx="18">
                  <c:v>-1.7111400000000001</c:v>
                </c:pt>
                <c:pt idx="19">
                  <c:v>0.78916500000000001</c:v>
                </c:pt>
                <c:pt idx="20">
                  <c:v>2.5067599999999999</c:v>
                </c:pt>
                <c:pt idx="21">
                  <c:v>-1.30353E-2</c:v>
                </c:pt>
                <c:pt idx="22">
                  <c:v>2.80566</c:v>
                </c:pt>
                <c:pt idx="23">
                  <c:v>2.1249600000000002</c:v>
                </c:pt>
                <c:pt idx="24">
                  <c:v>2.6271599999999999</c:v>
                </c:pt>
                <c:pt idx="25">
                  <c:v>-0.92183499999999996</c:v>
                </c:pt>
                <c:pt idx="26">
                  <c:v>3.4768599999999998</c:v>
                </c:pt>
                <c:pt idx="27">
                  <c:v>-1.7435400000000001</c:v>
                </c:pt>
                <c:pt idx="28">
                  <c:v>3.2878599999999998</c:v>
                </c:pt>
                <c:pt idx="29">
                  <c:v>1.7647600000000001</c:v>
                </c:pt>
                <c:pt idx="30">
                  <c:v>4.57186</c:v>
                </c:pt>
                <c:pt idx="31">
                  <c:v>0.63146500000000005</c:v>
                </c:pt>
                <c:pt idx="32">
                  <c:v>-0.76063499999999995</c:v>
                </c:pt>
                <c:pt idx="33">
                  <c:v>-0.89473499999999995</c:v>
                </c:pt>
                <c:pt idx="34">
                  <c:v>1.6977599999999999</c:v>
                </c:pt>
                <c:pt idx="35">
                  <c:v>2.60216</c:v>
                </c:pt>
                <c:pt idx="36">
                  <c:v>2.0043600000000001</c:v>
                </c:pt>
                <c:pt idx="37">
                  <c:v>1.1857599999999999</c:v>
                </c:pt>
                <c:pt idx="38">
                  <c:v>1.7385600000000001</c:v>
                </c:pt>
                <c:pt idx="39">
                  <c:v>2.1340599999999998</c:v>
                </c:pt>
                <c:pt idx="40">
                  <c:v>2.5018600000000002</c:v>
                </c:pt>
                <c:pt idx="41">
                  <c:v>2.3076599999999998</c:v>
                </c:pt>
                <c:pt idx="42">
                  <c:v>2.4010600000000002</c:v>
                </c:pt>
                <c:pt idx="43">
                  <c:v>0.47756500000000002</c:v>
                </c:pt>
                <c:pt idx="44">
                  <c:v>1.52796</c:v>
                </c:pt>
                <c:pt idx="45">
                  <c:v>0.58176499999999998</c:v>
                </c:pt>
                <c:pt idx="46">
                  <c:v>2.6661600000000001</c:v>
                </c:pt>
                <c:pt idx="47">
                  <c:v>1.4243600000000001</c:v>
                </c:pt>
                <c:pt idx="48">
                  <c:v>-2.54494</c:v>
                </c:pt>
                <c:pt idx="49">
                  <c:v>6.0647000000000001E-3</c:v>
                </c:pt>
                <c:pt idx="50">
                  <c:v>-2.1176400000000002</c:v>
                </c:pt>
                <c:pt idx="51">
                  <c:v>2.48726</c:v>
                </c:pt>
                <c:pt idx="52">
                  <c:v>0.373365</c:v>
                </c:pt>
                <c:pt idx="53">
                  <c:v>0.57336500000000001</c:v>
                </c:pt>
                <c:pt idx="54">
                  <c:v>0.34446500000000002</c:v>
                </c:pt>
                <c:pt idx="55">
                  <c:v>-4.1993400000000003</c:v>
                </c:pt>
                <c:pt idx="56">
                  <c:v>1.0090600000000001</c:v>
                </c:pt>
                <c:pt idx="57">
                  <c:v>2.2989600000000001</c:v>
                </c:pt>
                <c:pt idx="58">
                  <c:v>-0.61583500000000002</c:v>
                </c:pt>
                <c:pt idx="59">
                  <c:v>-3.20634</c:v>
                </c:pt>
                <c:pt idx="60">
                  <c:v>-2.7855400000000001</c:v>
                </c:pt>
                <c:pt idx="61">
                  <c:v>-5.0936399999999997</c:v>
                </c:pt>
                <c:pt idx="62">
                  <c:v>1.3236600000000001</c:v>
                </c:pt>
                <c:pt idx="63">
                  <c:v>-0.42433500000000002</c:v>
                </c:pt>
                <c:pt idx="64">
                  <c:v>-2.1992400000000001</c:v>
                </c:pt>
                <c:pt idx="65">
                  <c:v>-2.1839400000000002</c:v>
                </c:pt>
                <c:pt idx="66">
                  <c:v>0.147365</c:v>
                </c:pt>
                <c:pt idx="67">
                  <c:v>4.5480600000000004</c:v>
                </c:pt>
                <c:pt idx="68">
                  <c:v>3.6106600000000002</c:v>
                </c:pt>
                <c:pt idx="69">
                  <c:v>-0.71083499999999999</c:v>
                </c:pt>
                <c:pt idx="70">
                  <c:v>1.5445599999999999</c:v>
                </c:pt>
                <c:pt idx="71">
                  <c:v>-2.3040400000000001</c:v>
                </c:pt>
                <c:pt idx="72">
                  <c:v>-1.1891400000000001</c:v>
                </c:pt>
                <c:pt idx="73">
                  <c:v>-0.253135</c:v>
                </c:pt>
                <c:pt idx="74">
                  <c:v>-3.1553399999999998</c:v>
                </c:pt>
                <c:pt idx="75">
                  <c:v>-2.07734</c:v>
                </c:pt>
                <c:pt idx="76">
                  <c:v>0.38776500000000003</c:v>
                </c:pt>
                <c:pt idx="77">
                  <c:v>3.2699600000000002</c:v>
                </c:pt>
                <c:pt idx="78">
                  <c:v>-0.56233500000000003</c:v>
                </c:pt>
                <c:pt idx="79">
                  <c:v>2.0006599999999999</c:v>
                </c:pt>
                <c:pt idx="80">
                  <c:v>-3.0119400000000001</c:v>
                </c:pt>
                <c:pt idx="81">
                  <c:v>1.6402600000000001</c:v>
                </c:pt>
                <c:pt idx="82">
                  <c:v>0.22186500000000001</c:v>
                </c:pt>
                <c:pt idx="83">
                  <c:v>0.43706499999999998</c:v>
                </c:pt>
                <c:pt idx="84">
                  <c:v>3.1163599999999998</c:v>
                </c:pt>
                <c:pt idx="85">
                  <c:v>0.528165</c:v>
                </c:pt>
                <c:pt idx="86">
                  <c:v>-5.0125400000000004</c:v>
                </c:pt>
                <c:pt idx="87">
                  <c:v>1.0708599999999999</c:v>
                </c:pt>
                <c:pt idx="88">
                  <c:v>1.3599600000000001</c:v>
                </c:pt>
                <c:pt idx="89">
                  <c:v>1.14066</c:v>
                </c:pt>
                <c:pt idx="90">
                  <c:v>-4.4748400000000004</c:v>
                </c:pt>
                <c:pt idx="91">
                  <c:v>-1.10714</c:v>
                </c:pt>
                <c:pt idx="92">
                  <c:v>1.66736</c:v>
                </c:pt>
                <c:pt idx="93">
                  <c:v>-0.50903500000000002</c:v>
                </c:pt>
                <c:pt idx="94">
                  <c:v>5.5916600000000001</c:v>
                </c:pt>
                <c:pt idx="95">
                  <c:v>0.975665</c:v>
                </c:pt>
                <c:pt idx="96">
                  <c:v>1.60416</c:v>
                </c:pt>
                <c:pt idx="97">
                  <c:v>0.97646500000000003</c:v>
                </c:pt>
                <c:pt idx="98">
                  <c:v>-4.69984</c:v>
                </c:pt>
                <c:pt idx="99">
                  <c:v>3.2793600000000001</c:v>
                </c:pt>
                <c:pt idx="100">
                  <c:v>2.5431599999999999</c:v>
                </c:pt>
                <c:pt idx="101">
                  <c:v>2.1301600000000001</c:v>
                </c:pt>
                <c:pt idx="102">
                  <c:v>1.65296</c:v>
                </c:pt>
                <c:pt idx="103">
                  <c:v>-2.7979400000000001</c:v>
                </c:pt>
                <c:pt idx="104">
                  <c:v>1.79226</c:v>
                </c:pt>
                <c:pt idx="105">
                  <c:v>4.4061599999999999</c:v>
                </c:pt>
                <c:pt idx="106">
                  <c:v>-1.10754</c:v>
                </c:pt>
                <c:pt idx="107">
                  <c:v>-0.29163499999999998</c:v>
                </c:pt>
                <c:pt idx="108">
                  <c:v>-0.939635</c:v>
                </c:pt>
                <c:pt idx="109">
                  <c:v>-0.92353499999999999</c:v>
                </c:pt>
                <c:pt idx="110">
                  <c:v>0.77396500000000001</c:v>
                </c:pt>
                <c:pt idx="111">
                  <c:v>-1.02704</c:v>
                </c:pt>
                <c:pt idx="112">
                  <c:v>-1.3989400000000001</c:v>
                </c:pt>
                <c:pt idx="113">
                  <c:v>8.4564700000000007E-2</c:v>
                </c:pt>
                <c:pt idx="114">
                  <c:v>-0.79273499999999997</c:v>
                </c:pt>
                <c:pt idx="115">
                  <c:v>0.38436500000000001</c:v>
                </c:pt>
                <c:pt idx="116">
                  <c:v>-0.534335</c:v>
                </c:pt>
                <c:pt idx="117">
                  <c:v>4.7364700000000003E-2</c:v>
                </c:pt>
                <c:pt idx="118">
                  <c:v>-1.25244</c:v>
                </c:pt>
                <c:pt idx="119">
                  <c:v>0.20836499999999999</c:v>
                </c:pt>
                <c:pt idx="120">
                  <c:v>0.65246499999999996</c:v>
                </c:pt>
                <c:pt idx="121">
                  <c:v>-2.2552400000000001</c:v>
                </c:pt>
                <c:pt idx="122">
                  <c:v>-3.1201400000000001</c:v>
                </c:pt>
                <c:pt idx="123">
                  <c:v>-3.1409400000000001</c:v>
                </c:pt>
                <c:pt idx="124">
                  <c:v>-4.7503399999999996</c:v>
                </c:pt>
                <c:pt idx="125">
                  <c:v>-1.5112399999999999</c:v>
                </c:pt>
                <c:pt idx="126">
                  <c:v>0.81496500000000005</c:v>
                </c:pt>
                <c:pt idx="127">
                  <c:v>4.1259600000000001</c:v>
                </c:pt>
                <c:pt idx="128">
                  <c:v>0.71586499999999997</c:v>
                </c:pt>
                <c:pt idx="129">
                  <c:v>-0.44773499999999999</c:v>
                </c:pt>
                <c:pt idx="130">
                  <c:v>-4.91554</c:v>
                </c:pt>
                <c:pt idx="131">
                  <c:v>1.1300600000000001</c:v>
                </c:pt>
                <c:pt idx="132">
                  <c:v>1.72786</c:v>
                </c:pt>
                <c:pt idx="133">
                  <c:v>-0.56903499999999996</c:v>
                </c:pt>
                <c:pt idx="134">
                  <c:v>0.17346500000000001</c:v>
                </c:pt>
                <c:pt idx="135">
                  <c:v>0.94036500000000001</c:v>
                </c:pt>
                <c:pt idx="136">
                  <c:v>-4.3249399999999998</c:v>
                </c:pt>
                <c:pt idx="137">
                  <c:v>0.91736499999999999</c:v>
                </c:pt>
                <c:pt idx="138">
                  <c:v>-2.7573400000000001</c:v>
                </c:pt>
                <c:pt idx="139">
                  <c:v>-0.62933499999999998</c:v>
                </c:pt>
                <c:pt idx="140">
                  <c:v>0.81986499999999995</c:v>
                </c:pt>
                <c:pt idx="141">
                  <c:v>-2.2037399999999998</c:v>
                </c:pt>
                <c:pt idx="142">
                  <c:v>3.2908599999999999</c:v>
                </c:pt>
                <c:pt idx="143">
                  <c:v>0.30166500000000002</c:v>
                </c:pt>
                <c:pt idx="144">
                  <c:v>2.3263600000000002</c:v>
                </c:pt>
                <c:pt idx="145">
                  <c:v>-1.44224</c:v>
                </c:pt>
                <c:pt idx="146">
                  <c:v>0.66276500000000005</c:v>
                </c:pt>
                <c:pt idx="147">
                  <c:v>0.73796499999999998</c:v>
                </c:pt>
                <c:pt idx="148">
                  <c:v>1.57236</c:v>
                </c:pt>
                <c:pt idx="149">
                  <c:v>2.3235600000000001</c:v>
                </c:pt>
                <c:pt idx="150">
                  <c:v>-1.72654</c:v>
                </c:pt>
                <c:pt idx="151">
                  <c:v>-3.6388400000000001</c:v>
                </c:pt>
                <c:pt idx="152">
                  <c:v>1.16716</c:v>
                </c:pt>
                <c:pt idx="153">
                  <c:v>-0.60703499999999999</c:v>
                </c:pt>
                <c:pt idx="154">
                  <c:v>1.83186</c:v>
                </c:pt>
                <c:pt idx="155">
                  <c:v>-0.329735</c:v>
                </c:pt>
                <c:pt idx="156">
                  <c:v>0.11436499999999999</c:v>
                </c:pt>
                <c:pt idx="157">
                  <c:v>0.15796499999999999</c:v>
                </c:pt>
                <c:pt idx="158">
                  <c:v>-0.744035</c:v>
                </c:pt>
                <c:pt idx="159">
                  <c:v>-1.11924</c:v>
                </c:pt>
                <c:pt idx="160">
                  <c:v>0.48166500000000001</c:v>
                </c:pt>
                <c:pt idx="161">
                  <c:v>1.64066</c:v>
                </c:pt>
                <c:pt idx="162">
                  <c:v>0.93676499999999996</c:v>
                </c:pt>
                <c:pt idx="163">
                  <c:v>1.1440600000000001</c:v>
                </c:pt>
                <c:pt idx="164">
                  <c:v>-0.59063500000000002</c:v>
                </c:pt>
                <c:pt idx="165">
                  <c:v>1.23936</c:v>
                </c:pt>
                <c:pt idx="166">
                  <c:v>1.6276600000000001</c:v>
                </c:pt>
                <c:pt idx="167">
                  <c:v>1.80396</c:v>
                </c:pt>
                <c:pt idx="168">
                  <c:v>-0.80203500000000005</c:v>
                </c:pt>
                <c:pt idx="169">
                  <c:v>0.84526500000000004</c:v>
                </c:pt>
                <c:pt idx="170">
                  <c:v>5.4902600000000001</c:v>
                </c:pt>
                <c:pt idx="171">
                  <c:v>-0.90003500000000003</c:v>
                </c:pt>
                <c:pt idx="172">
                  <c:v>-1.2491399999999999</c:v>
                </c:pt>
                <c:pt idx="173">
                  <c:v>-3.4393400000000001</c:v>
                </c:pt>
                <c:pt idx="174">
                  <c:v>1.2848599999999999</c:v>
                </c:pt>
                <c:pt idx="175">
                  <c:v>-1.07924</c:v>
                </c:pt>
                <c:pt idx="176">
                  <c:v>-1.7054400000000001</c:v>
                </c:pt>
                <c:pt idx="177">
                  <c:v>-1.3704400000000001</c:v>
                </c:pt>
                <c:pt idx="178">
                  <c:v>-2.6226400000000001</c:v>
                </c:pt>
                <c:pt idx="179">
                  <c:v>-0.70053500000000002</c:v>
                </c:pt>
                <c:pt idx="180">
                  <c:v>-0.25493500000000002</c:v>
                </c:pt>
                <c:pt idx="181">
                  <c:v>-3.0147400000000002</c:v>
                </c:pt>
                <c:pt idx="182">
                  <c:v>-3.1123400000000001</c:v>
                </c:pt>
                <c:pt idx="183">
                  <c:v>-3.76824</c:v>
                </c:pt>
                <c:pt idx="184">
                  <c:v>-1.00024</c:v>
                </c:pt>
                <c:pt idx="185">
                  <c:v>0.28626499999999999</c:v>
                </c:pt>
                <c:pt idx="186">
                  <c:v>-2.7372399999999999</c:v>
                </c:pt>
                <c:pt idx="187">
                  <c:v>-2.4036400000000002</c:v>
                </c:pt>
                <c:pt idx="188">
                  <c:v>-2.0897399999999999</c:v>
                </c:pt>
                <c:pt idx="189">
                  <c:v>2.18676</c:v>
                </c:pt>
                <c:pt idx="190">
                  <c:v>-2.56264</c:v>
                </c:pt>
                <c:pt idx="191">
                  <c:v>-1.93614</c:v>
                </c:pt>
                <c:pt idx="192">
                  <c:v>-1.2892399999999999</c:v>
                </c:pt>
                <c:pt idx="193">
                  <c:v>-5.4420400000000004</c:v>
                </c:pt>
                <c:pt idx="194">
                  <c:v>0.354765</c:v>
                </c:pt>
                <c:pt idx="195">
                  <c:v>-1.81134</c:v>
                </c:pt>
                <c:pt idx="196">
                  <c:v>-4.7772399999999999</c:v>
                </c:pt>
                <c:pt idx="197">
                  <c:v>-5.6680400000000004</c:v>
                </c:pt>
                <c:pt idx="198">
                  <c:v>-0.57213499999999995</c:v>
                </c:pt>
                <c:pt idx="199">
                  <c:v>-3.0941399999999999</c:v>
                </c:pt>
                <c:pt idx="200">
                  <c:v>-3.09294</c:v>
                </c:pt>
                <c:pt idx="201">
                  <c:v>-0.85433499999999996</c:v>
                </c:pt>
                <c:pt idx="202">
                  <c:v>-5.2958400000000001</c:v>
                </c:pt>
                <c:pt idx="203">
                  <c:v>0.55996500000000005</c:v>
                </c:pt>
                <c:pt idx="204">
                  <c:v>-1.1063400000000001</c:v>
                </c:pt>
                <c:pt idx="205">
                  <c:v>-3.8320400000000001</c:v>
                </c:pt>
                <c:pt idx="206">
                  <c:v>-2.15544</c:v>
                </c:pt>
                <c:pt idx="207">
                  <c:v>-2.23014</c:v>
                </c:pt>
                <c:pt idx="208">
                  <c:v>-1.80664</c:v>
                </c:pt>
                <c:pt idx="209">
                  <c:v>1.4181600000000001</c:v>
                </c:pt>
                <c:pt idx="210">
                  <c:v>-2.89974</c:v>
                </c:pt>
                <c:pt idx="211">
                  <c:v>0.86476500000000001</c:v>
                </c:pt>
                <c:pt idx="212">
                  <c:v>-2.6441400000000002</c:v>
                </c:pt>
                <c:pt idx="213">
                  <c:v>-1.2168399999999999</c:v>
                </c:pt>
                <c:pt idx="214">
                  <c:v>1.37046</c:v>
                </c:pt>
                <c:pt idx="215">
                  <c:v>0.14146500000000001</c:v>
                </c:pt>
                <c:pt idx="216">
                  <c:v>-2.89994</c:v>
                </c:pt>
                <c:pt idx="217">
                  <c:v>0.60406499999999996</c:v>
                </c:pt>
                <c:pt idx="218">
                  <c:v>-1.30724</c:v>
                </c:pt>
                <c:pt idx="219">
                  <c:v>-0.71693499999999999</c:v>
                </c:pt>
                <c:pt idx="220">
                  <c:v>0.71446500000000002</c:v>
                </c:pt>
                <c:pt idx="221">
                  <c:v>1.0329999999999999</c:v>
                </c:pt>
                <c:pt idx="222">
                  <c:v>0.95010300000000003</c:v>
                </c:pt>
                <c:pt idx="223">
                  <c:v>-2.3508</c:v>
                </c:pt>
                <c:pt idx="224">
                  <c:v>-5.5834999999999999</c:v>
                </c:pt>
                <c:pt idx="225">
                  <c:v>-0.100897</c:v>
                </c:pt>
                <c:pt idx="226">
                  <c:v>0.37850299999999998</c:v>
                </c:pt>
                <c:pt idx="227">
                  <c:v>-0.46479700000000002</c:v>
                </c:pt>
                <c:pt idx="228">
                  <c:v>-4.0514999999999999</c:v>
                </c:pt>
                <c:pt idx="229">
                  <c:v>0.848603</c:v>
                </c:pt>
                <c:pt idx="230">
                  <c:v>-0.30909700000000001</c:v>
                </c:pt>
                <c:pt idx="231">
                  <c:v>-0.20199700000000001</c:v>
                </c:pt>
                <c:pt idx="232">
                  <c:v>-2.9527999999999999</c:v>
                </c:pt>
                <c:pt idx="233">
                  <c:v>-3.6294</c:v>
                </c:pt>
                <c:pt idx="234">
                  <c:v>-3.7393999999999998</c:v>
                </c:pt>
                <c:pt idx="235">
                  <c:v>-0.51299700000000004</c:v>
                </c:pt>
                <c:pt idx="236">
                  <c:v>0.90150300000000005</c:v>
                </c:pt>
                <c:pt idx="237">
                  <c:v>-4.9095000000000004</c:v>
                </c:pt>
                <c:pt idx="238">
                  <c:v>-3.165</c:v>
                </c:pt>
                <c:pt idx="239">
                  <c:v>-2.2299000000000002</c:v>
                </c:pt>
                <c:pt idx="240">
                  <c:v>-4.9391999999999996</c:v>
                </c:pt>
                <c:pt idx="241">
                  <c:v>0.74040300000000003</c:v>
                </c:pt>
                <c:pt idx="242">
                  <c:v>-1.5327</c:v>
                </c:pt>
                <c:pt idx="243">
                  <c:v>-2.3856000000000002</c:v>
                </c:pt>
                <c:pt idx="244">
                  <c:v>-3.4357199999999999</c:v>
                </c:pt>
                <c:pt idx="245">
                  <c:v>-2.9454199999999999</c:v>
                </c:pt>
                <c:pt idx="246">
                  <c:v>1.94438</c:v>
                </c:pt>
                <c:pt idx="247">
                  <c:v>-3.8022200000000002</c:v>
                </c:pt>
                <c:pt idx="248">
                  <c:v>-3.3727200000000002</c:v>
                </c:pt>
                <c:pt idx="249">
                  <c:v>-9.5916799999999997E-2</c:v>
                </c:pt>
                <c:pt idx="250">
                  <c:v>-4.3497199999999996</c:v>
                </c:pt>
                <c:pt idx="251">
                  <c:v>-2.6739199999999999</c:v>
                </c:pt>
                <c:pt idx="252">
                  <c:v>-0.62361699999999998</c:v>
                </c:pt>
                <c:pt idx="253">
                  <c:v>-0.58751699999999996</c:v>
                </c:pt>
                <c:pt idx="254">
                  <c:v>-1.2015199999999999</c:v>
                </c:pt>
                <c:pt idx="255">
                  <c:v>-3.5105200000000001</c:v>
                </c:pt>
                <c:pt idx="256" formatCode="General">
                  <c:v>-1.5401100000000001</c:v>
                </c:pt>
                <c:pt idx="257" formatCode="General">
                  <c:v>-4.8658099999999997</c:v>
                </c:pt>
                <c:pt idx="258" formatCode="General">
                  <c:v>-0.150808</c:v>
                </c:pt>
                <c:pt idx="259" formatCode="General">
                  <c:v>-2.3930099999999999</c:v>
                </c:pt>
                <c:pt idx="260" formatCode="General">
                  <c:v>-2.35711</c:v>
                </c:pt>
                <c:pt idx="261" formatCode="General">
                  <c:v>-4.9549099999999999</c:v>
                </c:pt>
                <c:pt idx="262" formatCode="General">
                  <c:v>-6.3156100000000004</c:v>
                </c:pt>
                <c:pt idx="263" formatCode="General">
                  <c:v>-1.2189099999999999</c:v>
                </c:pt>
                <c:pt idx="264" formatCode="General">
                  <c:v>-1.36781</c:v>
                </c:pt>
                <c:pt idx="265" formatCode="General">
                  <c:v>-2.5634100000000002</c:v>
                </c:pt>
                <c:pt idx="266" formatCode="General">
                  <c:v>-3.0283099999999998</c:v>
                </c:pt>
                <c:pt idx="267" formatCode="General">
                  <c:v>-1.2419100000000001</c:v>
                </c:pt>
                <c:pt idx="268" formatCode="General">
                  <c:v>-2.6409099999999999</c:v>
                </c:pt>
                <c:pt idx="269" formatCode="General">
                  <c:v>-2.6090100000000001</c:v>
                </c:pt>
                <c:pt idx="270" formatCode="General">
                  <c:v>-2.2439100000000001</c:v>
                </c:pt>
                <c:pt idx="271" formatCode="General">
                  <c:v>-3.9372099999999999</c:v>
                </c:pt>
                <c:pt idx="272" formatCode="General">
                  <c:v>-2.5056099999999999</c:v>
                </c:pt>
                <c:pt idx="273" formatCode="General">
                  <c:v>-2.90381</c:v>
                </c:pt>
                <c:pt idx="274" formatCode="General">
                  <c:v>-4.6557399999999998</c:v>
                </c:pt>
                <c:pt idx="275" formatCode="General">
                  <c:v>-2.7348400000000002</c:v>
                </c:pt>
                <c:pt idx="276" formatCode="General">
                  <c:v>-2.5523400000000001</c:v>
                </c:pt>
                <c:pt idx="277" formatCode="General">
                  <c:v>-2.8507400000000001</c:v>
                </c:pt>
                <c:pt idx="278" formatCode="General">
                  <c:v>-3.3607399999999998</c:v>
                </c:pt>
                <c:pt idx="279" formatCode="General">
                  <c:v>-1.60354</c:v>
                </c:pt>
                <c:pt idx="280" formatCode="General">
                  <c:v>-2.7439399999999998</c:v>
                </c:pt>
                <c:pt idx="281" formatCode="General">
                  <c:v>-3.8556400000000002</c:v>
                </c:pt>
                <c:pt idx="282" formatCode="General">
                  <c:v>-2.3023400000000001</c:v>
                </c:pt>
                <c:pt idx="283" formatCode="General">
                  <c:v>1.18926</c:v>
                </c:pt>
                <c:pt idx="284" formatCode="General">
                  <c:v>-2.93764</c:v>
                </c:pt>
                <c:pt idx="285" formatCode="General">
                  <c:v>-1.8681399999999999</c:v>
                </c:pt>
                <c:pt idx="286" formatCode="General">
                  <c:v>-1.08104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temp_long!$B$1:$B$287</c:f>
              <c:numCache>
                <c:formatCode>m/d/yyyy</c:formatCode>
                <c:ptCount val="287"/>
                <c:pt idx="0">
                  <c:v>43247</c:v>
                </c:pt>
                <c:pt idx="1">
                  <c:v>43248</c:v>
                </c:pt>
                <c:pt idx="2">
                  <c:v>43252</c:v>
                </c:pt>
                <c:pt idx="3">
                  <c:v>43253</c:v>
                </c:pt>
                <c:pt idx="4">
                  <c:v>43254</c:v>
                </c:pt>
                <c:pt idx="5">
                  <c:v>43255</c:v>
                </c:pt>
                <c:pt idx="6">
                  <c:v>43256</c:v>
                </c:pt>
                <c:pt idx="7">
                  <c:v>43257</c:v>
                </c:pt>
                <c:pt idx="8">
                  <c:v>43258</c:v>
                </c:pt>
                <c:pt idx="9">
                  <c:v>43259</c:v>
                </c:pt>
                <c:pt idx="10">
                  <c:v>43260</c:v>
                </c:pt>
                <c:pt idx="11">
                  <c:v>43261</c:v>
                </c:pt>
                <c:pt idx="12">
                  <c:v>43262</c:v>
                </c:pt>
                <c:pt idx="13">
                  <c:v>43263</c:v>
                </c:pt>
                <c:pt idx="14">
                  <c:v>43264</c:v>
                </c:pt>
                <c:pt idx="15">
                  <c:v>43265</c:v>
                </c:pt>
                <c:pt idx="16">
                  <c:v>43266</c:v>
                </c:pt>
                <c:pt idx="17">
                  <c:v>43267</c:v>
                </c:pt>
                <c:pt idx="18">
                  <c:v>43268</c:v>
                </c:pt>
                <c:pt idx="19">
                  <c:v>43269</c:v>
                </c:pt>
                <c:pt idx="20">
                  <c:v>43270</c:v>
                </c:pt>
                <c:pt idx="21">
                  <c:v>43271</c:v>
                </c:pt>
                <c:pt idx="22">
                  <c:v>43272</c:v>
                </c:pt>
                <c:pt idx="23">
                  <c:v>43273</c:v>
                </c:pt>
                <c:pt idx="24">
                  <c:v>43274</c:v>
                </c:pt>
                <c:pt idx="25">
                  <c:v>43275</c:v>
                </c:pt>
                <c:pt idx="26">
                  <c:v>43276</c:v>
                </c:pt>
                <c:pt idx="27">
                  <c:v>43277</c:v>
                </c:pt>
                <c:pt idx="28">
                  <c:v>43278</c:v>
                </c:pt>
                <c:pt idx="29">
                  <c:v>43279</c:v>
                </c:pt>
                <c:pt idx="30">
                  <c:v>43280</c:v>
                </c:pt>
                <c:pt idx="31">
                  <c:v>43281</c:v>
                </c:pt>
                <c:pt idx="32">
                  <c:v>43282</c:v>
                </c:pt>
                <c:pt idx="33">
                  <c:v>43283</c:v>
                </c:pt>
                <c:pt idx="34">
                  <c:v>43284</c:v>
                </c:pt>
                <c:pt idx="35">
                  <c:v>43285</c:v>
                </c:pt>
                <c:pt idx="36">
                  <c:v>43286</c:v>
                </c:pt>
                <c:pt idx="37">
                  <c:v>43287</c:v>
                </c:pt>
                <c:pt idx="38">
                  <c:v>43288</c:v>
                </c:pt>
                <c:pt idx="39">
                  <c:v>43289</c:v>
                </c:pt>
                <c:pt idx="40">
                  <c:v>43290</c:v>
                </c:pt>
                <c:pt idx="41">
                  <c:v>43291</c:v>
                </c:pt>
                <c:pt idx="42">
                  <c:v>43292</c:v>
                </c:pt>
                <c:pt idx="43">
                  <c:v>43293</c:v>
                </c:pt>
                <c:pt idx="44">
                  <c:v>43294</c:v>
                </c:pt>
                <c:pt idx="45">
                  <c:v>43295</c:v>
                </c:pt>
                <c:pt idx="46">
                  <c:v>43296</c:v>
                </c:pt>
                <c:pt idx="47">
                  <c:v>43297</c:v>
                </c:pt>
                <c:pt idx="48">
                  <c:v>43298</c:v>
                </c:pt>
                <c:pt idx="49">
                  <c:v>43299</c:v>
                </c:pt>
                <c:pt idx="50">
                  <c:v>43300</c:v>
                </c:pt>
                <c:pt idx="51">
                  <c:v>43301</c:v>
                </c:pt>
                <c:pt idx="52">
                  <c:v>43302</c:v>
                </c:pt>
                <c:pt idx="53">
                  <c:v>43303</c:v>
                </c:pt>
                <c:pt idx="54">
                  <c:v>43304</c:v>
                </c:pt>
                <c:pt idx="55">
                  <c:v>43305</c:v>
                </c:pt>
                <c:pt idx="56">
                  <c:v>43306</c:v>
                </c:pt>
                <c:pt idx="57">
                  <c:v>43307</c:v>
                </c:pt>
                <c:pt idx="58">
                  <c:v>43308</c:v>
                </c:pt>
                <c:pt idx="59">
                  <c:v>43309</c:v>
                </c:pt>
                <c:pt idx="60">
                  <c:v>43310</c:v>
                </c:pt>
                <c:pt idx="61">
                  <c:v>43311</c:v>
                </c:pt>
                <c:pt idx="62">
                  <c:v>43312</c:v>
                </c:pt>
                <c:pt idx="63">
                  <c:v>43313</c:v>
                </c:pt>
                <c:pt idx="64">
                  <c:v>43314</c:v>
                </c:pt>
                <c:pt idx="65">
                  <c:v>43315</c:v>
                </c:pt>
                <c:pt idx="66">
                  <c:v>43316</c:v>
                </c:pt>
                <c:pt idx="67">
                  <c:v>43317</c:v>
                </c:pt>
                <c:pt idx="68">
                  <c:v>43318</c:v>
                </c:pt>
                <c:pt idx="69">
                  <c:v>43319</c:v>
                </c:pt>
                <c:pt idx="70">
                  <c:v>43320</c:v>
                </c:pt>
                <c:pt idx="71">
                  <c:v>43321</c:v>
                </c:pt>
                <c:pt idx="72">
                  <c:v>43322</c:v>
                </c:pt>
                <c:pt idx="73">
                  <c:v>43323</c:v>
                </c:pt>
                <c:pt idx="74">
                  <c:v>43324</c:v>
                </c:pt>
                <c:pt idx="75">
                  <c:v>43325</c:v>
                </c:pt>
                <c:pt idx="76">
                  <c:v>43326</c:v>
                </c:pt>
                <c:pt idx="77">
                  <c:v>43327</c:v>
                </c:pt>
                <c:pt idx="78">
                  <c:v>43328</c:v>
                </c:pt>
                <c:pt idx="79">
                  <c:v>43329</c:v>
                </c:pt>
                <c:pt idx="80">
                  <c:v>43330</c:v>
                </c:pt>
                <c:pt idx="81">
                  <c:v>43331</c:v>
                </c:pt>
                <c:pt idx="82">
                  <c:v>43332</c:v>
                </c:pt>
                <c:pt idx="83">
                  <c:v>43333</c:v>
                </c:pt>
                <c:pt idx="84">
                  <c:v>43334</c:v>
                </c:pt>
                <c:pt idx="85">
                  <c:v>43335</c:v>
                </c:pt>
                <c:pt idx="86">
                  <c:v>43336</c:v>
                </c:pt>
                <c:pt idx="87">
                  <c:v>43337</c:v>
                </c:pt>
                <c:pt idx="88">
                  <c:v>43338</c:v>
                </c:pt>
                <c:pt idx="89">
                  <c:v>43339</c:v>
                </c:pt>
                <c:pt idx="90">
                  <c:v>43340</c:v>
                </c:pt>
                <c:pt idx="91">
                  <c:v>43342</c:v>
                </c:pt>
                <c:pt idx="92">
                  <c:v>43343</c:v>
                </c:pt>
                <c:pt idx="93">
                  <c:v>43344</c:v>
                </c:pt>
                <c:pt idx="94">
                  <c:v>43345</c:v>
                </c:pt>
                <c:pt idx="95">
                  <c:v>43346</c:v>
                </c:pt>
                <c:pt idx="96">
                  <c:v>43347</c:v>
                </c:pt>
                <c:pt idx="97">
                  <c:v>43348</c:v>
                </c:pt>
                <c:pt idx="98">
                  <c:v>43349</c:v>
                </c:pt>
                <c:pt idx="99">
                  <c:v>43350</c:v>
                </c:pt>
                <c:pt idx="100">
                  <c:v>43351</c:v>
                </c:pt>
                <c:pt idx="101">
                  <c:v>43352</c:v>
                </c:pt>
                <c:pt idx="102">
                  <c:v>43353</c:v>
                </c:pt>
                <c:pt idx="103">
                  <c:v>43354</c:v>
                </c:pt>
                <c:pt idx="104">
                  <c:v>43356</c:v>
                </c:pt>
                <c:pt idx="105">
                  <c:v>43357</c:v>
                </c:pt>
                <c:pt idx="106">
                  <c:v>43358</c:v>
                </c:pt>
                <c:pt idx="107">
                  <c:v>43359</c:v>
                </c:pt>
                <c:pt idx="108">
                  <c:v>43360</c:v>
                </c:pt>
                <c:pt idx="109">
                  <c:v>43361</c:v>
                </c:pt>
                <c:pt idx="110">
                  <c:v>43362</c:v>
                </c:pt>
                <c:pt idx="111">
                  <c:v>43363</c:v>
                </c:pt>
                <c:pt idx="112">
                  <c:v>43365</c:v>
                </c:pt>
                <c:pt idx="113">
                  <c:v>43366</c:v>
                </c:pt>
                <c:pt idx="114">
                  <c:v>43367</c:v>
                </c:pt>
                <c:pt idx="115">
                  <c:v>43368</c:v>
                </c:pt>
                <c:pt idx="116">
                  <c:v>43369</c:v>
                </c:pt>
                <c:pt idx="117">
                  <c:v>43370</c:v>
                </c:pt>
                <c:pt idx="118">
                  <c:v>43371</c:v>
                </c:pt>
                <c:pt idx="119">
                  <c:v>43372</c:v>
                </c:pt>
                <c:pt idx="120">
                  <c:v>43373</c:v>
                </c:pt>
                <c:pt idx="121">
                  <c:v>43374</c:v>
                </c:pt>
                <c:pt idx="122">
                  <c:v>43375</c:v>
                </c:pt>
                <c:pt idx="123">
                  <c:v>43376</c:v>
                </c:pt>
                <c:pt idx="124">
                  <c:v>43377</c:v>
                </c:pt>
                <c:pt idx="125">
                  <c:v>43385</c:v>
                </c:pt>
                <c:pt idx="126">
                  <c:v>43386</c:v>
                </c:pt>
                <c:pt idx="127">
                  <c:v>43387</c:v>
                </c:pt>
                <c:pt idx="128">
                  <c:v>43388</c:v>
                </c:pt>
                <c:pt idx="129">
                  <c:v>43390</c:v>
                </c:pt>
                <c:pt idx="130">
                  <c:v>43391</c:v>
                </c:pt>
                <c:pt idx="131">
                  <c:v>43392</c:v>
                </c:pt>
                <c:pt idx="132">
                  <c:v>43393</c:v>
                </c:pt>
                <c:pt idx="133">
                  <c:v>43394</c:v>
                </c:pt>
                <c:pt idx="134">
                  <c:v>43395</c:v>
                </c:pt>
                <c:pt idx="135">
                  <c:v>43396</c:v>
                </c:pt>
                <c:pt idx="136">
                  <c:v>43397</c:v>
                </c:pt>
                <c:pt idx="137">
                  <c:v>43398</c:v>
                </c:pt>
                <c:pt idx="138">
                  <c:v>43399</c:v>
                </c:pt>
                <c:pt idx="139">
                  <c:v>43400</c:v>
                </c:pt>
                <c:pt idx="140">
                  <c:v>43401</c:v>
                </c:pt>
                <c:pt idx="141">
                  <c:v>43402</c:v>
                </c:pt>
                <c:pt idx="142">
                  <c:v>43403</c:v>
                </c:pt>
                <c:pt idx="143">
                  <c:v>43404</c:v>
                </c:pt>
                <c:pt idx="144">
                  <c:v>43405</c:v>
                </c:pt>
                <c:pt idx="145">
                  <c:v>43406</c:v>
                </c:pt>
                <c:pt idx="146">
                  <c:v>43407</c:v>
                </c:pt>
                <c:pt idx="147">
                  <c:v>43408</c:v>
                </c:pt>
                <c:pt idx="148">
                  <c:v>43409</c:v>
                </c:pt>
                <c:pt idx="149">
                  <c:v>43410</c:v>
                </c:pt>
                <c:pt idx="150">
                  <c:v>43411</c:v>
                </c:pt>
                <c:pt idx="151">
                  <c:v>43412</c:v>
                </c:pt>
                <c:pt idx="152">
                  <c:v>43413</c:v>
                </c:pt>
                <c:pt idx="153">
                  <c:v>43414</c:v>
                </c:pt>
                <c:pt idx="154">
                  <c:v>43415</c:v>
                </c:pt>
                <c:pt idx="155">
                  <c:v>43416</c:v>
                </c:pt>
                <c:pt idx="156">
                  <c:v>43417</c:v>
                </c:pt>
                <c:pt idx="157">
                  <c:v>43418</c:v>
                </c:pt>
                <c:pt idx="158">
                  <c:v>43419</c:v>
                </c:pt>
                <c:pt idx="159">
                  <c:v>43420</c:v>
                </c:pt>
                <c:pt idx="160">
                  <c:v>43421</c:v>
                </c:pt>
                <c:pt idx="161">
                  <c:v>43422</c:v>
                </c:pt>
                <c:pt idx="162">
                  <c:v>43425</c:v>
                </c:pt>
                <c:pt idx="163">
                  <c:v>43426</c:v>
                </c:pt>
                <c:pt idx="164">
                  <c:v>43427</c:v>
                </c:pt>
                <c:pt idx="165">
                  <c:v>43428</c:v>
                </c:pt>
                <c:pt idx="166">
                  <c:v>43429</c:v>
                </c:pt>
                <c:pt idx="167">
                  <c:v>43430</c:v>
                </c:pt>
                <c:pt idx="168">
                  <c:v>43431</c:v>
                </c:pt>
                <c:pt idx="169">
                  <c:v>43432</c:v>
                </c:pt>
                <c:pt idx="170">
                  <c:v>43433</c:v>
                </c:pt>
                <c:pt idx="171">
                  <c:v>43434</c:v>
                </c:pt>
                <c:pt idx="172">
                  <c:v>43436</c:v>
                </c:pt>
                <c:pt idx="173">
                  <c:v>43437</c:v>
                </c:pt>
                <c:pt idx="174">
                  <c:v>43438</c:v>
                </c:pt>
                <c:pt idx="175">
                  <c:v>43439</c:v>
                </c:pt>
                <c:pt idx="176">
                  <c:v>43440</c:v>
                </c:pt>
                <c:pt idx="177">
                  <c:v>43441</c:v>
                </c:pt>
                <c:pt idx="178">
                  <c:v>43442</c:v>
                </c:pt>
                <c:pt idx="179">
                  <c:v>43443</c:v>
                </c:pt>
                <c:pt idx="180">
                  <c:v>43444</c:v>
                </c:pt>
                <c:pt idx="181">
                  <c:v>43445</c:v>
                </c:pt>
                <c:pt idx="182">
                  <c:v>43446</c:v>
                </c:pt>
                <c:pt idx="183">
                  <c:v>43447</c:v>
                </c:pt>
                <c:pt idx="184">
                  <c:v>43448</c:v>
                </c:pt>
                <c:pt idx="185">
                  <c:v>43449</c:v>
                </c:pt>
                <c:pt idx="186">
                  <c:v>43450</c:v>
                </c:pt>
                <c:pt idx="187">
                  <c:v>43451</c:v>
                </c:pt>
                <c:pt idx="188">
                  <c:v>43452</c:v>
                </c:pt>
                <c:pt idx="189">
                  <c:v>43453</c:v>
                </c:pt>
                <c:pt idx="190">
                  <c:v>43454</c:v>
                </c:pt>
                <c:pt idx="191">
                  <c:v>43455</c:v>
                </c:pt>
                <c:pt idx="192">
                  <c:v>43456</c:v>
                </c:pt>
                <c:pt idx="193">
                  <c:v>43457</c:v>
                </c:pt>
                <c:pt idx="194">
                  <c:v>43458</c:v>
                </c:pt>
                <c:pt idx="195">
                  <c:v>43459</c:v>
                </c:pt>
                <c:pt idx="196">
                  <c:v>43460</c:v>
                </c:pt>
                <c:pt idx="197">
                  <c:v>43461</c:v>
                </c:pt>
                <c:pt idx="198">
                  <c:v>43462</c:v>
                </c:pt>
                <c:pt idx="199">
                  <c:v>43463</c:v>
                </c:pt>
                <c:pt idx="200">
                  <c:v>43464</c:v>
                </c:pt>
                <c:pt idx="201">
                  <c:v>43465</c:v>
                </c:pt>
                <c:pt idx="202">
                  <c:v>43466</c:v>
                </c:pt>
                <c:pt idx="203">
                  <c:v>43467</c:v>
                </c:pt>
                <c:pt idx="204">
                  <c:v>43468</c:v>
                </c:pt>
                <c:pt idx="205">
                  <c:v>43469</c:v>
                </c:pt>
                <c:pt idx="206">
                  <c:v>43470</c:v>
                </c:pt>
                <c:pt idx="207">
                  <c:v>43471</c:v>
                </c:pt>
                <c:pt idx="208">
                  <c:v>43472</c:v>
                </c:pt>
                <c:pt idx="209">
                  <c:v>43473</c:v>
                </c:pt>
                <c:pt idx="210">
                  <c:v>43474</c:v>
                </c:pt>
                <c:pt idx="211">
                  <c:v>43475</c:v>
                </c:pt>
                <c:pt idx="212">
                  <c:v>43476</c:v>
                </c:pt>
                <c:pt idx="213">
                  <c:v>43477</c:v>
                </c:pt>
                <c:pt idx="214">
                  <c:v>43478</c:v>
                </c:pt>
                <c:pt idx="215">
                  <c:v>43479</c:v>
                </c:pt>
                <c:pt idx="216">
                  <c:v>43480</c:v>
                </c:pt>
                <c:pt idx="217">
                  <c:v>43481</c:v>
                </c:pt>
                <c:pt idx="218">
                  <c:v>43482</c:v>
                </c:pt>
                <c:pt idx="219">
                  <c:v>43483</c:v>
                </c:pt>
                <c:pt idx="220">
                  <c:v>43484</c:v>
                </c:pt>
                <c:pt idx="221">
                  <c:v>43485</c:v>
                </c:pt>
                <c:pt idx="222">
                  <c:v>43486</c:v>
                </c:pt>
                <c:pt idx="223">
                  <c:v>43487</c:v>
                </c:pt>
                <c:pt idx="224">
                  <c:v>43488</c:v>
                </c:pt>
                <c:pt idx="225">
                  <c:v>43489</c:v>
                </c:pt>
                <c:pt idx="226">
                  <c:v>43490</c:v>
                </c:pt>
                <c:pt idx="227">
                  <c:v>43491</c:v>
                </c:pt>
                <c:pt idx="228">
                  <c:v>43492</c:v>
                </c:pt>
                <c:pt idx="229">
                  <c:v>43493</c:v>
                </c:pt>
                <c:pt idx="230">
                  <c:v>43494</c:v>
                </c:pt>
                <c:pt idx="231">
                  <c:v>43495</c:v>
                </c:pt>
                <c:pt idx="232">
                  <c:v>43497</c:v>
                </c:pt>
                <c:pt idx="233">
                  <c:v>43498</c:v>
                </c:pt>
                <c:pt idx="234">
                  <c:v>43499</c:v>
                </c:pt>
                <c:pt idx="235">
                  <c:v>43500</c:v>
                </c:pt>
                <c:pt idx="236">
                  <c:v>43501</c:v>
                </c:pt>
                <c:pt idx="237">
                  <c:v>43502</c:v>
                </c:pt>
                <c:pt idx="238">
                  <c:v>43503</c:v>
                </c:pt>
                <c:pt idx="239">
                  <c:v>43504</c:v>
                </c:pt>
                <c:pt idx="240">
                  <c:v>43505</c:v>
                </c:pt>
                <c:pt idx="241">
                  <c:v>43506</c:v>
                </c:pt>
                <c:pt idx="242">
                  <c:v>43507</c:v>
                </c:pt>
                <c:pt idx="243">
                  <c:v>43508</c:v>
                </c:pt>
                <c:pt idx="244">
                  <c:v>43509</c:v>
                </c:pt>
                <c:pt idx="245">
                  <c:v>43510</c:v>
                </c:pt>
                <c:pt idx="246">
                  <c:v>43511</c:v>
                </c:pt>
                <c:pt idx="247">
                  <c:v>43512</c:v>
                </c:pt>
                <c:pt idx="248">
                  <c:v>43513</c:v>
                </c:pt>
                <c:pt idx="249">
                  <c:v>43514</c:v>
                </c:pt>
                <c:pt idx="250">
                  <c:v>43515</c:v>
                </c:pt>
                <c:pt idx="251">
                  <c:v>43516</c:v>
                </c:pt>
                <c:pt idx="252">
                  <c:v>43517</c:v>
                </c:pt>
                <c:pt idx="253">
                  <c:v>43518</c:v>
                </c:pt>
                <c:pt idx="254">
                  <c:v>43519</c:v>
                </c:pt>
                <c:pt idx="255">
                  <c:v>43520</c:v>
                </c:pt>
                <c:pt idx="256">
                  <c:v>43521</c:v>
                </c:pt>
                <c:pt idx="257">
                  <c:v>43522</c:v>
                </c:pt>
                <c:pt idx="258">
                  <c:v>43523</c:v>
                </c:pt>
                <c:pt idx="259">
                  <c:v>43524</c:v>
                </c:pt>
                <c:pt idx="260">
                  <c:v>43528</c:v>
                </c:pt>
                <c:pt idx="261">
                  <c:v>43529</c:v>
                </c:pt>
                <c:pt idx="262">
                  <c:v>43530</c:v>
                </c:pt>
                <c:pt idx="263">
                  <c:v>43531</c:v>
                </c:pt>
                <c:pt idx="264">
                  <c:v>43532</c:v>
                </c:pt>
                <c:pt idx="265">
                  <c:v>43533</c:v>
                </c:pt>
                <c:pt idx="266">
                  <c:v>43534</c:v>
                </c:pt>
                <c:pt idx="267">
                  <c:v>43535</c:v>
                </c:pt>
                <c:pt idx="268">
                  <c:v>43536</c:v>
                </c:pt>
                <c:pt idx="269">
                  <c:v>43537</c:v>
                </c:pt>
                <c:pt idx="270">
                  <c:v>43538</c:v>
                </c:pt>
                <c:pt idx="271">
                  <c:v>43539</c:v>
                </c:pt>
                <c:pt idx="272">
                  <c:v>43540</c:v>
                </c:pt>
                <c:pt idx="273">
                  <c:v>43541</c:v>
                </c:pt>
                <c:pt idx="274">
                  <c:v>43542</c:v>
                </c:pt>
                <c:pt idx="275">
                  <c:v>43543</c:v>
                </c:pt>
                <c:pt idx="276">
                  <c:v>43544</c:v>
                </c:pt>
                <c:pt idx="277">
                  <c:v>43545</c:v>
                </c:pt>
                <c:pt idx="278">
                  <c:v>43546</c:v>
                </c:pt>
                <c:pt idx="279">
                  <c:v>43547</c:v>
                </c:pt>
                <c:pt idx="280">
                  <c:v>43548</c:v>
                </c:pt>
                <c:pt idx="281">
                  <c:v>43549</c:v>
                </c:pt>
                <c:pt idx="282">
                  <c:v>43550</c:v>
                </c:pt>
                <c:pt idx="283">
                  <c:v>43551</c:v>
                </c:pt>
                <c:pt idx="284">
                  <c:v>43552</c:v>
                </c:pt>
                <c:pt idx="285">
                  <c:v>43553</c:v>
                </c:pt>
                <c:pt idx="286">
                  <c:v>43554</c:v>
                </c:pt>
              </c:numCache>
            </c:numRef>
          </c:cat>
          <c:val>
            <c:numRef>
              <c:f>temp_long!$D$1:$D$287</c:f>
              <c:numCache>
                <c:formatCode>0.00000</c:formatCode>
                <c:ptCount val="287"/>
                <c:pt idx="0">
                  <c:v>0.43720999999999999</c:v>
                </c:pt>
                <c:pt idx="1">
                  <c:v>0.27091999999999999</c:v>
                </c:pt>
                <c:pt idx="2">
                  <c:v>0.17612</c:v>
                </c:pt>
                <c:pt idx="3">
                  <c:v>0.1774</c:v>
                </c:pt>
                <c:pt idx="4">
                  <c:v>0.17749000000000001</c:v>
                </c:pt>
                <c:pt idx="5">
                  <c:v>0.17760000000000001</c:v>
                </c:pt>
                <c:pt idx="6">
                  <c:v>0.17241999999999999</c:v>
                </c:pt>
                <c:pt idx="7">
                  <c:v>0.17582</c:v>
                </c:pt>
                <c:pt idx="8">
                  <c:v>0.17735999999999999</c:v>
                </c:pt>
                <c:pt idx="9">
                  <c:v>0.17659</c:v>
                </c:pt>
                <c:pt idx="10">
                  <c:v>0.17543</c:v>
                </c:pt>
                <c:pt idx="11">
                  <c:v>0.17302000000000001</c:v>
                </c:pt>
                <c:pt idx="12">
                  <c:v>0.17376</c:v>
                </c:pt>
                <c:pt idx="13">
                  <c:v>0.17704</c:v>
                </c:pt>
                <c:pt idx="14">
                  <c:v>0.17682999999999999</c:v>
                </c:pt>
                <c:pt idx="15">
                  <c:v>0.17368</c:v>
                </c:pt>
                <c:pt idx="16">
                  <c:v>0.17305999999999999</c:v>
                </c:pt>
                <c:pt idx="17">
                  <c:v>0.17607</c:v>
                </c:pt>
                <c:pt idx="18">
                  <c:v>0.17455000000000001</c:v>
                </c:pt>
                <c:pt idx="19">
                  <c:v>0.17688000000000001</c:v>
                </c:pt>
                <c:pt idx="20">
                  <c:v>0.17596999999999999</c:v>
                </c:pt>
                <c:pt idx="21">
                  <c:v>0.17488999999999999</c:v>
                </c:pt>
                <c:pt idx="22">
                  <c:v>0.17437</c:v>
                </c:pt>
                <c:pt idx="23">
                  <c:v>0.17660000000000001</c:v>
                </c:pt>
                <c:pt idx="24">
                  <c:v>0.1759</c:v>
                </c:pt>
                <c:pt idx="25">
                  <c:v>0.17299</c:v>
                </c:pt>
                <c:pt idx="26">
                  <c:v>0.17829</c:v>
                </c:pt>
                <c:pt idx="27">
                  <c:v>0.17438000000000001</c:v>
                </c:pt>
                <c:pt idx="28">
                  <c:v>0.17524000000000001</c:v>
                </c:pt>
                <c:pt idx="29">
                  <c:v>0.17519000000000001</c:v>
                </c:pt>
                <c:pt idx="30">
                  <c:v>0.17626</c:v>
                </c:pt>
                <c:pt idx="31">
                  <c:v>0.17613999999999999</c:v>
                </c:pt>
                <c:pt idx="32">
                  <c:v>0.17616000000000001</c:v>
                </c:pt>
                <c:pt idx="33">
                  <c:v>0.17616999999999999</c:v>
                </c:pt>
                <c:pt idx="34">
                  <c:v>0.17748</c:v>
                </c:pt>
                <c:pt idx="35">
                  <c:v>0.17587</c:v>
                </c:pt>
                <c:pt idx="36">
                  <c:v>0.17412</c:v>
                </c:pt>
                <c:pt idx="37">
                  <c:v>0.17677999999999999</c:v>
                </c:pt>
                <c:pt idx="38">
                  <c:v>0.17691999999999999</c:v>
                </c:pt>
                <c:pt idx="39">
                  <c:v>0.17935000000000001</c:v>
                </c:pt>
                <c:pt idx="40">
                  <c:v>0.17263000000000001</c:v>
                </c:pt>
                <c:pt idx="41">
                  <c:v>0.17371</c:v>
                </c:pt>
                <c:pt idx="42">
                  <c:v>0.17319999999999999</c:v>
                </c:pt>
                <c:pt idx="43">
                  <c:v>0.17397000000000001</c:v>
                </c:pt>
                <c:pt idx="44">
                  <c:v>0.17423</c:v>
                </c:pt>
                <c:pt idx="45">
                  <c:v>0.17307</c:v>
                </c:pt>
                <c:pt idx="46">
                  <c:v>0.17363999999999999</c:v>
                </c:pt>
                <c:pt idx="47">
                  <c:v>0.17344000000000001</c:v>
                </c:pt>
                <c:pt idx="48">
                  <c:v>0.17491000000000001</c:v>
                </c:pt>
                <c:pt idx="49">
                  <c:v>0.17255999999999999</c:v>
                </c:pt>
                <c:pt idx="50">
                  <c:v>0.17574000000000001</c:v>
                </c:pt>
                <c:pt idx="51">
                  <c:v>0.17349000000000001</c:v>
                </c:pt>
                <c:pt idx="52">
                  <c:v>0.17136000000000001</c:v>
                </c:pt>
                <c:pt idx="53">
                  <c:v>0.17321</c:v>
                </c:pt>
                <c:pt idx="54">
                  <c:v>0.17549000000000001</c:v>
                </c:pt>
                <c:pt idx="55">
                  <c:v>0.17695</c:v>
                </c:pt>
                <c:pt idx="56">
                  <c:v>0.17602999999999999</c:v>
                </c:pt>
                <c:pt idx="57">
                  <c:v>0.17280000000000001</c:v>
                </c:pt>
                <c:pt idx="58">
                  <c:v>0.17222999999999999</c:v>
                </c:pt>
                <c:pt idx="59">
                  <c:v>0.17324000000000001</c:v>
                </c:pt>
                <c:pt idx="60">
                  <c:v>0.17613000000000001</c:v>
                </c:pt>
                <c:pt idx="61">
                  <c:v>0.17942</c:v>
                </c:pt>
                <c:pt idx="62">
                  <c:v>0.17906</c:v>
                </c:pt>
                <c:pt idx="63">
                  <c:v>0.17802000000000001</c:v>
                </c:pt>
                <c:pt idx="64">
                  <c:v>0.17474000000000001</c:v>
                </c:pt>
                <c:pt idx="65">
                  <c:v>0.17460999999999999</c:v>
                </c:pt>
                <c:pt idx="66">
                  <c:v>0.17335999999999999</c:v>
                </c:pt>
                <c:pt idx="67">
                  <c:v>0.17405000000000001</c:v>
                </c:pt>
                <c:pt idx="68">
                  <c:v>0.17419999999999999</c:v>
                </c:pt>
                <c:pt idx="69">
                  <c:v>0.17251</c:v>
                </c:pt>
                <c:pt idx="70">
                  <c:v>0.17480000000000001</c:v>
                </c:pt>
                <c:pt idx="71">
                  <c:v>0.17199999999999999</c:v>
                </c:pt>
                <c:pt idx="72">
                  <c:v>0.17348</c:v>
                </c:pt>
                <c:pt idx="73">
                  <c:v>0.17462</c:v>
                </c:pt>
                <c:pt idx="74">
                  <c:v>0.17274999999999999</c:v>
                </c:pt>
                <c:pt idx="75">
                  <c:v>0.17398</c:v>
                </c:pt>
                <c:pt idx="76">
                  <c:v>0.17427999999999999</c:v>
                </c:pt>
                <c:pt idx="77">
                  <c:v>0.1734</c:v>
                </c:pt>
                <c:pt idx="78">
                  <c:v>0.18112</c:v>
                </c:pt>
                <c:pt idx="79">
                  <c:v>0.17907000000000001</c:v>
                </c:pt>
                <c:pt idx="80">
                  <c:v>0.17680999999999999</c:v>
                </c:pt>
                <c:pt idx="81">
                  <c:v>0.17635999999999999</c:v>
                </c:pt>
                <c:pt idx="82">
                  <c:v>0.18209</c:v>
                </c:pt>
                <c:pt idx="83">
                  <c:v>0.17560000000000001</c:v>
                </c:pt>
                <c:pt idx="84">
                  <c:v>0.18162</c:v>
                </c:pt>
                <c:pt idx="85">
                  <c:v>0.18451000000000001</c:v>
                </c:pt>
                <c:pt idx="86">
                  <c:v>0.17842</c:v>
                </c:pt>
                <c:pt idx="87">
                  <c:v>0.17587</c:v>
                </c:pt>
                <c:pt idx="88">
                  <c:v>0.17732999999999999</c:v>
                </c:pt>
                <c:pt idx="89">
                  <c:v>0.17207</c:v>
                </c:pt>
                <c:pt idx="90">
                  <c:v>0.17466999999999999</c:v>
                </c:pt>
                <c:pt idx="91">
                  <c:v>0.17571999999999999</c:v>
                </c:pt>
                <c:pt idx="92">
                  <c:v>0.17266000000000001</c:v>
                </c:pt>
                <c:pt idx="93">
                  <c:v>0.17268</c:v>
                </c:pt>
                <c:pt idx="94">
                  <c:v>0.17185</c:v>
                </c:pt>
                <c:pt idx="95">
                  <c:v>0.17305000000000001</c:v>
                </c:pt>
                <c:pt idx="96">
                  <c:v>0.17488000000000001</c:v>
                </c:pt>
                <c:pt idx="97">
                  <c:v>0.17266000000000001</c:v>
                </c:pt>
                <c:pt idx="98">
                  <c:v>0.17660000000000001</c:v>
                </c:pt>
                <c:pt idx="99">
                  <c:v>0.17577999999999999</c:v>
                </c:pt>
                <c:pt idx="100">
                  <c:v>0.17494000000000001</c:v>
                </c:pt>
                <c:pt idx="101">
                  <c:v>0.17219999999999999</c:v>
                </c:pt>
                <c:pt idx="102">
                  <c:v>0.17279</c:v>
                </c:pt>
                <c:pt idx="103">
                  <c:v>0.17718999999999999</c:v>
                </c:pt>
                <c:pt idx="104">
                  <c:v>0.1716</c:v>
                </c:pt>
                <c:pt idx="105">
                  <c:v>0.1774</c:v>
                </c:pt>
                <c:pt idx="106">
                  <c:v>0.17341999999999999</c:v>
                </c:pt>
                <c:pt idx="107">
                  <c:v>0.17521999999999999</c:v>
                </c:pt>
                <c:pt idx="108">
                  <c:v>0.17882000000000001</c:v>
                </c:pt>
                <c:pt idx="109">
                  <c:v>0.17258000000000001</c:v>
                </c:pt>
                <c:pt idx="110">
                  <c:v>0.17402999999999999</c:v>
                </c:pt>
                <c:pt idx="111">
                  <c:v>0.17380000000000001</c:v>
                </c:pt>
                <c:pt idx="112">
                  <c:v>0.1757</c:v>
                </c:pt>
                <c:pt idx="113">
                  <c:v>0.17058000000000001</c:v>
                </c:pt>
                <c:pt idx="114">
                  <c:v>0.17691999999999999</c:v>
                </c:pt>
                <c:pt idx="115">
                  <c:v>0.17318</c:v>
                </c:pt>
                <c:pt idx="116">
                  <c:v>0.17666000000000001</c:v>
                </c:pt>
                <c:pt idx="117">
                  <c:v>0.17466999999999999</c:v>
                </c:pt>
                <c:pt idx="118">
                  <c:v>0.17324999999999999</c:v>
                </c:pt>
                <c:pt idx="119">
                  <c:v>0.17349000000000001</c:v>
                </c:pt>
                <c:pt idx="120">
                  <c:v>0.17348</c:v>
                </c:pt>
                <c:pt idx="121">
                  <c:v>0.17494999999999999</c:v>
                </c:pt>
                <c:pt idx="122">
                  <c:v>0.17735999999999999</c:v>
                </c:pt>
                <c:pt idx="123">
                  <c:v>0.17333999999999999</c:v>
                </c:pt>
                <c:pt idx="124">
                  <c:v>0.17888000000000001</c:v>
                </c:pt>
                <c:pt idx="125">
                  <c:v>0.37406</c:v>
                </c:pt>
                <c:pt idx="126">
                  <c:v>0.24815999999999999</c:v>
                </c:pt>
                <c:pt idx="127">
                  <c:v>0.54088999999999998</c:v>
                </c:pt>
                <c:pt idx="128">
                  <c:v>0.22736999999999999</c:v>
                </c:pt>
                <c:pt idx="129">
                  <c:v>0.18514</c:v>
                </c:pt>
                <c:pt idx="130">
                  <c:v>0.20305000000000001</c:v>
                </c:pt>
                <c:pt idx="131">
                  <c:v>0.18543000000000001</c:v>
                </c:pt>
                <c:pt idx="132">
                  <c:v>0.18435000000000001</c:v>
                </c:pt>
                <c:pt idx="133">
                  <c:v>0.18065999999999999</c:v>
                </c:pt>
                <c:pt idx="134">
                  <c:v>0.18228</c:v>
                </c:pt>
                <c:pt idx="135">
                  <c:v>0.18639</c:v>
                </c:pt>
                <c:pt idx="136">
                  <c:v>0.19847999999999999</c:v>
                </c:pt>
                <c:pt idx="137">
                  <c:v>0.19284000000000001</c:v>
                </c:pt>
                <c:pt idx="138">
                  <c:v>0.18451000000000001</c:v>
                </c:pt>
                <c:pt idx="139">
                  <c:v>0.18132000000000001</c:v>
                </c:pt>
                <c:pt idx="140">
                  <c:v>0.18176</c:v>
                </c:pt>
                <c:pt idx="141">
                  <c:v>0.17948</c:v>
                </c:pt>
                <c:pt idx="142">
                  <c:v>0.17929</c:v>
                </c:pt>
                <c:pt idx="143">
                  <c:v>0.18948999999999999</c:v>
                </c:pt>
                <c:pt idx="144">
                  <c:v>0.18282000000000001</c:v>
                </c:pt>
                <c:pt idx="145">
                  <c:v>0.19217999999999999</c:v>
                </c:pt>
                <c:pt idx="146">
                  <c:v>0.18334</c:v>
                </c:pt>
                <c:pt idx="147">
                  <c:v>0.18160000000000001</c:v>
                </c:pt>
                <c:pt idx="148">
                  <c:v>0.18475</c:v>
                </c:pt>
                <c:pt idx="149">
                  <c:v>0.18890000000000001</c:v>
                </c:pt>
                <c:pt idx="150">
                  <c:v>0.20036999999999999</c:v>
                </c:pt>
                <c:pt idx="151">
                  <c:v>0.18506</c:v>
                </c:pt>
                <c:pt idx="152">
                  <c:v>0.18426000000000001</c:v>
                </c:pt>
                <c:pt idx="153">
                  <c:v>0.18794</c:v>
                </c:pt>
                <c:pt idx="154">
                  <c:v>0.18737999999999999</c:v>
                </c:pt>
                <c:pt idx="155">
                  <c:v>0.19392999999999999</c:v>
                </c:pt>
                <c:pt idx="156">
                  <c:v>0.18099999999999999</c:v>
                </c:pt>
                <c:pt idx="157">
                  <c:v>0.18064</c:v>
                </c:pt>
                <c:pt idx="158">
                  <c:v>0.18904000000000001</c:v>
                </c:pt>
                <c:pt idx="159">
                  <c:v>0.18695000000000001</c:v>
                </c:pt>
                <c:pt idx="160">
                  <c:v>0.18781</c:v>
                </c:pt>
                <c:pt idx="161">
                  <c:v>0.19717000000000001</c:v>
                </c:pt>
                <c:pt idx="162">
                  <c:v>0.37791999999999998</c:v>
                </c:pt>
                <c:pt idx="163">
                  <c:v>0.18495</c:v>
                </c:pt>
                <c:pt idx="164">
                  <c:v>0.1855</c:v>
                </c:pt>
                <c:pt idx="165">
                  <c:v>0.18759999999999999</c:v>
                </c:pt>
                <c:pt idx="166">
                  <c:v>0.18609000000000001</c:v>
                </c:pt>
                <c:pt idx="167">
                  <c:v>0.18695999999999999</c:v>
                </c:pt>
                <c:pt idx="168">
                  <c:v>0.18654000000000001</c:v>
                </c:pt>
                <c:pt idx="169">
                  <c:v>0.18961</c:v>
                </c:pt>
                <c:pt idx="170">
                  <c:v>0.18765999999999999</c:v>
                </c:pt>
                <c:pt idx="171">
                  <c:v>0.18337999999999999</c:v>
                </c:pt>
                <c:pt idx="172">
                  <c:v>0.18861</c:v>
                </c:pt>
                <c:pt idx="173">
                  <c:v>0.18235000000000001</c:v>
                </c:pt>
                <c:pt idx="174">
                  <c:v>0.19042000000000001</c:v>
                </c:pt>
                <c:pt idx="175">
                  <c:v>0.18156</c:v>
                </c:pt>
                <c:pt idx="176">
                  <c:v>0.18129999999999999</c:v>
                </c:pt>
                <c:pt idx="177">
                  <c:v>0.18762000000000001</c:v>
                </c:pt>
                <c:pt idx="178">
                  <c:v>0.18496000000000001</c:v>
                </c:pt>
                <c:pt idx="179">
                  <c:v>0.18332000000000001</c:v>
                </c:pt>
                <c:pt idx="180">
                  <c:v>0.18176</c:v>
                </c:pt>
                <c:pt idx="181">
                  <c:v>0.18509</c:v>
                </c:pt>
                <c:pt idx="182">
                  <c:v>0.19188</c:v>
                </c:pt>
                <c:pt idx="183">
                  <c:v>0.18922</c:v>
                </c:pt>
                <c:pt idx="184">
                  <c:v>0.19031999999999999</c:v>
                </c:pt>
                <c:pt idx="185">
                  <c:v>0.19341</c:v>
                </c:pt>
                <c:pt idx="186">
                  <c:v>0.18307999999999999</c:v>
                </c:pt>
                <c:pt idx="187">
                  <c:v>0.18240999999999999</c:v>
                </c:pt>
                <c:pt idx="188">
                  <c:v>0.18157999999999999</c:v>
                </c:pt>
                <c:pt idx="189">
                  <c:v>0.18753</c:v>
                </c:pt>
                <c:pt idx="190">
                  <c:v>0.18479000000000001</c:v>
                </c:pt>
                <c:pt idx="191">
                  <c:v>0.19151000000000001</c:v>
                </c:pt>
                <c:pt idx="192">
                  <c:v>0.19139999999999999</c:v>
                </c:pt>
                <c:pt idx="193">
                  <c:v>0.18826000000000001</c:v>
                </c:pt>
                <c:pt idx="194">
                  <c:v>0.1933</c:v>
                </c:pt>
                <c:pt idx="195">
                  <c:v>0.18521000000000001</c:v>
                </c:pt>
                <c:pt idx="196">
                  <c:v>0.18579000000000001</c:v>
                </c:pt>
                <c:pt idx="197">
                  <c:v>0.18318999999999999</c:v>
                </c:pt>
                <c:pt idx="198">
                  <c:v>0.19086</c:v>
                </c:pt>
                <c:pt idx="199">
                  <c:v>0.19572999999999999</c:v>
                </c:pt>
                <c:pt idx="200">
                  <c:v>0.18462000000000001</c:v>
                </c:pt>
                <c:pt idx="201">
                  <c:v>0.18770999999999999</c:v>
                </c:pt>
                <c:pt idx="202">
                  <c:v>0.19191</c:v>
                </c:pt>
                <c:pt idx="203">
                  <c:v>0.19051000000000001</c:v>
                </c:pt>
                <c:pt idx="204">
                  <c:v>0.18423999999999999</c:v>
                </c:pt>
                <c:pt idx="205">
                  <c:v>0.18318000000000001</c:v>
                </c:pt>
                <c:pt idx="206">
                  <c:v>0.18886</c:v>
                </c:pt>
                <c:pt idx="207">
                  <c:v>0.18453</c:v>
                </c:pt>
                <c:pt idx="208">
                  <c:v>0.18318000000000001</c:v>
                </c:pt>
                <c:pt idx="209">
                  <c:v>0.18336</c:v>
                </c:pt>
                <c:pt idx="210">
                  <c:v>0.18919</c:v>
                </c:pt>
                <c:pt idx="211">
                  <c:v>0.18828</c:v>
                </c:pt>
                <c:pt idx="212">
                  <c:v>0.19012000000000001</c:v>
                </c:pt>
                <c:pt idx="213">
                  <c:v>0.19066</c:v>
                </c:pt>
                <c:pt idx="214">
                  <c:v>0.1865</c:v>
                </c:pt>
                <c:pt idx="215">
                  <c:v>0.18309</c:v>
                </c:pt>
                <c:pt idx="216">
                  <c:v>0.18840000000000001</c:v>
                </c:pt>
                <c:pt idx="217">
                  <c:v>0.18976000000000001</c:v>
                </c:pt>
                <c:pt idx="218">
                  <c:v>0.19341</c:v>
                </c:pt>
                <c:pt idx="219">
                  <c:v>0.19112999999999999</c:v>
                </c:pt>
                <c:pt idx="220">
                  <c:v>0.18457000000000001</c:v>
                </c:pt>
                <c:pt idx="221">
                  <c:v>0.18719</c:v>
                </c:pt>
                <c:pt idx="222">
                  <c:v>0.18944</c:v>
                </c:pt>
                <c:pt idx="223">
                  <c:v>0.20513000000000001</c:v>
                </c:pt>
                <c:pt idx="224">
                  <c:v>0.18886</c:v>
                </c:pt>
                <c:pt idx="225">
                  <c:v>0.18528</c:v>
                </c:pt>
                <c:pt idx="226">
                  <c:v>0.19015000000000001</c:v>
                </c:pt>
                <c:pt idx="227">
                  <c:v>0.18719</c:v>
                </c:pt>
                <c:pt idx="228">
                  <c:v>0.19803999999999999</c:v>
                </c:pt>
                <c:pt idx="229">
                  <c:v>0.19214000000000001</c:v>
                </c:pt>
                <c:pt idx="230">
                  <c:v>0.19048000000000001</c:v>
                </c:pt>
                <c:pt idx="231">
                  <c:v>0.20924000000000001</c:v>
                </c:pt>
                <c:pt idx="232">
                  <c:v>0.21451999999999999</c:v>
                </c:pt>
                <c:pt idx="233">
                  <c:v>0.19622000000000001</c:v>
                </c:pt>
                <c:pt idx="234">
                  <c:v>0.20000999999999999</c:v>
                </c:pt>
                <c:pt idx="235">
                  <c:v>0.19262000000000001</c:v>
                </c:pt>
                <c:pt idx="236">
                  <c:v>0.18548000000000001</c:v>
                </c:pt>
                <c:pt idx="237">
                  <c:v>0.19192000000000001</c:v>
                </c:pt>
                <c:pt idx="238">
                  <c:v>0.20543</c:v>
                </c:pt>
                <c:pt idx="239">
                  <c:v>0.19783000000000001</c:v>
                </c:pt>
                <c:pt idx="240">
                  <c:v>0.18981999999999999</c:v>
                </c:pt>
                <c:pt idx="241">
                  <c:v>0.22061</c:v>
                </c:pt>
                <c:pt idx="242">
                  <c:v>0.18995000000000001</c:v>
                </c:pt>
                <c:pt idx="243">
                  <c:v>0.19425999999999999</c:v>
                </c:pt>
                <c:pt idx="244">
                  <c:v>0.19316</c:v>
                </c:pt>
                <c:pt idx="245">
                  <c:v>0.19141</c:v>
                </c:pt>
                <c:pt idx="246">
                  <c:v>0.19172</c:v>
                </c:pt>
                <c:pt idx="247">
                  <c:v>0.19126000000000001</c:v>
                </c:pt>
                <c:pt idx="248">
                  <c:v>0.20161000000000001</c:v>
                </c:pt>
                <c:pt idx="249">
                  <c:v>0.19022</c:v>
                </c:pt>
                <c:pt idx="250">
                  <c:v>0.19972999999999999</c:v>
                </c:pt>
                <c:pt idx="251">
                  <c:v>0.19123000000000001</c:v>
                </c:pt>
                <c:pt idx="252">
                  <c:v>0.20910000000000001</c:v>
                </c:pt>
                <c:pt idx="253">
                  <c:v>0.20041</c:v>
                </c:pt>
                <c:pt idx="254">
                  <c:v>0.19320000000000001</c:v>
                </c:pt>
                <c:pt idx="255">
                  <c:v>0.20311000000000001</c:v>
                </c:pt>
                <c:pt idx="256" formatCode="General">
                  <c:v>0.18332000000000001</c:v>
                </c:pt>
                <c:pt idx="257" formatCode="General">
                  <c:v>0.18354999999999999</c:v>
                </c:pt>
                <c:pt idx="258" formatCode="General">
                  <c:v>0.18851000000000001</c:v>
                </c:pt>
                <c:pt idx="259" formatCode="General">
                  <c:v>0.18901999999999999</c:v>
                </c:pt>
                <c:pt idx="260" formatCode="General">
                  <c:v>0.19106999999999999</c:v>
                </c:pt>
                <c:pt idx="261" formatCode="General">
                  <c:v>0.18608</c:v>
                </c:pt>
                <c:pt idx="262" formatCode="General">
                  <c:v>0.17879</c:v>
                </c:pt>
                <c:pt idx="263" formatCode="General">
                  <c:v>0.18029000000000001</c:v>
                </c:pt>
                <c:pt idx="264" formatCode="General">
                  <c:v>0.19511999999999999</c:v>
                </c:pt>
                <c:pt idx="265" formatCode="General">
                  <c:v>0.18278</c:v>
                </c:pt>
                <c:pt idx="266" formatCode="General">
                  <c:v>0.20512</c:v>
                </c:pt>
                <c:pt idx="267" formatCode="General">
                  <c:v>0.18471000000000001</c:v>
                </c:pt>
                <c:pt idx="268" formatCode="General">
                  <c:v>0.18174000000000001</c:v>
                </c:pt>
                <c:pt idx="269" formatCode="General">
                  <c:v>0.18429999999999999</c:v>
                </c:pt>
                <c:pt idx="270" formatCode="General">
                  <c:v>0.19116</c:v>
                </c:pt>
                <c:pt idx="271" formatCode="General">
                  <c:v>0.18476999999999999</c:v>
                </c:pt>
                <c:pt idx="272" formatCode="General">
                  <c:v>0.19427</c:v>
                </c:pt>
                <c:pt idx="273" formatCode="General">
                  <c:v>0.19458</c:v>
                </c:pt>
                <c:pt idx="274" formatCode="General">
                  <c:v>0.18676999999999999</c:v>
                </c:pt>
                <c:pt idx="275" formatCode="General">
                  <c:v>0.18633</c:v>
                </c:pt>
                <c:pt idx="276" formatCode="General">
                  <c:v>0.18303</c:v>
                </c:pt>
                <c:pt idx="277" formatCode="General">
                  <c:v>0.19048000000000001</c:v>
                </c:pt>
                <c:pt idx="278" formatCode="General">
                  <c:v>0.18769</c:v>
                </c:pt>
                <c:pt idx="279" formatCode="General">
                  <c:v>0.19581999999999999</c:v>
                </c:pt>
                <c:pt idx="280" formatCode="General">
                  <c:v>0.20438999999999999</c:v>
                </c:pt>
                <c:pt idx="281" formatCode="General">
                  <c:v>0.18201000000000001</c:v>
                </c:pt>
                <c:pt idx="282" formatCode="General">
                  <c:v>0.18864</c:v>
                </c:pt>
                <c:pt idx="283" formatCode="General">
                  <c:v>0.19213</c:v>
                </c:pt>
                <c:pt idx="284" formatCode="General">
                  <c:v>0.18464</c:v>
                </c:pt>
                <c:pt idx="285" formatCode="General">
                  <c:v>0.18678</c:v>
                </c:pt>
                <c:pt idx="286" formatCode="General">
                  <c:v>0.18581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79776"/>
        <c:axId val="80441856"/>
      </c:lineChart>
      <c:dateAx>
        <c:axId val="663797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80441856"/>
        <c:crosses val="autoZero"/>
        <c:auto val="1"/>
        <c:lblOffset val="100"/>
        <c:baseTimeUnit val="days"/>
      </c:dateAx>
      <c:valAx>
        <c:axId val="80441856"/>
        <c:scaling>
          <c:orientation val="minMax"/>
          <c:max val="8"/>
          <c:min val="-6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663797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Componente</a:t>
            </a:r>
            <a:r>
              <a:rPr lang="en-US" baseline="0"/>
              <a:t> Z</a:t>
            </a:r>
            <a:endParaRPr lang="en-US"/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temp_alt!$B$1:$B$370</c:f>
              <c:numCache>
                <c:formatCode>m/d/yyyy</c:formatCode>
                <c:ptCount val="370"/>
                <c:pt idx="0">
                  <c:v>43175</c:v>
                </c:pt>
                <c:pt idx="1">
                  <c:v>43176</c:v>
                </c:pt>
                <c:pt idx="2">
                  <c:v>43177</c:v>
                </c:pt>
                <c:pt idx="3">
                  <c:v>43178</c:v>
                </c:pt>
                <c:pt idx="4">
                  <c:v>43179</c:v>
                </c:pt>
                <c:pt idx="5">
                  <c:v>43180</c:v>
                </c:pt>
                <c:pt idx="6">
                  <c:v>43181</c:v>
                </c:pt>
                <c:pt idx="7">
                  <c:v>43182</c:v>
                </c:pt>
                <c:pt idx="8">
                  <c:v>43183</c:v>
                </c:pt>
                <c:pt idx="9">
                  <c:v>43184</c:v>
                </c:pt>
                <c:pt idx="10">
                  <c:v>43185</c:v>
                </c:pt>
                <c:pt idx="11">
                  <c:v>43186</c:v>
                </c:pt>
                <c:pt idx="12">
                  <c:v>43187</c:v>
                </c:pt>
                <c:pt idx="13">
                  <c:v>43188</c:v>
                </c:pt>
                <c:pt idx="14">
                  <c:v>43189</c:v>
                </c:pt>
                <c:pt idx="15">
                  <c:v>43190</c:v>
                </c:pt>
                <c:pt idx="16">
                  <c:v>43191</c:v>
                </c:pt>
                <c:pt idx="17">
                  <c:v>43192</c:v>
                </c:pt>
                <c:pt idx="18">
                  <c:v>43193</c:v>
                </c:pt>
                <c:pt idx="19">
                  <c:v>43194</c:v>
                </c:pt>
                <c:pt idx="20">
                  <c:v>43195</c:v>
                </c:pt>
                <c:pt idx="21">
                  <c:v>43196</c:v>
                </c:pt>
                <c:pt idx="22">
                  <c:v>43197</c:v>
                </c:pt>
                <c:pt idx="23">
                  <c:v>43198</c:v>
                </c:pt>
                <c:pt idx="24">
                  <c:v>43199</c:v>
                </c:pt>
                <c:pt idx="25">
                  <c:v>43200</c:v>
                </c:pt>
                <c:pt idx="26">
                  <c:v>43201</c:v>
                </c:pt>
                <c:pt idx="27">
                  <c:v>43202</c:v>
                </c:pt>
                <c:pt idx="28">
                  <c:v>43203</c:v>
                </c:pt>
                <c:pt idx="29">
                  <c:v>43204</c:v>
                </c:pt>
                <c:pt idx="30">
                  <c:v>43205</c:v>
                </c:pt>
                <c:pt idx="31">
                  <c:v>43206</c:v>
                </c:pt>
                <c:pt idx="32">
                  <c:v>43207</c:v>
                </c:pt>
                <c:pt idx="33">
                  <c:v>43208</c:v>
                </c:pt>
                <c:pt idx="34">
                  <c:v>43209</c:v>
                </c:pt>
                <c:pt idx="35">
                  <c:v>43210</c:v>
                </c:pt>
                <c:pt idx="36">
                  <c:v>43211</c:v>
                </c:pt>
                <c:pt idx="37">
                  <c:v>43212</c:v>
                </c:pt>
                <c:pt idx="38">
                  <c:v>43213</c:v>
                </c:pt>
                <c:pt idx="39">
                  <c:v>43214</c:v>
                </c:pt>
                <c:pt idx="40">
                  <c:v>43215</c:v>
                </c:pt>
                <c:pt idx="41">
                  <c:v>43216</c:v>
                </c:pt>
                <c:pt idx="42">
                  <c:v>43217</c:v>
                </c:pt>
                <c:pt idx="43">
                  <c:v>43218</c:v>
                </c:pt>
                <c:pt idx="44">
                  <c:v>43219</c:v>
                </c:pt>
                <c:pt idx="45">
                  <c:v>43220</c:v>
                </c:pt>
                <c:pt idx="46">
                  <c:v>43221</c:v>
                </c:pt>
                <c:pt idx="47">
                  <c:v>43222</c:v>
                </c:pt>
                <c:pt idx="48">
                  <c:v>43223</c:v>
                </c:pt>
                <c:pt idx="49">
                  <c:v>43224</c:v>
                </c:pt>
                <c:pt idx="50">
                  <c:v>43225</c:v>
                </c:pt>
                <c:pt idx="51">
                  <c:v>43226</c:v>
                </c:pt>
                <c:pt idx="52">
                  <c:v>43227</c:v>
                </c:pt>
                <c:pt idx="53">
                  <c:v>43228</c:v>
                </c:pt>
                <c:pt idx="54">
                  <c:v>43229</c:v>
                </c:pt>
                <c:pt idx="55">
                  <c:v>43230</c:v>
                </c:pt>
                <c:pt idx="56">
                  <c:v>43231</c:v>
                </c:pt>
                <c:pt idx="57">
                  <c:v>43232</c:v>
                </c:pt>
                <c:pt idx="58">
                  <c:v>43233</c:v>
                </c:pt>
                <c:pt idx="59">
                  <c:v>43234</c:v>
                </c:pt>
                <c:pt idx="60">
                  <c:v>43235</c:v>
                </c:pt>
                <c:pt idx="61">
                  <c:v>43236</c:v>
                </c:pt>
                <c:pt idx="62">
                  <c:v>43237</c:v>
                </c:pt>
                <c:pt idx="63">
                  <c:v>43238</c:v>
                </c:pt>
                <c:pt idx="64">
                  <c:v>43239</c:v>
                </c:pt>
                <c:pt idx="65">
                  <c:v>43240</c:v>
                </c:pt>
                <c:pt idx="66">
                  <c:v>43241</c:v>
                </c:pt>
                <c:pt idx="67">
                  <c:v>43242</c:v>
                </c:pt>
                <c:pt idx="68">
                  <c:v>43243</c:v>
                </c:pt>
                <c:pt idx="69">
                  <c:v>43244</c:v>
                </c:pt>
                <c:pt idx="70">
                  <c:v>43245</c:v>
                </c:pt>
                <c:pt idx="71">
                  <c:v>43246</c:v>
                </c:pt>
                <c:pt idx="72">
                  <c:v>43247</c:v>
                </c:pt>
                <c:pt idx="73">
                  <c:v>43248</c:v>
                </c:pt>
                <c:pt idx="74">
                  <c:v>43249</c:v>
                </c:pt>
                <c:pt idx="75">
                  <c:v>43250</c:v>
                </c:pt>
                <c:pt idx="76">
                  <c:v>43251</c:v>
                </c:pt>
                <c:pt idx="77">
                  <c:v>43252</c:v>
                </c:pt>
                <c:pt idx="78">
                  <c:v>43253</c:v>
                </c:pt>
                <c:pt idx="79">
                  <c:v>43254</c:v>
                </c:pt>
                <c:pt idx="80">
                  <c:v>43255</c:v>
                </c:pt>
                <c:pt idx="81">
                  <c:v>43257</c:v>
                </c:pt>
                <c:pt idx="82">
                  <c:v>43258</c:v>
                </c:pt>
                <c:pt idx="83">
                  <c:v>43259</c:v>
                </c:pt>
                <c:pt idx="84">
                  <c:v>43260</c:v>
                </c:pt>
                <c:pt idx="85">
                  <c:v>43261</c:v>
                </c:pt>
                <c:pt idx="86">
                  <c:v>43262</c:v>
                </c:pt>
                <c:pt idx="87">
                  <c:v>43263</c:v>
                </c:pt>
                <c:pt idx="88">
                  <c:v>43264</c:v>
                </c:pt>
                <c:pt idx="89">
                  <c:v>43265</c:v>
                </c:pt>
                <c:pt idx="90">
                  <c:v>43266</c:v>
                </c:pt>
                <c:pt idx="91">
                  <c:v>43267</c:v>
                </c:pt>
                <c:pt idx="92">
                  <c:v>43268</c:v>
                </c:pt>
                <c:pt idx="93">
                  <c:v>43269</c:v>
                </c:pt>
                <c:pt idx="94">
                  <c:v>43270</c:v>
                </c:pt>
                <c:pt idx="95">
                  <c:v>43271</c:v>
                </c:pt>
                <c:pt idx="96">
                  <c:v>43272</c:v>
                </c:pt>
                <c:pt idx="97">
                  <c:v>43273</c:v>
                </c:pt>
                <c:pt idx="98">
                  <c:v>43274</c:v>
                </c:pt>
                <c:pt idx="99">
                  <c:v>43275</c:v>
                </c:pt>
                <c:pt idx="100">
                  <c:v>43276</c:v>
                </c:pt>
                <c:pt idx="101">
                  <c:v>43277</c:v>
                </c:pt>
                <c:pt idx="102">
                  <c:v>43278</c:v>
                </c:pt>
                <c:pt idx="103">
                  <c:v>43279</c:v>
                </c:pt>
                <c:pt idx="104">
                  <c:v>43280</c:v>
                </c:pt>
                <c:pt idx="105">
                  <c:v>43281</c:v>
                </c:pt>
                <c:pt idx="106">
                  <c:v>43282</c:v>
                </c:pt>
                <c:pt idx="107">
                  <c:v>43283</c:v>
                </c:pt>
                <c:pt idx="108">
                  <c:v>43284</c:v>
                </c:pt>
                <c:pt idx="109">
                  <c:v>43285</c:v>
                </c:pt>
                <c:pt idx="110">
                  <c:v>43286</c:v>
                </c:pt>
                <c:pt idx="111">
                  <c:v>43287</c:v>
                </c:pt>
                <c:pt idx="112">
                  <c:v>43288</c:v>
                </c:pt>
                <c:pt idx="113">
                  <c:v>43289</c:v>
                </c:pt>
                <c:pt idx="114">
                  <c:v>43290</c:v>
                </c:pt>
                <c:pt idx="115">
                  <c:v>43291</c:v>
                </c:pt>
                <c:pt idx="116">
                  <c:v>43292</c:v>
                </c:pt>
                <c:pt idx="117">
                  <c:v>43293</c:v>
                </c:pt>
                <c:pt idx="118">
                  <c:v>43294</c:v>
                </c:pt>
                <c:pt idx="119">
                  <c:v>43295</c:v>
                </c:pt>
                <c:pt idx="120">
                  <c:v>43296</c:v>
                </c:pt>
                <c:pt idx="121">
                  <c:v>43297</c:v>
                </c:pt>
                <c:pt idx="122">
                  <c:v>43298</c:v>
                </c:pt>
                <c:pt idx="123">
                  <c:v>43299</c:v>
                </c:pt>
                <c:pt idx="124">
                  <c:v>43300</c:v>
                </c:pt>
                <c:pt idx="125">
                  <c:v>43301</c:v>
                </c:pt>
                <c:pt idx="126">
                  <c:v>43302</c:v>
                </c:pt>
                <c:pt idx="127">
                  <c:v>43303</c:v>
                </c:pt>
                <c:pt idx="128">
                  <c:v>43304</c:v>
                </c:pt>
                <c:pt idx="129">
                  <c:v>43305</c:v>
                </c:pt>
                <c:pt idx="130">
                  <c:v>43306</c:v>
                </c:pt>
                <c:pt idx="131">
                  <c:v>43307</c:v>
                </c:pt>
                <c:pt idx="132">
                  <c:v>43308</c:v>
                </c:pt>
                <c:pt idx="133">
                  <c:v>43309</c:v>
                </c:pt>
                <c:pt idx="134">
                  <c:v>43310</c:v>
                </c:pt>
                <c:pt idx="135">
                  <c:v>43311</c:v>
                </c:pt>
                <c:pt idx="136">
                  <c:v>43312</c:v>
                </c:pt>
                <c:pt idx="137">
                  <c:v>43313</c:v>
                </c:pt>
                <c:pt idx="138">
                  <c:v>43314</c:v>
                </c:pt>
                <c:pt idx="139">
                  <c:v>43315</c:v>
                </c:pt>
                <c:pt idx="140">
                  <c:v>43316</c:v>
                </c:pt>
                <c:pt idx="141">
                  <c:v>43317</c:v>
                </c:pt>
                <c:pt idx="142">
                  <c:v>43318</c:v>
                </c:pt>
                <c:pt idx="143">
                  <c:v>43319</c:v>
                </c:pt>
                <c:pt idx="144">
                  <c:v>43320</c:v>
                </c:pt>
                <c:pt idx="145">
                  <c:v>43321</c:v>
                </c:pt>
                <c:pt idx="146">
                  <c:v>43322</c:v>
                </c:pt>
                <c:pt idx="147">
                  <c:v>43323</c:v>
                </c:pt>
                <c:pt idx="148">
                  <c:v>43324</c:v>
                </c:pt>
                <c:pt idx="149">
                  <c:v>43325</c:v>
                </c:pt>
                <c:pt idx="150">
                  <c:v>43326</c:v>
                </c:pt>
                <c:pt idx="151">
                  <c:v>43327</c:v>
                </c:pt>
                <c:pt idx="152">
                  <c:v>43328</c:v>
                </c:pt>
                <c:pt idx="153">
                  <c:v>43329</c:v>
                </c:pt>
                <c:pt idx="154">
                  <c:v>43330</c:v>
                </c:pt>
                <c:pt idx="155">
                  <c:v>43331</c:v>
                </c:pt>
                <c:pt idx="156">
                  <c:v>43332</c:v>
                </c:pt>
                <c:pt idx="157">
                  <c:v>43333</c:v>
                </c:pt>
                <c:pt idx="158">
                  <c:v>43334</c:v>
                </c:pt>
                <c:pt idx="159">
                  <c:v>43335</c:v>
                </c:pt>
                <c:pt idx="160">
                  <c:v>43336</c:v>
                </c:pt>
                <c:pt idx="161">
                  <c:v>43337</c:v>
                </c:pt>
                <c:pt idx="162">
                  <c:v>43338</c:v>
                </c:pt>
                <c:pt idx="163">
                  <c:v>43339</c:v>
                </c:pt>
                <c:pt idx="164">
                  <c:v>43340</c:v>
                </c:pt>
                <c:pt idx="165">
                  <c:v>43342</c:v>
                </c:pt>
                <c:pt idx="166">
                  <c:v>43343</c:v>
                </c:pt>
                <c:pt idx="167">
                  <c:v>43344</c:v>
                </c:pt>
                <c:pt idx="168">
                  <c:v>43345</c:v>
                </c:pt>
                <c:pt idx="169">
                  <c:v>43346</c:v>
                </c:pt>
                <c:pt idx="170">
                  <c:v>43347</c:v>
                </c:pt>
                <c:pt idx="171">
                  <c:v>43348</c:v>
                </c:pt>
                <c:pt idx="172">
                  <c:v>43350</c:v>
                </c:pt>
                <c:pt idx="173">
                  <c:v>43351</c:v>
                </c:pt>
                <c:pt idx="174">
                  <c:v>43352</c:v>
                </c:pt>
                <c:pt idx="175">
                  <c:v>43353</c:v>
                </c:pt>
                <c:pt idx="176">
                  <c:v>43354</c:v>
                </c:pt>
                <c:pt idx="177">
                  <c:v>43355</c:v>
                </c:pt>
                <c:pt idx="178">
                  <c:v>43356</c:v>
                </c:pt>
                <c:pt idx="179">
                  <c:v>43357</c:v>
                </c:pt>
                <c:pt idx="180">
                  <c:v>43358</c:v>
                </c:pt>
                <c:pt idx="181">
                  <c:v>43359</c:v>
                </c:pt>
                <c:pt idx="182">
                  <c:v>43360</c:v>
                </c:pt>
                <c:pt idx="183">
                  <c:v>43361</c:v>
                </c:pt>
                <c:pt idx="184">
                  <c:v>43362</c:v>
                </c:pt>
                <c:pt idx="185">
                  <c:v>43363</c:v>
                </c:pt>
                <c:pt idx="186">
                  <c:v>43366</c:v>
                </c:pt>
                <c:pt idx="187">
                  <c:v>43367</c:v>
                </c:pt>
                <c:pt idx="188">
                  <c:v>43368</c:v>
                </c:pt>
                <c:pt idx="189">
                  <c:v>43369</c:v>
                </c:pt>
                <c:pt idx="190">
                  <c:v>43370</c:v>
                </c:pt>
                <c:pt idx="191">
                  <c:v>43371</c:v>
                </c:pt>
                <c:pt idx="192">
                  <c:v>43372</c:v>
                </c:pt>
                <c:pt idx="193">
                  <c:v>43373</c:v>
                </c:pt>
                <c:pt idx="194">
                  <c:v>43374</c:v>
                </c:pt>
                <c:pt idx="195">
                  <c:v>43375</c:v>
                </c:pt>
                <c:pt idx="196">
                  <c:v>43376</c:v>
                </c:pt>
                <c:pt idx="197">
                  <c:v>43377</c:v>
                </c:pt>
                <c:pt idx="198">
                  <c:v>43378</c:v>
                </c:pt>
                <c:pt idx="199">
                  <c:v>43379</c:v>
                </c:pt>
                <c:pt idx="200">
                  <c:v>43380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43386</c:v>
                </c:pt>
                <c:pt idx="206">
                  <c:v>43387</c:v>
                </c:pt>
                <c:pt idx="207">
                  <c:v>43388</c:v>
                </c:pt>
                <c:pt idx="208">
                  <c:v>43389</c:v>
                </c:pt>
                <c:pt idx="209">
                  <c:v>43390</c:v>
                </c:pt>
                <c:pt idx="210">
                  <c:v>43391</c:v>
                </c:pt>
                <c:pt idx="211">
                  <c:v>43392</c:v>
                </c:pt>
                <c:pt idx="212">
                  <c:v>43393</c:v>
                </c:pt>
                <c:pt idx="213">
                  <c:v>43394</c:v>
                </c:pt>
                <c:pt idx="214">
                  <c:v>43395</c:v>
                </c:pt>
                <c:pt idx="215">
                  <c:v>43396</c:v>
                </c:pt>
                <c:pt idx="216">
                  <c:v>43397</c:v>
                </c:pt>
                <c:pt idx="217">
                  <c:v>43398</c:v>
                </c:pt>
                <c:pt idx="218">
                  <c:v>43399</c:v>
                </c:pt>
                <c:pt idx="219">
                  <c:v>43400</c:v>
                </c:pt>
                <c:pt idx="220">
                  <c:v>43401</c:v>
                </c:pt>
                <c:pt idx="221">
                  <c:v>43402</c:v>
                </c:pt>
                <c:pt idx="222">
                  <c:v>43403</c:v>
                </c:pt>
                <c:pt idx="223">
                  <c:v>43404</c:v>
                </c:pt>
                <c:pt idx="224">
                  <c:v>43405</c:v>
                </c:pt>
                <c:pt idx="225">
                  <c:v>43406</c:v>
                </c:pt>
                <c:pt idx="226">
                  <c:v>43407</c:v>
                </c:pt>
                <c:pt idx="227">
                  <c:v>43408</c:v>
                </c:pt>
                <c:pt idx="228">
                  <c:v>43409</c:v>
                </c:pt>
                <c:pt idx="229">
                  <c:v>43410</c:v>
                </c:pt>
                <c:pt idx="230">
                  <c:v>43411</c:v>
                </c:pt>
                <c:pt idx="231">
                  <c:v>43412</c:v>
                </c:pt>
                <c:pt idx="232">
                  <c:v>43413</c:v>
                </c:pt>
                <c:pt idx="233">
                  <c:v>43414</c:v>
                </c:pt>
                <c:pt idx="234">
                  <c:v>43415</c:v>
                </c:pt>
                <c:pt idx="235">
                  <c:v>43416</c:v>
                </c:pt>
                <c:pt idx="236">
                  <c:v>43417</c:v>
                </c:pt>
                <c:pt idx="237">
                  <c:v>43418</c:v>
                </c:pt>
                <c:pt idx="238">
                  <c:v>43419</c:v>
                </c:pt>
                <c:pt idx="239">
                  <c:v>43420</c:v>
                </c:pt>
                <c:pt idx="240">
                  <c:v>43421</c:v>
                </c:pt>
                <c:pt idx="241">
                  <c:v>43422</c:v>
                </c:pt>
                <c:pt idx="242">
                  <c:v>43423</c:v>
                </c:pt>
                <c:pt idx="243">
                  <c:v>43424</c:v>
                </c:pt>
                <c:pt idx="244">
                  <c:v>43425</c:v>
                </c:pt>
                <c:pt idx="245">
                  <c:v>43426</c:v>
                </c:pt>
                <c:pt idx="246">
                  <c:v>43427</c:v>
                </c:pt>
                <c:pt idx="247">
                  <c:v>43428</c:v>
                </c:pt>
                <c:pt idx="248">
                  <c:v>43429</c:v>
                </c:pt>
                <c:pt idx="249">
                  <c:v>43430</c:v>
                </c:pt>
                <c:pt idx="250">
                  <c:v>43431</c:v>
                </c:pt>
                <c:pt idx="251">
                  <c:v>43432</c:v>
                </c:pt>
                <c:pt idx="252">
                  <c:v>43433</c:v>
                </c:pt>
                <c:pt idx="253">
                  <c:v>43434</c:v>
                </c:pt>
                <c:pt idx="254">
                  <c:v>43435</c:v>
                </c:pt>
                <c:pt idx="255">
                  <c:v>43436</c:v>
                </c:pt>
                <c:pt idx="256">
                  <c:v>43437</c:v>
                </c:pt>
                <c:pt idx="257">
                  <c:v>43438</c:v>
                </c:pt>
                <c:pt idx="258">
                  <c:v>43439</c:v>
                </c:pt>
                <c:pt idx="259">
                  <c:v>43440</c:v>
                </c:pt>
                <c:pt idx="260">
                  <c:v>43441</c:v>
                </c:pt>
                <c:pt idx="261">
                  <c:v>43442</c:v>
                </c:pt>
                <c:pt idx="262">
                  <c:v>43443</c:v>
                </c:pt>
                <c:pt idx="263">
                  <c:v>43444</c:v>
                </c:pt>
                <c:pt idx="264">
                  <c:v>43445</c:v>
                </c:pt>
                <c:pt idx="265">
                  <c:v>43446</c:v>
                </c:pt>
                <c:pt idx="266">
                  <c:v>43447</c:v>
                </c:pt>
                <c:pt idx="267">
                  <c:v>43448</c:v>
                </c:pt>
                <c:pt idx="268">
                  <c:v>43449</c:v>
                </c:pt>
                <c:pt idx="269">
                  <c:v>43450</c:v>
                </c:pt>
                <c:pt idx="270">
                  <c:v>43451</c:v>
                </c:pt>
                <c:pt idx="271">
                  <c:v>43452</c:v>
                </c:pt>
                <c:pt idx="272">
                  <c:v>43453</c:v>
                </c:pt>
                <c:pt idx="273">
                  <c:v>43454</c:v>
                </c:pt>
                <c:pt idx="274">
                  <c:v>43455</c:v>
                </c:pt>
                <c:pt idx="275">
                  <c:v>43456</c:v>
                </c:pt>
                <c:pt idx="276">
                  <c:v>43457</c:v>
                </c:pt>
                <c:pt idx="277">
                  <c:v>43458</c:v>
                </c:pt>
                <c:pt idx="278">
                  <c:v>43459</c:v>
                </c:pt>
                <c:pt idx="279">
                  <c:v>43460</c:v>
                </c:pt>
                <c:pt idx="280">
                  <c:v>43461</c:v>
                </c:pt>
                <c:pt idx="281">
                  <c:v>43462</c:v>
                </c:pt>
                <c:pt idx="282">
                  <c:v>43463</c:v>
                </c:pt>
                <c:pt idx="283">
                  <c:v>43465</c:v>
                </c:pt>
                <c:pt idx="284">
                  <c:v>43466</c:v>
                </c:pt>
                <c:pt idx="285">
                  <c:v>43467</c:v>
                </c:pt>
                <c:pt idx="286">
                  <c:v>43468</c:v>
                </c:pt>
                <c:pt idx="287">
                  <c:v>43469</c:v>
                </c:pt>
                <c:pt idx="288">
                  <c:v>43470</c:v>
                </c:pt>
                <c:pt idx="289">
                  <c:v>43471</c:v>
                </c:pt>
                <c:pt idx="290">
                  <c:v>43472</c:v>
                </c:pt>
                <c:pt idx="291">
                  <c:v>43473</c:v>
                </c:pt>
                <c:pt idx="292">
                  <c:v>43474</c:v>
                </c:pt>
                <c:pt idx="293">
                  <c:v>43475</c:v>
                </c:pt>
                <c:pt idx="294">
                  <c:v>43476</c:v>
                </c:pt>
                <c:pt idx="295">
                  <c:v>43477</c:v>
                </c:pt>
                <c:pt idx="296">
                  <c:v>43478</c:v>
                </c:pt>
                <c:pt idx="297">
                  <c:v>43479</c:v>
                </c:pt>
                <c:pt idx="298">
                  <c:v>43480</c:v>
                </c:pt>
                <c:pt idx="299">
                  <c:v>43481</c:v>
                </c:pt>
                <c:pt idx="300">
                  <c:v>43482</c:v>
                </c:pt>
                <c:pt idx="301">
                  <c:v>43483</c:v>
                </c:pt>
                <c:pt idx="302">
                  <c:v>43484</c:v>
                </c:pt>
                <c:pt idx="303">
                  <c:v>43485</c:v>
                </c:pt>
                <c:pt idx="304">
                  <c:v>43486</c:v>
                </c:pt>
                <c:pt idx="305">
                  <c:v>43487</c:v>
                </c:pt>
                <c:pt idx="306">
                  <c:v>43488</c:v>
                </c:pt>
                <c:pt idx="307">
                  <c:v>43489</c:v>
                </c:pt>
                <c:pt idx="308">
                  <c:v>43490</c:v>
                </c:pt>
                <c:pt idx="309">
                  <c:v>43491</c:v>
                </c:pt>
                <c:pt idx="310">
                  <c:v>43492</c:v>
                </c:pt>
                <c:pt idx="311">
                  <c:v>43493</c:v>
                </c:pt>
                <c:pt idx="312">
                  <c:v>43494</c:v>
                </c:pt>
                <c:pt idx="313">
                  <c:v>43495</c:v>
                </c:pt>
                <c:pt idx="314">
                  <c:v>43496</c:v>
                </c:pt>
                <c:pt idx="315">
                  <c:v>43497</c:v>
                </c:pt>
                <c:pt idx="316">
                  <c:v>43498</c:v>
                </c:pt>
                <c:pt idx="317">
                  <c:v>43499</c:v>
                </c:pt>
                <c:pt idx="318">
                  <c:v>43500</c:v>
                </c:pt>
                <c:pt idx="319">
                  <c:v>43501</c:v>
                </c:pt>
                <c:pt idx="320">
                  <c:v>43502</c:v>
                </c:pt>
                <c:pt idx="321">
                  <c:v>43503</c:v>
                </c:pt>
                <c:pt idx="322">
                  <c:v>43504</c:v>
                </c:pt>
                <c:pt idx="323">
                  <c:v>43505</c:v>
                </c:pt>
                <c:pt idx="324">
                  <c:v>43506</c:v>
                </c:pt>
                <c:pt idx="325">
                  <c:v>43507</c:v>
                </c:pt>
                <c:pt idx="326">
                  <c:v>43508</c:v>
                </c:pt>
                <c:pt idx="327">
                  <c:v>43509</c:v>
                </c:pt>
                <c:pt idx="328">
                  <c:v>43510</c:v>
                </c:pt>
                <c:pt idx="329">
                  <c:v>43511</c:v>
                </c:pt>
                <c:pt idx="330">
                  <c:v>43512</c:v>
                </c:pt>
                <c:pt idx="331">
                  <c:v>43513</c:v>
                </c:pt>
                <c:pt idx="332">
                  <c:v>43514</c:v>
                </c:pt>
                <c:pt idx="333">
                  <c:v>43515</c:v>
                </c:pt>
                <c:pt idx="334">
                  <c:v>43516</c:v>
                </c:pt>
                <c:pt idx="335">
                  <c:v>43517</c:v>
                </c:pt>
                <c:pt idx="336">
                  <c:v>43518</c:v>
                </c:pt>
                <c:pt idx="337">
                  <c:v>43519</c:v>
                </c:pt>
                <c:pt idx="338">
                  <c:v>43520</c:v>
                </c:pt>
                <c:pt idx="339">
                  <c:v>43521</c:v>
                </c:pt>
                <c:pt idx="340">
                  <c:v>43522</c:v>
                </c:pt>
                <c:pt idx="341">
                  <c:v>43523</c:v>
                </c:pt>
                <c:pt idx="342">
                  <c:v>43524</c:v>
                </c:pt>
                <c:pt idx="343">
                  <c:v>43528</c:v>
                </c:pt>
                <c:pt idx="344">
                  <c:v>43529</c:v>
                </c:pt>
                <c:pt idx="345">
                  <c:v>43530</c:v>
                </c:pt>
                <c:pt idx="346">
                  <c:v>43531</c:v>
                </c:pt>
                <c:pt idx="347">
                  <c:v>43532</c:v>
                </c:pt>
                <c:pt idx="348">
                  <c:v>43533</c:v>
                </c:pt>
                <c:pt idx="349">
                  <c:v>43534</c:v>
                </c:pt>
                <c:pt idx="350">
                  <c:v>43535</c:v>
                </c:pt>
                <c:pt idx="351">
                  <c:v>43536</c:v>
                </c:pt>
                <c:pt idx="352">
                  <c:v>43537</c:v>
                </c:pt>
                <c:pt idx="353">
                  <c:v>43538</c:v>
                </c:pt>
                <c:pt idx="354">
                  <c:v>43539</c:v>
                </c:pt>
                <c:pt idx="355">
                  <c:v>43540</c:v>
                </c:pt>
                <c:pt idx="356">
                  <c:v>43541</c:v>
                </c:pt>
                <c:pt idx="357">
                  <c:v>43542</c:v>
                </c:pt>
                <c:pt idx="358">
                  <c:v>43543</c:v>
                </c:pt>
                <c:pt idx="359">
                  <c:v>43544</c:v>
                </c:pt>
                <c:pt idx="360">
                  <c:v>43545</c:v>
                </c:pt>
                <c:pt idx="361">
                  <c:v>43546</c:v>
                </c:pt>
                <c:pt idx="362">
                  <c:v>43547</c:v>
                </c:pt>
                <c:pt idx="363">
                  <c:v>43548</c:v>
                </c:pt>
                <c:pt idx="364">
                  <c:v>43549</c:v>
                </c:pt>
                <c:pt idx="365">
                  <c:v>43550</c:v>
                </c:pt>
                <c:pt idx="366">
                  <c:v>43551</c:v>
                </c:pt>
                <c:pt idx="367">
                  <c:v>43552</c:v>
                </c:pt>
                <c:pt idx="368">
                  <c:v>43553</c:v>
                </c:pt>
                <c:pt idx="369">
                  <c:v>43554</c:v>
                </c:pt>
              </c:numCache>
            </c:numRef>
          </c:cat>
          <c:val>
            <c:numRef>
              <c:f>temp_alt!$C$1:$C$370</c:f>
              <c:numCache>
                <c:formatCode>0.00000</c:formatCode>
                <c:ptCount val="370"/>
                <c:pt idx="0">
                  <c:v>11.173500000000001</c:v>
                </c:pt>
                <c:pt idx="1">
                  <c:v>5.9854200000000004</c:v>
                </c:pt>
                <c:pt idx="2">
                  <c:v>14.3894</c:v>
                </c:pt>
                <c:pt idx="3">
                  <c:v>6.55952</c:v>
                </c:pt>
                <c:pt idx="4">
                  <c:v>8.4777199999999997</c:v>
                </c:pt>
                <c:pt idx="5">
                  <c:v>13.0661</c:v>
                </c:pt>
                <c:pt idx="6">
                  <c:v>12.7263</c:v>
                </c:pt>
                <c:pt idx="7">
                  <c:v>6.5834200000000003</c:v>
                </c:pt>
                <c:pt idx="8">
                  <c:v>2.69672</c:v>
                </c:pt>
                <c:pt idx="9">
                  <c:v>9.4202200000000005</c:v>
                </c:pt>
                <c:pt idx="10">
                  <c:v>11.452999999999999</c:v>
                </c:pt>
                <c:pt idx="11">
                  <c:v>13.291</c:v>
                </c:pt>
                <c:pt idx="12">
                  <c:v>5.2722199999999999</c:v>
                </c:pt>
                <c:pt idx="13">
                  <c:v>3.4805199999999998</c:v>
                </c:pt>
                <c:pt idx="14">
                  <c:v>8.5952199999999994</c:v>
                </c:pt>
                <c:pt idx="15">
                  <c:v>3.3183199999999999</c:v>
                </c:pt>
                <c:pt idx="16">
                  <c:v>11.8066</c:v>
                </c:pt>
                <c:pt idx="17">
                  <c:v>8.5973199999999999</c:v>
                </c:pt>
                <c:pt idx="18">
                  <c:v>8.6868200000000009</c:v>
                </c:pt>
                <c:pt idx="19">
                  <c:v>12.546200000000001</c:v>
                </c:pt>
                <c:pt idx="20">
                  <c:v>8.8920200000000005</c:v>
                </c:pt>
                <c:pt idx="21">
                  <c:v>10.257099999999999</c:v>
                </c:pt>
                <c:pt idx="22">
                  <c:v>6.0937200000000002</c:v>
                </c:pt>
                <c:pt idx="23">
                  <c:v>11.8187</c:v>
                </c:pt>
                <c:pt idx="24">
                  <c:v>-3.1976600000000001E-2</c:v>
                </c:pt>
                <c:pt idx="25">
                  <c:v>10.0349</c:v>
                </c:pt>
                <c:pt idx="26">
                  <c:v>1.38602</c:v>
                </c:pt>
                <c:pt idx="27">
                  <c:v>7.23902</c:v>
                </c:pt>
                <c:pt idx="28">
                  <c:v>15.604200000000001</c:v>
                </c:pt>
                <c:pt idx="29">
                  <c:v>8.7633200000000002</c:v>
                </c:pt>
                <c:pt idx="30">
                  <c:v>5.8081199999999997</c:v>
                </c:pt>
                <c:pt idx="31">
                  <c:v>12.446300000000001</c:v>
                </c:pt>
                <c:pt idx="32">
                  <c:v>14.5242</c:v>
                </c:pt>
                <c:pt idx="33">
                  <c:v>12.521800000000001</c:v>
                </c:pt>
                <c:pt idx="34">
                  <c:v>10.9968</c:v>
                </c:pt>
                <c:pt idx="35">
                  <c:v>7.6000199999999998</c:v>
                </c:pt>
                <c:pt idx="36">
                  <c:v>10.8004</c:v>
                </c:pt>
                <c:pt idx="37">
                  <c:v>8.9066200000000002</c:v>
                </c:pt>
                <c:pt idx="38">
                  <c:v>8.6442200000000007</c:v>
                </c:pt>
                <c:pt idx="39">
                  <c:v>7.8799200000000003</c:v>
                </c:pt>
                <c:pt idx="40">
                  <c:v>1.8106199999999999</c:v>
                </c:pt>
                <c:pt idx="41">
                  <c:v>10.2014</c:v>
                </c:pt>
                <c:pt idx="42">
                  <c:v>3.0163199999999999</c:v>
                </c:pt>
                <c:pt idx="43">
                  <c:v>10.4657</c:v>
                </c:pt>
                <c:pt idx="44">
                  <c:v>11.3834</c:v>
                </c:pt>
                <c:pt idx="45">
                  <c:v>17.851099999999999</c:v>
                </c:pt>
                <c:pt idx="46">
                  <c:v>-2.8881800000000002</c:v>
                </c:pt>
                <c:pt idx="47">
                  <c:v>-4.56088</c:v>
                </c:pt>
                <c:pt idx="48">
                  <c:v>10.6896</c:v>
                </c:pt>
                <c:pt idx="49">
                  <c:v>14.925000000000001</c:v>
                </c:pt>
                <c:pt idx="50">
                  <c:v>3.33602</c:v>
                </c:pt>
                <c:pt idx="51">
                  <c:v>8.2049199999999995</c:v>
                </c:pt>
                <c:pt idx="52">
                  <c:v>4.6853199999999999</c:v>
                </c:pt>
                <c:pt idx="53">
                  <c:v>10.3887</c:v>
                </c:pt>
                <c:pt idx="54">
                  <c:v>9.7165199999999992</c:v>
                </c:pt>
                <c:pt idx="55">
                  <c:v>5.8267199999999999</c:v>
                </c:pt>
                <c:pt idx="56">
                  <c:v>3.90802</c:v>
                </c:pt>
                <c:pt idx="57">
                  <c:v>5.8805199999999997</c:v>
                </c:pt>
                <c:pt idx="58">
                  <c:v>12.0533</c:v>
                </c:pt>
                <c:pt idx="59">
                  <c:v>16.2637</c:v>
                </c:pt>
                <c:pt idx="60">
                  <c:v>9.7907200000000003</c:v>
                </c:pt>
                <c:pt idx="61">
                  <c:v>9.1837199999999992</c:v>
                </c:pt>
                <c:pt idx="62">
                  <c:v>7.2328200000000002</c:v>
                </c:pt>
                <c:pt idx="63">
                  <c:v>3.9407199999999998</c:v>
                </c:pt>
                <c:pt idx="64">
                  <c:v>12.113099999999999</c:v>
                </c:pt>
                <c:pt idx="65">
                  <c:v>8.0151199999999996</c:v>
                </c:pt>
                <c:pt idx="66">
                  <c:v>5.5189199999999996</c:v>
                </c:pt>
                <c:pt idx="67">
                  <c:v>3.2846199999999999</c:v>
                </c:pt>
                <c:pt idx="68">
                  <c:v>1.49292</c:v>
                </c:pt>
                <c:pt idx="69">
                  <c:v>-0.18537699999999999</c:v>
                </c:pt>
                <c:pt idx="70">
                  <c:v>9.0828199999999999</c:v>
                </c:pt>
                <c:pt idx="71">
                  <c:v>4.94712</c:v>
                </c:pt>
                <c:pt idx="72">
                  <c:v>6.5305200000000001</c:v>
                </c:pt>
                <c:pt idx="73">
                  <c:v>8.36782</c:v>
                </c:pt>
                <c:pt idx="74">
                  <c:v>4.1332199999999997</c:v>
                </c:pt>
                <c:pt idx="75">
                  <c:v>4.6017200000000003</c:v>
                </c:pt>
                <c:pt idx="76">
                  <c:v>7.3500199999999998</c:v>
                </c:pt>
                <c:pt idx="77">
                  <c:v>10.8332</c:v>
                </c:pt>
                <c:pt idx="78">
                  <c:v>10.344900000000001</c:v>
                </c:pt>
                <c:pt idx="79">
                  <c:v>0.36772300000000002</c:v>
                </c:pt>
                <c:pt idx="80">
                  <c:v>3.54312</c:v>
                </c:pt>
                <c:pt idx="81">
                  <c:v>7.7755200000000002</c:v>
                </c:pt>
                <c:pt idx="82">
                  <c:v>3.2808199999999998</c:v>
                </c:pt>
                <c:pt idx="83">
                  <c:v>1.5249200000000001</c:v>
                </c:pt>
                <c:pt idx="84">
                  <c:v>17.5428</c:v>
                </c:pt>
                <c:pt idx="85">
                  <c:v>16.908999999999999</c:v>
                </c:pt>
                <c:pt idx="86">
                  <c:v>10.594900000000001</c:v>
                </c:pt>
                <c:pt idx="87">
                  <c:v>5.8675199999999998</c:v>
                </c:pt>
                <c:pt idx="88">
                  <c:v>5.31332</c:v>
                </c:pt>
                <c:pt idx="89">
                  <c:v>-0.84787699999999999</c:v>
                </c:pt>
                <c:pt idx="90">
                  <c:v>-0.59227700000000005</c:v>
                </c:pt>
                <c:pt idx="91">
                  <c:v>0.96072299999999999</c:v>
                </c:pt>
                <c:pt idx="92">
                  <c:v>-5.8694800000000003</c:v>
                </c:pt>
                <c:pt idx="93">
                  <c:v>-3.9571800000000001</c:v>
                </c:pt>
                <c:pt idx="94">
                  <c:v>-1.59548</c:v>
                </c:pt>
                <c:pt idx="95">
                  <c:v>1.6497200000000001</c:v>
                </c:pt>
                <c:pt idx="96">
                  <c:v>-4.3300799999999997</c:v>
                </c:pt>
                <c:pt idx="97">
                  <c:v>-4.3990799999999997</c:v>
                </c:pt>
                <c:pt idx="98">
                  <c:v>14.3977</c:v>
                </c:pt>
                <c:pt idx="99">
                  <c:v>1.2217199999999999</c:v>
                </c:pt>
                <c:pt idx="100">
                  <c:v>3.0478200000000002</c:v>
                </c:pt>
                <c:pt idx="101">
                  <c:v>0.74772300000000003</c:v>
                </c:pt>
                <c:pt idx="102">
                  <c:v>-10.409000000000001</c:v>
                </c:pt>
                <c:pt idx="103">
                  <c:v>-4.4443799999999998</c:v>
                </c:pt>
                <c:pt idx="104">
                  <c:v>-10.1441</c:v>
                </c:pt>
                <c:pt idx="105">
                  <c:v>-7.5554800000000002</c:v>
                </c:pt>
                <c:pt idx="106">
                  <c:v>2.8043200000000001</c:v>
                </c:pt>
                <c:pt idx="107">
                  <c:v>-6.6149800000000001</c:v>
                </c:pt>
                <c:pt idx="108">
                  <c:v>-4.2162800000000002</c:v>
                </c:pt>
                <c:pt idx="109">
                  <c:v>-7.7518799999999999</c:v>
                </c:pt>
                <c:pt idx="110">
                  <c:v>-8.2862799999999996</c:v>
                </c:pt>
                <c:pt idx="111">
                  <c:v>-3.75318</c:v>
                </c:pt>
                <c:pt idx="112">
                  <c:v>6.18492</c:v>
                </c:pt>
                <c:pt idx="113">
                  <c:v>0.71502299999999996</c:v>
                </c:pt>
                <c:pt idx="114">
                  <c:v>0.95612299999999995</c:v>
                </c:pt>
                <c:pt idx="115">
                  <c:v>-4.76766E-2</c:v>
                </c:pt>
                <c:pt idx="116">
                  <c:v>-3.5926800000000001</c:v>
                </c:pt>
                <c:pt idx="117">
                  <c:v>-3.0289799999999998</c:v>
                </c:pt>
                <c:pt idx="118">
                  <c:v>-3.9579800000000001</c:v>
                </c:pt>
                <c:pt idx="119">
                  <c:v>-6.0413800000000002</c:v>
                </c:pt>
                <c:pt idx="120">
                  <c:v>-3.4312800000000001</c:v>
                </c:pt>
                <c:pt idx="121">
                  <c:v>1.0527200000000001</c:v>
                </c:pt>
                <c:pt idx="122">
                  <c:v>-0.48417700000000002</c:v>
                </c:pt>
                <c:pt idx="123">
                  <c:v>1.9422200000000001</c:v>
                </c:pt>
                <c:pt idx="124">
                  <c:v>-5.8118800000000004</c:v>
                </c:pt>
                <c:pt idx="125">
                  <c:v>-9.9786800000000007</c:v>
                </c:pt>
                <c:pt idx="126">
                  <c:v>-1.5517799999999999</c:v>
                </c:pt>
                <c:pt idx="127">
                  <c:v>0.68782299999999996</c:v>
                </c:pt>
                <c:pt idx="128">
                  <c:v>5.5251200000000003</c:v>
                </c:pt>
                <c:pt idx="129">
                  <c:v>-12.6008</c:v>
                </c:pt>
                <c:pt idx="130">
                  <c:v>-5.6102800000000004</c:v>
                </c:pt>
                <c:pt idx="131">
                  <c:v>0.26332299999999997</c:v>
                </c:pt>
                <c:pt idx="132">
                  <c:v>-4.07348</c:v>
                </c:pt>
                <c:pt idx="133">
                  <c:v>-1.2300800000000001</c:v>
                </c:pt>
                <c:pt idx="134">
                  <c:v>-8.3720800000000004</c:v>
                </c:pt>
                <c:pt idx="135">
                  <c:v>-2.09198</c:v>
                </c:pt>
                <c:pt idx="136">
                  <c:v>-5.2317799999999997</c:v>
                </c:pt>
                <c:pt idx="137">
                  <c:v>-2.9693800000000001</c:v>
                </c:pt>
                <c:pt idx="138">
                  <c:v>11.058199999999999</c:v>
                </c:pt>
                <c:pt idx="139">
                  <c:v>-1.57328</c:v>
                </c:pt>
                <c:pt idx="140">
                  <c:v>-4.9649799999999997</c:v>
                </c:pt>
                <c:pt idx="141">
                  <c:v>-11.1135</c:v>
                </c:pt>
                <c:pt idx="142">
                  <c:v>-6.9457800000000001</c:v>
                </c:pt>
                <c:pt idx="143">
                  <c:v>-0.33147700000000002</c:v>
                </c:pt>
                <c:pt idx="144">
                  <c:v>-3.34918</c:v>
                </c:pt>
                <c:pt idx="145">
                  <c:v>-11.088800000000001</c:v>
                </c:pt>
                <c:pt idx="146">
                  <c:v>-7.5483799999999999</c:v>
                </c:pt>
                <c:pt idx="147">
                  <c:v>-5.5129799999999998</c:v>
                </c:pt>
                <c:pt idx="148">
                  <c:v>-5.8003799999999996</c:v>
                </c:pt>
                <c:pt idx="149">
                  <c:v>-8.7108799999999995</c:v>
                </c:pt>
                <c:pt idx="150">
                  <c:v>-14.173500000000001</c:v>
                </c:pt>
                <c:pt idx="151">
                  <c:v>-7.4443799999999998</c:v>
                </c:pt>
                <c:pt idx="152">
                  <c:v>-8.3220799999999997</c:v>
                </c:pt>
                <c:pt idx="153">
                  <c:v>-6.7977800000000004</c:v>
                </c:pt>
                <c:pt idx="154">
                  <c:v>-4.5135800000000001</c:v>
                </c:pt>
                <c:pt idx="155">
                  <c:v>-0.47167700000000001</c:v>
                </c:pt>
                <c:pt idx="156">
                  <c:v>1.2480199999999999</c:v>
                </c:pt>
                <c:pt idx="157">
                  <c:v>-13.675700000000001</c:v>
                </c:pt>
                <c:pt idx="158">
                  <c:v>-3.7820800000000001</c:v>
                </c:pt>
                <c:pt idx="159">
                  <c:v>1.22892</c:v>
                </c:pt>
                <c:pt idx="160">
                  <c:v>-6.2919799999999997</c:v>
                </c:pt>
                <c:pt idx="161">
                  <c:v>-3.0312800000000002</c:v>
                </c:pt>
                <c:pt idx="162">
                  <c:v>-15.266299999999999</c:v>
                </c:pt>
                <c:pt idx="163">
                  <c:v>-10.2014</c:v>
                </c:pt>
                <c:pt idx="164">
                  <c:v>-6.1201800000000004</c:v>
                </c:pt>
                <c:pt idx="165">
                  <c:v>-1.6734800000000001</c:v>
                </c:pt>
                <c:pt idx="166">
                  <c:v>-7.4901799999999996</c:v>
                </c:pt>
                <c:pt idx="167">
                  <c:v>-2.4668800000000002</c:v>
                </c:pt>
                <c:pt idx="168">
                  <c:v>3.4363199999999998</c:v>
                </c:pt>
                <c:pt idx="169">
                  <c:v>1.90232</c:v>
                </c:pt>
                <c:pt idx="170">
                  <c:v>-1.62378</c:v>
                </c:pt>
                <c:pt idx="171">
                  <c:v>-5.7992800000000004</c:v>
                </c:pt>
                <c:pt idx="172">
                  <c:v>4.5868200000000003</c:v>
                </c:pt>
                <c:pt idx="173">
                  <c:v>4.2461200000000003</c:v>
                </c:pt>
                <c:pt idx="174">
                  <c:v>-4.3242799999999999</c:v>
                </c:pt>
                <c:pt idx="175">
                  <c:v>-14.940200000000001</c:v>
                </c:pt>
                <c:pt idx="176">
                  <c:v>-0.72017699999999996</c:v>
                </c:pt>
                <c:pt idx="177">
                  <c:v>1.99302</c:v>
                </c:pt>
                <c:pt idx="178">
                  <c:v>-2.71618</c:v>
                </c:pt>
                <c:pt idx="179">
                  <c:v>-17.7502</c:v>
                </c:pt>
                <c:pt idx="180">
                  <c:v>-10.9061</c:v>
                </c:pt>
                <c:pt idx="181">
                  <c:v>-2.7772800000000002</c:v>
                </c:pt>
                <c:pt idx="182">
                  <c:v>-6.6064800000000004</c:v>
                </c:pt>
                <c:pt idx="183">
                  <c:v>1.4336199999999999</c:v>
                </c:pt>
                <c:pt idx="184">
                  <c:v>-3.5434800000000002</c:v>
                </c:pt>
                <c:pt idx="185">
                  <c:v>-3.1632799999999999</c:v>
                </c:pt>
                <c:pt idx="186">
                  <c:v>-16.555800000000001</c:v>
                </c:pt>
                <c:pt idx="187">
                  <c:v>-4.8606800000000003</c:v>
                </c:pt>
                <c:pt idx="188">
                  <c:v>-6.30138</c:v>
                </c:pt>
                <c:pt idx="189">
                  <c:v>-4.2168799999999997</c:v>
                </c:pt>
                <c:pt idx="190">
                  <c:v>-3.1234799999999998</c:v>
                </c:pt>
                <c:pt idx="191">
                  <c:v>-2.57978</c:v>
                </c:pt>
                <c:pt idx="192">
                  <c:v>-6.8454800000000002</c:v>
                </c:pt>
                <c:pt idx="193">
                  <c:v>8.1218199999999996</c:v>
                </c:pt>
                <c:pt idx="194">
                  <c:v>-6.2037800000000001</c:v>
                </c:pt>
                <c:pt idx="195">
                  <c:v>-10.153700000000001</c:v>
                </c:pt>
                <c:pt idx="196">
                  <c:v>-6.1057800000000002</c:v>
                </c:pt>
                <c:pt idx="197">
                  <c:v>-5.9399800000000003</c:v>
                </c:pt>
                <c:pt idx="198">
                  <c:v>-6.3861800000000004</c:v>
                </c:pt>
                <c:pt idx="199">
                  <c:v>-4.4676599999999997E-2</c:v>
                </c:pt>
                <c:pt idx="200">
                  <c:v>-9.2642799999999994</c:v>
                </c:pt>
                <c:pt idx="201">
                  <c:v>-1.20638</c:v>
                </c:pt>
                <c:pt idx="202">
                  <c:v>0.86612299999999998</c:v>
                </c:pt>
                <c:pt idx="203">
                  <c:v>-8.3550799999999992</c:v>
                </c:pt>
                <c:pt idx="204">
                  <c:v>-5.77658</c:v>
                </c:pt>
                <c:pt idx="205">
                  <c:v>-1.40608</c:v>
                </c:pt>
                <c:pt idx="206">
                  <c:v>-0.49257699999999999</c:v>
                </c:pt>
                <c:pt idx="207">
                  <c:v>2.0363199999999999</c:v>
                </c:pt>
                <c:pt idx="208">
                  <c:v>-16.067900000000002</c:v>
                </c:pt>
                <c:pt idx="209">
                  <c:v>-10.448600000000001</c:v>
                </c:pt>
                <c:pt idx="210">
                  <c:v>-21.432400000000001</c:v>
                </c:pt>
                <c:pt idx="211">
                  <c:v>-19.667999999999999</c:v>
                </c:pt>
                <c:pt idx="212">
                  <c:v>-8.0782799999999995</c:v>
                </c:pt>
                <c:pt idx="213">
                  <c:v>-20.982800000000001</c:v>
                </c:pt>
                <c:pt idx="214">
                  <c:v>-13.268700000000001</c:v>
                </c:pt>
                <c:pt idx="215">
                  <c:v>-9.8530800000000003</c:v>
                </c:pt>
                <c:pt idx="216">
                  <c:v>-10.4068</c:v>
                </c:pt>
                <c:pt idx="217">
                  <c:v>2.8961199999999998</c:v>
                </c:pt>
                <c:pt idx="218">
                  <c:v>2.2909199999999998</c:v>
                </c:pt>
                <c:pt idx="219">
                  <c:v>-5.9523799999999998</c:v>
                </c:pt>
                <c:pt idx="220">
                  <c:v>-1.40978</c:v>
                </c:pt>
                <c:pt idx="221">
                  <c:v>-9.8778799999999993</c:v>
                </c:pt>
                <c:pt idx="222">
                  <c:v>-4.9910800000000002</c:v>
                </c:pt>
                <c:pt idx="223">
                  <c:v>-9.1913800000000005</c:v>
                </c:pt>
                <c:pt idx="224">
                  <c:v>-6.9801799999999998</c:v>
                </c:pt>
                <c:pt idx="225">
                  <c:v>0.238423</c:v>
                </c:pt>
                <c:pt idx="226">
                  <c:v>-5.9226799999999997</c:v>
                </c:pt>
                <c:pt idx="227">
                  <c:v>-10.3772</c:v>
                </c:pt>
                <c:pt idx="228">
                  <c:v>-6.94618</c:v>
                </c:pt>
                <c:pt idx="229">
                  <c:v>-2.6495799999999998</c:v>
                </c:pt>
                <c:pt idx="230">
                  <c:v>5.8778199999999998</c:v>
                </c:pt>
                <c:pt idx="231">
                  <c:v>-3.98888</c:v>
                </c:pt>
                <c:pt idx="232">
                  <c:v>5.1963200000000001</c:v>
                </c:pt>
                <c:pt idx="233">
                  <c:v>-7.9422800000000002</c:v>
                </c:pt>
                <c:pt idx="234">
                  <c:v>3.3935200000000001</c:v>
                </c:pt>
                <c:pt idx="235">
                  <c:v>-3.4946799999999998</c:v>
                </c:pt>
                <c:pt idx="236">
                  <c:v>5.4481200000000003</c:v>
                </c:pt>
                <c:pt idx="237">
                  <c:v>-10.8317</c:v>
                </c:pt>
                <c:pt idx="238">
                  <c:v>-4.5847800000000003</c:v>
                </c:pt>
                <c:pt idx="239">
                  <c:v>-2.9045800000000002</c:v>
                </c:pt>
                <c:pt idx="240">
                  <c:v>0.14912300000000001</c:v>
                </c:pt>
                <c:pt idx="241">
                  <c:v>-0.69567699999999999</c:v>
                </c:pt>
                <c:pt idx="242">
                  <c:v>-4.2963800000000001</c:v>
                </c:pt>
                <c:pt idx="243">
                  <c:v>0.329123</c:v>
                </c:pt>
                <c:pt idx="244">
                  <c:v>-3.9530799999999999</c:v>
                </c:pt>
                <c:pt idx="245">
                  <c:v>-7.6377800000000002</c:v>
                </c:pt>
                <c:pt idx="246">
                  <c:v>-3.0138799999999999</c:v>
                </c:pt>
                <c:pt idx="247">
                  <c:v>1.8409199999999999</c:v>
                </c:pt>
                <c:pt idx="248">
                  <c:v>-5.2036800000000003</c:v>
                </c:pt>
                <c:pt idx="249">
                  <c:v>5.8936200000000003</c:v>
                </c:pt>
                <c:pt idx="250">
                  <c:v>-2.0804800000000001</c:v>
                </c:pt>
                <c:pt idx="251">
                  <c:v>-3.2577799999999999</c:v>
                </c:pt>
                <c:pt idx="252">
                  <c:v>-15.013299999999999</c:v>
                </c:pt>
                <c:pt idx="253">
                  <c:v>16.853100000000001</c:v>
                </c:pt>
                <c:pt idx="254">
                  <c:v>3.4694199999999999</c:v>
                </c:pt>
                <c:pt idx="255">
                  <c:v>9.5673200000000005</c:v>
                </c:pt>
                <c:pt idx="256">
                  <c:v>1.5065200000000001</c:v>
                </c:pt>
                <c:pt idx="257">
                  <c:v>-11.335900000000001</c:v>
                </c:pt>
                <c:pt idx="258">
                  <c:v>-5.6312800000000003</c:v>
                </c:pt>
                <c:pt idx="259">
                  <c:v>-5.0722800000000001</c:v>
                </c:pt>
                <c:pt idx="260">
                  <c:v>-7.3301800000000004</c:v>
                </c:pt>
                <c:pt idx="261">
                  <c:v>-5.2589800000000002</c:v>
                </c:pt>
                <c:pt idx="262">
                  <c:v>-10.404199999999999</c:v>
                </c:pt>
                <c:pt idx="263">
                  <c:v>-3.5899800000000002</c:v>
                </c:pt>
                <c:pt idx="264">
                  <c:v>-8.0419800000000006</c:v>
                </c:pt>
                <c:pt idx="265">
                  <c:v>-8.4014799999999994</c:v>
                </c:pt>
                <c:pt idx="266">
                  <c:v>-7.8990799999999997</c:v>
                </c:pt>
                <c:pt idx="267">
                  <c:v>-7.3476800000000004</c:v>
                </c:pt>
                <c:pt idx="268">
                  <c:v>-6.2554800000000004</c:v>
                </c:pt>
                <c:pt idx="269">
                  <c:v>3.45702</c:v>
                </c:pt>
                <c:pt idx="270">
                  <c:v>-3.1461800000000002</c:v>
                </c:pt>
                <c:pt idx="271">
                  <c:v>-5.3002799999999999</c:v>
                </c:pt>
                <c:pt idx="272">
                  <c:v>-2.2154799999999999</c:v>
                </c:pt>
                <c:pt idx="273">
                  <c:v>-1.1243799999999999</c:v>
                </c:pt>
                <c:pt idx="274">
                  <c:v>6.4069200000000004</c:v>
                </c:pt>
                <c:pt idx="275">
                  <c:v>4.2603200000000001</c:v>
                </c:pt>
                <c:pt idx="276">
                  <c:v>1.13872</c:v>
                </c:pt>
                <c:pt idx="277">
                  <c:v>-5.60588</c:v>
                </c:pt>
                <c:pt idx="278">
                  <c:v>-3.2422800000000001</c:v>
                </c:pt>
                <c:pt idx="279">
                  <c:v>3.3083200000000001</c:v>
                </c:pt>
                <c:pt idx="280">
                  <c:v>0.85762300000000002</c:v>
                </c:pt>
                <c:pt idx="281">
                  <c:v>-5.8158799999999999</c:v>
                </c:pt>
                <c:pt idx="282">
                  <c:v>6.3272199999999996</c:v>
                </c:pt>
                <c:pt idx="283">
                  <c:v>1.0844199999999999</c:v>
                </c:pt>
                <c:pt idx="284">
                  <c:v>-1.2114799999999999</c:v>
                </c:pt>
                <c:pt idx="285">
                  <c:v>-9.1143800000000006</c:v>
                </c:pt>
                <c:pt idx="286">
                  <c:v>-1.81298</c:v>
                </c:pt>
                <c:pt idx="287">
                  <c:v>-0.87607699999999999</c:v>
                </c:pt>
                <c:pt idx="288">
                  <c:v>-0.54157699999999998</c:v>
                </c:pt>
                <c:pt idx="289">
                  <c:v>-5.8289799999999996</c:v>
                </c:pt>
                <c:pt idx="290">
                  <c:v>4.1843199999999996</c:v>
                </c:pt>
                <c:pt idx="291">
                  <c:v>4.1409200000000004</c:v>
                </c:pt>
                <c:pt idx="292">
                  <c:v>-1.4677800000000001</c:v>
                </c:pt>
                <c:pt idx="293">
                  <c:v>6.5457200000000002</c:v>
                </c:pt>
                <c:pt idx="294">
                  <c:v>3.3193199999999998</c:v>
                </c:pt>
                <c:pt idx="295">
                  <c:v>0.25132300000000002</c:v>
                </c:pt>
                <c:pt idx="296">
                  <c:v>3.1555200000000001</c:v>
                </c:pt>
                <c:pt idx="297">
                  <c:v>7.37662</c:v>
                </c:pt>
                <c:pt idx="298">
                  <c:v>4.7568200000000003</c:v>
                </c:pt>
                <c:pt idx="299">
                  <c:v>3.3914200000000001</c:v>
                </c:pt>
                <c:pt idx="300">
                  <c:v>4.2560200000000004</c:v>
                </c:pt>
                <c:pt idx="301">
                  <c:v>3.1381199999999998</c:v>
                </c:pt>
                <c:pt idx="302">
                  <c:v>0.109723</c:v>
                </c:pt>
                <c:pt idx="303">
                  <c:v>3.52203</c:v>
                </c:pt>
                <c:pt idx="304">
                  <c:v>3.2843300000000002</c:v>
                </c:pt>
                <c:pt idx="305">
                  <c:v>-1.49237</c:v>
                </c:pt>
                <c:pt idx="306">
                  <c:v>9.4297299999999993</c:v>
                </c:pt>
                <c:pt idx="307">
                  <c:v>-4.3566700000000003</c:v>
                </c:pt>
                <c:pt idx="308">
                  <c:v>2.71343E-2</c:v>
                </c:pt>
                <c:pt idx="309">
                  <c:v>-1.40307</c:v>
                </c:pt>
                <c:pt idx="310">
                  <c:v>1.89933</c:v>
                </c:pt>
                <c:pt idx="311">
                  <c:v>11.5342</c:v>
                </c:pt>
                <c:pt idx="312">
                  <c:v>5.1701300000000003</c:v>
                </c:pt>
                <c:pt idx="313">
                  <c:v>4.7730300000000003</c:v>
                </c:pt>
                <c:pt idx="314">
                  <c:v>5.2768300000000004</c:v>
                </c:pt>
                <c:pt idx="315">
                  <c:v>2.3851300000000002</c:v>
                </c:pt>
                <c:pt idx="316">
                  <c:v>-1.6200699999999999</c:v>
                </c:pt>
                <c:pt idx="317">
                  <c:v>1.84853</c:v>
                </c:pt>
                <c:pt idx="318">
                  <c:v>3.0614300000000001</c:v>
                </c:pt>
                <c:pt idx="319">
                  <c:v>5.1839300000000001</c:v>
                </c:pt>
                <c:pt idx="320">
                  <c:v>15.140499999999999</c:v>
                </c:pt>
                <c:pt idx="321">
                  <c:v>10.292899999999999</c:v>
                </c:pt>
                <c:pt idx="322">
                  <c:v>-1.56067</c:v>
                </c:pt>
                <c:pt idx="323">
                  <c:v>-3.8185699999999998</c:v>
                </c:pt>
                <c:pt idx="324">
                  <c:v>14.623200000000001</c:v>
                </c:pt>
                <c:pt idx="325">
                  <c:v>-0.66856599999999999</c:v>
                </c:pt>
                <c:pt idx="326">
                  <c:v>4.6301300000000003</c:v>
                </c:pt>
                <c:pt idx="327">
                  <c:v>2.28743E-2</c:v>
                </c:pt>
                <c:pt idx="328">
                  <c:v>1.35877</c:v>
                </c:pt>
                <c:pt idx="329">
                  <c:v>7.3643700000000001</c:v>
                </c:pt>
                <c:pt idx="330">
                  <c:v>15.3645</c:v>
                </c:pt>
                <c:pt idx="331">
                  <c:v>6.0410700000000004</c:v>
                </c:pt>
                <c:pt idx="332">
                  <c:v>0.82017399999999996</c:v>
                </c:pt>
                <c:pt idx="333">
                  <c:v>8.4079700000000006</c:v>
                </c:pt>
                <c:pt idx="334">
                  <c:v>11.9419</c:v>
                </c:pt>
                <c:pt idx="335">
                  <c:v>17.866800000000001</c:v>
                </c:pt>
                <c:pt idx="336">
                  <c:v>11.866400000000001</c:v>
                </c:pt>
                <c:pt idx="337">
                  <c:v>11.3872</c:v>
                </c:pt>
                <c:pt idx="338">
                  <c:v>16.442299999999999</c:v>
                </c:pt>
                <c:pt idx="339" formatCode="General">
                  <c:v>7.9313500000000001</c:v>
                </c:pt>
                <c:pt idx="340" formatCode="General">
                  <c:v>1.9759500000000001</c:v>
                </c:pt>
                <c:pt idx="341" formatCode="General">
                  <c:v>0.965947</c:v>
                </c:pt>
                <c:pt idx="342" formatCode="General">
                  <c:v>3.9543499999999998</c:v>
                </c:pt>
                <c:pt idx="343" formatCode="General">
                  <c:v>11.068099999999999</c:v>
                </c:pt>
                <c:pt idx="344" formatCode="General">
                  <c:v>9.3208500000000001</c:v>
                </c:pt>
                <c:pt idx="345" formatCode="General">
                  <c:v>9.1676500000000001</c:v>
                </c:pt>
                <c:pt idx="346" formatCode="General">
                  <c:v>15.815799999999999</c:v>
                </c:pt>
                <c:pt idx="347" formatCode="General">
                  <c:v>13.2288</c:v>
                </c:pt>
                <c:pt idx="348" formatCode="General">
                  <c:v>9.9458500000000001</c:v>
                </c:pt>
                <c:pt idx="349" formatCode="General">
                  <c:v>17.575700000000001</c:v>
                </c:pt>
                <c:pt idx="350" formatCode="General">
                  <c:v>5.4061500000000002</c:v>
                </c:pt>
                <c:pt idx="351" formatCode="General">
                  <c:v>5.7567500000000003</c:v>
                </c:pt>
                <c:pt idx="352" formatCode="General">
                  <c:v>2.0547499999999999</c:v>
                </c:pt>
                <c:pt idx="353" formatCode="General">
                  <c:v>15.3004</c:v>
                </c:pt>
                <c:pt idx="354" formatCode="General">
                  <c:v>-0.93245299999999998</c:v>
                </c:pt>
                <c:pt idx="355" formatCode="General">
                  <c:v>9.6755499999999994</c:v>
                </c:pt>
                <c:pt idx="356" formatCode="General">
                  <c:v>4.4248500000000002</c:v>
                </c:pt>
                <c:pt idx="357" formatCode="General">
                  <c:v>8.0874000000000006</c:v>
                </c:pt>
                <c:pt idx="358" formatCode="General">
                  <c:v>4.7328999999999999</c:v>
                </c:pt>
                <c:pt idx="359" formatCode="General">
                  <c:v>0.97400299999999995</c:v>
                </c:pt>
                <c:pt idx="360" formatCode="General">
                  <c:v>7.7747999999999999</c:v>
                </c:pt>
                <c:pt idx="361" formatCode="General">
                  <c:v>7.2134999999999998</c:v>
                </c:pt>
                <c:pt idx="362" formatCode="General">
                  <c:v>10.015000000000001</c:v>
                </c:pt>
                <c:pt idx="363" formatCode="General">
                  <c:v>10.1579</c:v>
                </c:pt>
                <c:pt idx="364" formatCode="General">
                  <c:v>0.74110299999999996</c:v>
                </c:pt>
                <c:pt idx="365" formatCode="General">
                  <c:v>7.7000999999999999</c:v>
                </c:pt>
                <c:pt idx="366" formatCode="General">
                  <c:v>-1.6323000000000001</c:v>
                </c:pt>
                <c:pt idx="367" formatCode="General">
                  <c:v>7.7050999999999998</c:v>
                </c:pt>
                <c:pt idx="368" formatCode="General">
                  <c:v>9.3646999999999991</c:v>
                </c:pt>
                <c:pt idx="369" formatCode="General">
                  <c:v>10.039199999999999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temp_alt!$B$1:$B$370</c:f>
              <c:numCache>
                <c:formatCode>m/d/yyyy</c:formatCode>
                <c:ptCount val="370"/>
                <c:pt idx="0">
                  <c:v>43175</c:v>
                </c:pt>
                <c:pt idx="1">
                  <c:v>43176</c:v>
                </c:pt>
                <c:pt idx="2">
                  <c:v>43177</c:v>
                </c:pt>
                <c:pt idx="3">
                  <c:v>43178</c:v>
                </c:pt>
                <c:pt idx="4">
                  <c:v>43179</c:v>
                </c:pt>
                <c:pt idx="5">
                  <c:v>43180</c:v>
                </c:pt>
                <c:pt idx="6">
                  <c:v>43181</c:v>
                </c:pt>
                <c:pt idx="7">
                  <c:v>43182</c:v>
                </c:pt>
                <c:pt idx="8">
                  <c:v>43183</c:v>
                </c:pt>
                <c:pt idx="9">
                  <c:v>43184</c:v>
                </c:pt>
                <c:pt idx="10">
                  <c:v>43185</c:v>
                </c:pt>
                <c:pt idx="11">
                  <c:v>43186</c:v>
                </c:pt>
                <c:pt idx="12">
                  <c:v>43187</c:v>
                </c:pt>
                <c:pt idx="13">
                  <c:v>43188</c:v>
                </c:pt>
                <c:pt idx="14">
                  <c:v>43189</c:v>
                </c:pt>
                <c:pt idx="15">
                  <c:v>43190</c:v>
                </c:pt>
                <c:pt idx="16">
                  <c:v>43191</c:v>
                </c:pt>
                <c:pt idx="17">
                  <c:v>43192</c:v>
                </c:pt>
                <c:pt idx="18">
                  <c:v>43193</c:v>
                </c:pt>
                <c:pt idx="19">
                  <c:v>43194</c:v>
                </c:pt>
                <c:pt idx="20">
                  <c:v>43195</c:v>
                </c:pt>
                <c:pt idx="21">
                  <c:v>43196</c:v>
                </c:pt>
                <c:pt idx="22">
                  <c:v>43197</c:v>
                </c:pt>
                <c:pt idx="23">
                  <c:v>43198</c:v>
                </c:pt>
                <c:pt idx="24">
                  <c:v>43199</c:v>
                </c:pt>
                <c:pt idx="25">
                  <c:v>43200</c:v>
                </c:pt>
                <c:pt idx="26">
                  <c:v>43201</c:v>
                </c:pt>
                <c:pt idx="27">
                  <c:v>43202</c:v>
                </c:pt>
                <c:pt idx="28">
                  <c:v>43203</c:v>
                </c:pt>
                <c:pt idx="29">
                  <c:v>43204</c:v>
                </c:pt>
                <c:pt idx="30">
                  <c:v>43205</c:v>
                </c:pt>
                <c:pt idx="31">
                  <c:v>43206</c:v>
                </c:pt>
                <c:pt idx="32">
                  <c:v>43207</c:v>
                </c:pt>
                <c:pt idx="33">
                  <c:v>43208</c:v>
                </c:pt>
                <c:pt idx="34">
                  <c:v>43209</c:v>
                </c:pt>
                <c:pt idx="35">
                  <c:v>43210</c:v>
                </c:pt>
                <c:pt idx="36">
                  <c:v>43211</c:v>
                </c:pt>
                <c:pt idx="37">
                  <c:v>43212</c:v>
                </c:pt>
                <c:pt idx="38">
                  <c:v>43213</c:v>
                </c:pt>
                <c:pt idx="39">
                  <c:v>43214</c:v>
                </c:pt>
                <c:pt idx="40">
                  <c:v>43215</c:v>
                </c:pt>
                <c:pt idx="41">
                  <c:v>43216</c:v>
                </c:pt>
                <c:pt idx="42">
                  <c:v>43217</c:v>
                </c:pt>
                <c:pt idx="43">
                  <c:v>43218</c:v>
                </c:pt>
                <c:pt idx="44">
                  <c:v>43219</c:v>
                </c:pt>
                <c:pt idx="45">
                  <c:v>43220</c:v>
                </c:pt>
                <c:pt idx="46">
                  <c:v>43221</c:v>
                </c:pt>
                <c:pt idx="47">
                  <c:v>43222</c:v>
                </c:pt>
                <c:pt idx="48">
                  <c:v>43223</c:v>
                </c:pt>
                <c:pt idx="49">
                  <c:v>43224</c:v>
                </c:pt>
                <c:pt idx="50">
                  <c:v>43225</c:v>
                </c:pt>
                <c:pt idx="51">
                  <c:v>43226</c:v>
                </c:pt>
                <c:pt idx="52">
                  <c:v>43227</c:v>
                </c:pt>
                <c:pt idx="53">
                  <c:v>43228</c:v>
                </c:pt>
                <c:pt idx="54">
                  <c:v>43229</c:v>
                </c:pt>
                <c:pt idx="55">
                  <c:v>43230</c:v>
                </c:pt>
                <c:pt idx="56">
                  <c:v>43231</c:v>
                </c:pt>
                <c:pt idx="57">
                  <c:v>43232</c:v>
                </c:pt>
                <c:pt idx="58">
                  <c:v>43233</c:v>
                </c:pt>
                <c:pt idx="59">
                  <c:v>43234</c:v>
                </c:pt>
                <c:pt idx="60">
                  <c:v>43235</c:v>
                </c:pt>
                <c:pt idx="61">
                  <c:v>43236</c:v>
                </c:pt>
                <c:pt idx="62">
                  <c:v>43237</c:v>
                </c:pt>
                <c:pt idx="63">
                  <c:v>43238</c:v>
                </c:pt>
                <c:pt idx="64">
                  <c:v>43239</c:v>
                </c:pt>
                <c:pt idx="65">
                  <c:v>43240</c:v>
                </c:pt>
                <c:pt idx="66">
                  <c:v>43241</c:v>
                </c:pt>
                <c:pt idx="67">
                  <c:v>43242</c:v>
                </c:pt>
                <c:pt idx="68">
                  <c:v>43243</c:v>
                </c:pt>
                <c:pt idx="69">
                  <c:v>43244</c:v>
                </c:pt>
                <c:pt idx="70">
                  <c:v>43245</c:v>
                </c:pt>
                <c:pt idx="71">
                  <c:v>43246</c:v>
                </c:pt>
                <c:pt idx="72">
                  <c:v>43247</c:v>
                </c:pt>
                <c:pt idx="73">
                  <c:v>43248</c:v>
                </c:pt>
                <c:pt idx="74">
                  <c:v>43249</c:v>
                </c:pt>
                <c:pt idx="75">
                  <c:v>43250</c:v>
                </c:pt>
                <c:pt idx="76">
                  <c:v>43251</c:v>
                </c:pt>
                <c:pt idx="77">
                  <c:v>43252</c:v>
                </c:pt>
                <c:pt idx="78">
                  <c:v>43253</c:v>
                </c:pt>
                <c:pt idx="79">
                  <c:v>43254</c:v>
                </c:pt>
                <c:pt idx="80">
                  <c:v>43255</c:v>
                </c:pt>
                <c:pt idx="81">
                  <c:v>43257</c:v>
                </c:pt>
                <c:pt idx="82">
                  <c:v>43258</c:v>
                </c:pt>
                <c:pt idx="83">
                  <c:v>43259</c:v>
                </c:pt>
                <c:pt idx="84">
                  <c:v>43260</c:v>
                </c:pt>
                <c:pt idx="85">
                  <c:v>43261</c:v>
                </c:pt>
                <c:pt idx="86">
                  <c:v>43262</c:v>
                </c:pt>
                <c:pt idx="87">
                  <c:v>43263</c:v>
                </c:pt>
                <c:pt idx="88">
                  <c:v>43264</c:v>
                </c:pt>
                <c:pt idx="89">
                  <c:v>43265</c:v>
                </c:pt>
                <c:pt idx="90">
                  <c:v>43266</c:v>
                </c:pt>
                <c:pt idx="91">
                  <c:v>43267</c:v>
                </c:pt>
                <c:pt idx="92">
                  <c:v>43268</c:v>
                </c:pt>
                <c:pt idx="93">
                  <c:v>43269</c:v>
                </c:pt>
                <c:pt idx="94">
                  <c:v>43270</c:v>
                </c:pt>
                <c:pt idx="95">
                  <c:v>43271</c:v>
                </c:pt>
                <c:pt idx="96">
                  <c:v>43272</c:v>
                </c:pt>
                <c:pt idx="97">
                  <c:v>43273</c:v>
                </c:pt>
                <c:pt idx="98">
                  <c:v>43274</c:v>
                </c:pt>
                <c:pt idx="99">
                  <c:v>43275</c:v>
                </c:pt>
                <c:pt idx="100">
                  <c:v>43276</c:v>
                </c:pt>
                <c:pt idx="101">
                  <c:v>43277</c:v>
                </c:pt>
                <c:pt idx="102">
                  <c:v>43278</c:v>
                </c:pt>
                <c:pt idx="103">
                  <c:v>43279</c:v>
                </c:pt>
                <c:pt idx="104">
                  <c:v>43280</c:v>
                </c:pt>
                <c:pt idx="105">
                  <c:v>43281</c:v>
                </c:pt>
                <c:pt idx="106">
                  <c:v>43282</c:v>
                </c:pt>
                <c:pt idx="107">
                  <c:v>43283</c:v>
                </c:pt>
                <c:pt idx="108">
                  <c:v>43284</c:v>
                </c:pt>
                <c:pt idx="109">
                  <c:v>43285</c:v>
                </c:pt>
                <c:pt idx="110">
                  <c:v>43286</c:v>
                </c:pt>
                <c:pt idx="111">
                  <c:v>43287</c:v>
                </c:pt>
                <c:pt idx="112">
                  <c:v>43288</c:v>
                </c:pt>
                <c:pt idx="113">
                  <c:v>43289</c:v>
                </c:pt>
                <c:pt idx="114">
                  <c:v>43290</c:v>
                </c:pt>
                <c:pt idx="115">
                  <c:v>43291</c:v>
                </c:pt>
                <c:pt idx="116">
                  <c:v>43292</c:v>
                </c:pt>
                <c:pt idx="117">
                  <c:v>43293</c:v>
                </c:pt>
                <c:pt idx="118">
                  <c:v>43294</c:v>
                </c:pt>
                <c:pt idx="119">
                  <c:v>43295</c:v>
                </c:pt>
                <c:pt idx="120">
                  <c:v>43296</c:v>
                </c:pt>
                <c:pt idx="121">
                  <c:v>43297</c:v>
                </c:pt>
                <c:pt idx="122">
                  <c:v>43298</c:v>
                </c:pt>
                <c:pt idx="123">
                  <c:v>43299</c:v>
                </c:pt>
                <c:pt idx="124">
                  <c:v>43300</c:v>
                </c:pt>
                <c:pt idx="125">
                  <c:v>43301</c:v>
                </c:pt>
                <c:pt idx="126">
                  <c:v>43302</c:v>
                </c:pt>
                <c:pt idx="127">
                  <c:v>43303</c:v>
                </c:pt>
                <c:pt idx="128">
                  <c:v>43304</c:v>
                </c:pt>
                <c:pt idx="129">
                  <c:v>43305</c:v>
                </c:pt>
                <c:pt idx="130">
                  <c:v>43306</c:v>
                </c:pt>
                <c:pt idx="131">
                  <c:v>43307</c:v>
                </c:pt>
                <c:pt idx="132">
                  <c:v>43308</c:v>
                </c:pt>
                <c:pt idx="133">
                  <c:v>43309</c:v>
                </c:pt>
                <c:pt idx="134">
                  <c:v>43310</c:v>
                </c:pt>
                <c:pt idx="135">
                  <c:v>43311</c:v>
                </c:pt>
                <c:pt idx="136">
                  <c:v>43312</c:v>
                </c:pt>
                <c:pt idx="137">
                  <c:v>43313</c:v>
                </c:pt>
                <c:pt idx="138">
                  <c:v>43314</c:v>
                </c:pt>
                <c:pt idx="139">
                  <c:v>43315</c:v>
                </c:pt>
                <c:pt idx="140">
                  <c:v>43316</c:v>
                </c:pt>
                <c:pt idx="141">
                  <c:v>43317</c:v>
                </c:pt>
                <c:pt idx="142">
                  <c:v>43318</c:v>
                </c:pt>
                <c:pt idx="143">
                  <c:v>43319</c:v>
                </c:pt>
                <c:pt idx="144">
                  <c:v>43320</c:v>
                </c:pt>
                <c:pt idx="145">
                  <c:v>43321</c:v>
                </c:pt>
                <c:pt idx="146">
                  <c:v>43322</c:v>
                </c:pt>
                <c:pt idx="147">
                  <c:v>43323</c:v>
                </c:pt>
                <c:pt idx="148">
                  <c:v>43324</c:v>
                </c:pt>
                <c:pt idx="149">
                  <c:v>43325</c:v>
                </c:pt>
                <c:pt idx="150">
                  <c:v>43326</c:v>
                </c:pt>
                <c:pt idx="151">
                  <c:v>43327</c:v>
                </c:pt>
                <c:pt idx="152">
                  <c:v>43328</c:v>
                </c:pt>
                <c:pt idx="153">
                  <c:v>43329</c:v>
                </c:pt>
                <c:pt idx="154">
                  <c:v>43330</c:v>
                </c:pt>
                <c:pt idx="155">
                  <c:v>43331</c:v>
                </c:pt>
                <c:pt idx="156">
                  <c:v>43332</c:v>
                </c:pt>
                <c:pt idx="157">
                  <c:v>43333</c:v>
                </c:pt>
                <c:pt idx="158">
                  <c:v>43334</c:v>
                </c:pt>
                <c:pt idx="159">
                  <c:v>43335</c:v>
                </c:pt>
                <c:pt idx="160">
                  <c:v>43336</c:v>
                </c:pt>
                <c:pt idx="161">
                  <c:v>43337</c:v>
                </c:pt>
                <c:pt idx="162">
                  <c:v>43338</c:v>
                </c:pt>
                <c:pt idx="163">
                  <c:v>43339</c:v>
                </c:pt>
                <c:pt idx="164">
                  <c:v>43340</c:v>
                </c:pt>
                <c:pt idx="165">
                  <c:v>43342</c:v>
                </c:pt>
                <c:pt idx="166">
                  <c:v>43343</c:v>
                </c:pt>
                <c:pt idx="167">
                  <c:v>43344</c:v>
                </c:pt>
                <c:pt idx="168">
                  <c:v>43345</c:v>
                </c:pt>
                <c:pt idx="169">
                  <c:v>43346</c:v>
                </c:pt>
                <c:pt idx="170">
                  <c:v>43347</c:v>
                </c:pt>
                <c:pt idx="171">
                  <c:v>43348</c:v>
                </c:pt>
                <c:pt idx="172">
                  <c:v>43350</c:v>
                </c:pt>
                <c:pt idx="173">
                  <c:v>43351</c:v>
                </c:pt>
                <c:pt idx="174">
                  <c:v>43352</c:v>
                </c:pt>
                <c:pt idx="175">
                  <c:v>43353</c:v>
                </c:pt>
                <c:pt idx="176">
                  <c:v>43354</c:v>
                </c:pt>
                <c:pt idx="177">
                  <c:v>43355</c:v>
                </c:pt>
                <c:pt idx="178">
                  <c:v>43356</c:v>
                </c:pt>
                <c:pt idx="179">
                  <c:v>43357</c:v>
                </c:pt>
                <c:pt idx="180">
                  <c:v>43358</c:v>
                </c:pt>
                <c:pt idx="181">
                  <c:v>43359</c:v>
                </c:pt>
                <c:pt idx="182">
                  <c:v>43360</c:v>
                </c:pt>
                <c:pt idx="183">
                  <c:v>43361</c:v>
                </c:pt>
                <c:pt idx="184">
                  <c:v>43362</c:v>
                </c:pt>
                <c:pt idx="185">
                  <c:v>43363</c:v>
                </c:pt>
                <c:pt idx="186">
                  <c:v>43366</c:v>
                </c:pt>
                <c:pt idx="187">
                  <c:v>43367</c:v>
                </c:pt>
                <c:pt idx="188">
                  <c:v>43368</c:v>
                </c:pt>
                <c:pt idx="189">
                  <c:v>43369</c:v>
                </c:pt>
                <c:pt idx="190">
                  <c:v>43370</c:v>
                </c:pt>
                <c:pt idx="191">
                  <c:v>43371</c:v>
                </c:pt>
                <c:pt idx="192">
                  <c:v>43372</c:v>
                </c:pt>
                <c:pt idx="193">
                  <c:v>43373</c:v>
                </c:pt>
                <c:pt idx="194">
                  <c:v>43374</c:v>
                </c:pt>
                <c:pt idx="195">
                  <c:v>43375</c:v>
                </c:pt>
                <c:pt idx="196">
                  <c:v>43376</c:v>
                </c:pt>
                <c:pt idx="197">
                  <c:v>43377</c:v>
                </c:pt>
                <c:pt idx="198">
                  <c:v>43378</c:v>
                </c:pt>
                <c:pt idx="199">
                  <c:v>43379</c:v>
                </c:pt>
                <c:pt idx="200">
                  <c:v>43380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43386</c:v>
                </c:pt>
                <c:pt idx="206">
                  <c:v>43387</c:v>
                </c:pt>
                <c:pt idx="207">
                  <c:v>43388</c:v>
                </c:pt>
                <c:pt idx="208">
                  <c:v>43389</c:v>
                </c:pt>
                <c:pt idx="209">
                  <c:v>43390</c:v>
                </c:pt>
                <c:pt idx="210">
                  <c:v>43391</c:v>
                </c:pt>
                <c:pt idx="211">
                  <c:v>43392</c:v>
                </c:pt>
                <c:pt idx="212">
                  <c:v>43393</c:v>
                </c:pt>
                <c:pt idx="213">
                  <c:v>43394</c:v>
                </c:pt>
                <c:pt idx="214">
                  <c:v>43395</c:v>
                </c:pt>
                <c:pt idx="215">
                  <c:v>43396</c:v>
                </c:pt>
                <c:pt idx="216">
                  <c:v>43397</c:v>
                </c:pt>
                <c:pt idx="217">
                  <c:v>43398</c:v>
                </c:pt>
                <c:pt idx="218">
                  <c:v>43399</c:v>
                </c:pt>
                <c:pt idx="219">
                  <c:v>43400</c:v>
                </c:pt>
                <c:pt idx="220">
                  <c:v>43401</c:v>
                </c:pt>
                <c:pt idx="221">
                  <c:v>43402</c:v>
                </c:pt>
                <c:pt idx="222">
                  <c:v>43403</c:v>
                </c:pt>
                <c:pt idx="223">
                  <c:v>43404</c:v>
                </c:pt>
                <c:pt idx="224">
                  <c:v>43405</c:v>
                </c:pt>
                <c:pt idx="225">
                  <c:v>43406</c:v>
                </c:pt>
                <c:pt idx="226">
                  <c:v>43407</c:v>
                </c:pt>
                <c:pt idx="227">
                  <c:v>43408</c:v>
                </c:pt>
                <c:pt idx="228">
                  <c:v>43409</c:v>
                </c:pt>
                <c:pt idx="229">
                  <c:v>43410</c:v>
                </c:pt>
                <c:pt idx="230">
                  <c:v>43411</c:v>
                </c:pt>
                <c:pt idx="231">
                  <c:v>43412</c:v>
                </c:pt>
                <c:pt idx="232">
                  <c:v>43413</c:v>
                </c:pt>
                <c:pt idx="233">
                  <c:v>43414</c:v>
                </c:pt>
                <c:pt idx="234">
                  <c:v>43415</c:v>
                </c:pt>
                <c:pt idx="235">
                  <c:v>43416</c:v>
                </c:pt>
                <c:pt idx="236">
                  <c:v>43417</c:v>
                </c:pt>
                <c:pt idx="237">
                  <c:v>43418</c:v>
                </c:pt>
                <c:pt idx="238">
                  <c:v>43419</c:v>
                </c:pt>
                <c:pt idx="239">
                  <c:v>43420</c:v>
                </c:pt>
                <c:pt idx="240">
                  <c:v>43421</c:v>
                </c:pt>
                <c:pt idx="241">
                  <c:v>43422</c:v>
                </c:pt>
                <c:pt idx="242">
                  <c:v>43423</c:v>
                </c:pt>
                <c:pt idx="243">
                  <c:v>43424</c:v>
                </c:pt>
                <c:pt idx="244">
                  <c:v>43425</c:v>
                </c:pt>
                <c:pt idx="245">
                  <c:v>43426</c:v>
                </c:pt>
                <c:pt idx="246">
                  <c:v>43427</c:v>
                </c:pt>
                <c:pt idx="247">
                  <c:v>43428</c:v>
                </c:pt>
                <c:pt idx="248">
                  <c:v>43429</c:v>
                </c:pt>
                <c:pt idx="249">
                  <c:v>43430</c:v>
                </c:pt>
                <c:pt idx="250">
                  <c:v>43431</c:v>
                </c:pt>
                <c:pt idx="251">
                  <c:v>43432</c:v>
                </c:pt>
                <c:pt idx="252">
                  <c:v>43433</c:v>
                </c:pt>
                <c:pt idx="253">
                  <c:v>43434</c:v>
                </c:pt>
                <c:pt idx="254">
                  <c:v>43435</c:v>
                </c:pt>
                <c:pt idx="255">
                  <c:v>43436</c:v>
                </c:pt>
                <c:pt idx="256">
                  <c:v>43437</c:v>
                </c:pt>
                <c:pt idx="257">
                  <c:v>43438</c:v>
                </c:pt>
                <c:pt idx="258">
                  <c:v>43439</c:v>
                </c:pt>
                <c:pt idx="259">
                  <c:v>43440</c:v>
                </c:pt>
                <c:pt idx="260">
                  <c:v>43441</c:v>
                </c:pt>
                <c:pt idx="261">
                  <c:v>43442</c:v>
                </c:pt>
                <c:pt idx="262">
                  <c:v>43443</c:v>
                </c:pt>
                <c:pt idx="263">
                  <c:v>43444</c:v>
                </c:pt>
                <c:pt idx="264">
                  <c:v>43445</c:v>
                </c:pt>
                <c:pt idx="265">
                  <c:v>43446</c:v>
                </c:pt>
                <c:pt idx="266">
                  <c:v>43447</c:v>
                </c:pt>
                <c:pt idx="267">
                  <c:v>43448</c:v>
                </c:pt>
                <c:pt idx="268">
                  <c:v>43449</c:v>
                </c:pt>
                <c:pt idx="269">
                  <c:v>43450</c:v>
                </c:pt>
                <c:pt idx="270">
                  <c:v>43451</c:v>
                </c:pt>
                <c:pt idx="271">
                  <c:v>43452</c:v>
                </c:pt>
                <c:pt idx="272">
                  <c:v>43453</c:v>
                </c:pt>
                <c:pt idx="273">
                  <c:v>43454</c:v>
                </c:pt>
                <c:pt idx="274">
                  <c:v>43455</c:v>
                </c:pt>
                <c:pt idx="275">
                  <c:v>43456</c:v>
                </c:pt>
                <c:pt idx="276">
                  <c:v>43457</c:v>
                </c:pt>
                <c:pt idx="277">
                  <c:v>43458</c:v>
                </c:pt>
                <c:pt idx="278">
                  <c:v>43459</c:v>
                </c:pt>
                <c:pt idx="279">
                  <c:v>43460</c:v>
                </c:pt>
                <c:pt idx="280">
                  <c:v>43461</c:v>
                </c:pt>
                <c:pt idx="281">
                  <c:v>43462</c:v>
                </c:pt>
                <c:pt idx="282">
                  <c:v>43463</c:v>
                </c:pt>
                <c:pt idx="283">
                  <c:v>43465</c:v>
                </c:pt>
                <c:pt idx="284">
                  <c:v>43466</c:v>
                </c:pt>
                <c:pt idx="285">
                  <c:v>43467</c:v>
                </c:pt>
                <c:pt idx="286">
                  <c:v>43468</c:v>
                </c:pt>
                <c:pt idx="287">
                  <c:v>43469</c:v>
                </c:pt>
                <c:pt idx="288">
                  <c:v>43470</c:v>
                </c:pt>
                <c:pt idx="289">
                  <c:v>43471</c:v>
                </c:pt>
                <c:pt idx="290">
                  <c:v>43472</c:v>
                </c:pt>
                <c:pt idx="291">
                  <c:v>43473</c:v>
                </c:pt>
                <c:pt idx="292">
                  <c:v>43474</c:v>
                </c:pt>
                <c:pt idx="293">
                  <c:v>43475</c:v>
                </c:pt>
                <c:pt idx="294">
                  <c:v>43476</c:v>
                </c:pt>
                <c:pt idx="295">
                  <c:v>43477</c:v>
                </c:pt>
                <c:pt idx="296">
                  <c:v>43478</c:v>
                </c:pt>
                <c:pt idx="297">
                  <c:v>43479</c:v>
                </c:pt>
                <c:pt idx="298">
                  <c:v>43480</c:v>
                </c:pt>
                <c:pt idx="299">
                  <c:v>43481</c:v>
                </c:pt>
                <c:pt idx="300">
                  <c:v>43482</c:v>
                </c:pt>
                <c:pt idx="301">
                  <c:v>43483</c:v>
                </c:pt>
                <c:pt idx="302">
                  <c:v>43484</c:v>
                </c:pt>
                <c:pt idx="303">
                  <c:v>43485</c:v>
                </c:pt>
                <c:pt idx="304">
                  <c:v>43486</c:v>
                </c:pt>
                <c:pt idx="305">
                  <c:v>43487</c:v>
                </c:pt>
                <c:pt idx="306">
                  <c:v>43488</c:v>
                </c:pt>
                <c:pt idx="307">
                  <c:v>43489</c:v>
                </c:pt>
                <c:pt idx="308">
                  <c:v>43490</c:v>
                </c:pt>
                <c:pt idx="309">
                  <c:v>43491</c:v>
                </c:pt>
                <c:pt idx="310">
                  <c:v>43492</c:v>
                </c:pt>
                <c:pt idx="311">
                  <c:v>43493</c:v>
                </c:pt>
                <c:pt idx="312">
                  <c:v>43494</c:v>
                </c:pt>
                <c:pt idx="313">
                  <c:v>43495</c:v>
                </c:pt>
                <c:pt idx="314">
                  <c:v>43496</c:v>
                </c:pt>
                <c:pt idx="315">
                  <c:v>43497</c:v>
                </c:pt>
                <c:pt idx="316">
                  <c:v>43498</c:v>
                </c:pt>
                <c:pt idx="317">
                  <c:v>43499</c:v>
                </c:pt>
                <c:pt idx="318">
                  <c:v>43500</c:v>
                </c:pt>
                <c:pt idx="319">
                  <c:v>43501</c:v>
                </c:pt>
                <c:pt idx="320">
                  <c:v>43502</c:v>
                </c:pt>
                <c:pt idx="321">
                  <c:v>43503</c:v>
                </c:pt>
                <c:pt idx="322">
                  <c:v>43504</c:v>
                </c:pt>
                <c:pt idx="323">
                  <c:v>43505</c:v>
                </c:pt>
                <c:pt idx="324">
                  <c:v>43506</c:v>
                </c:pt>
                <c:pt idx="325">
                  <c:v>43507</c:v>
                </c:pt>
                <c:pt idx="326">
                  <c:v>43508</c:v>
                </c:pt>
                <c:pt idx="327">
                  <c:v>43509</c:v>
                </c:pt>
                <c:pt idx="328">
                  <c:v>43510</c:v>
                </c:pt>
                <c:pt idx="329">
                  <c:v>43511</c:v>
                </c:pt>
                <c:pt idx="330">
                  <c:v>43512</c:v>
                </c:pt>
                <c:pt idx="331">
                  <c:v>43513</c:v>
                </c:pt>
                <c:pt idx="332">
                  <c:v>43514</c:v>
                </c:pt>
                <c:pt idx="333">
                  <c:v>43515</c:v>
                </c:pt>
                <c:pt idx="334">
                  <c:v>43516</c:v>
                </c:pt>
                <c:pt idx="335">
                  <c:v>43517</c:v>
                </c:pt>
                <c:pt idx="336">
                  <c:v>43518</c:v>
                </c:pt>
                <c:pt idx="337">
                  <c:v>43519</c:v>
                </c:pt>
                <c:pt idx="338">
                  <c:v>43520</c:v>
                </c:pt>
                <c:pt idx="339">
                  <c:v>43521</c:v>
                </c:pt>
                <c:pt idx="340">
                  <c:v>43522</c:v>
                </c:pt>
                <c:pt idx="341">
                  <c:v>43523</c:v>
                </c:pt>
                <c:pt idx="342">
                  <c:v>43524</c:v>
                </c:pt>
                <c:pt idx="343">
                  <c:v>43528</c:v>
                </c:pt>
                <c:pt idx="344">
                  <c:v>43529</c:v>
                </c:pt>
                <c:pt idx="345">
                  <c:v>43530</c:v>
                </c:pt>
                <c:pt idx="346">
                  <c:v>43531</c:v>
                </c:pt>
                <c:pt idx="347">
                  <c:v>43532</c:v>
                </c:pt>
                <c:pt idx="348">
                  <c:v>43533</c:v>
                </c:pt>
                <c:pt idx="349">
                  <c:v>43534</c:v>
                </c:pt>
                <c:pt idx="350">
                  <c:v>43535</c:v>
                </c:pt>
                <c:pt idx="351">
                  <c:v>43536</c:v>
                </c:pt>
                <c:pt idx="352">
                  <c:v>43537</c:v>
                </c:pt>
                <c:pt idx="353">
                  <c:v>43538</c:v>
                </c:pt>
                <c:pt idx="354">
                  <c:v>43539</c:v>
                </c:pt>
                <c:pt idx="355">
                  <c:v>43540</c:v>
                </c:pt>
                <c:pt idx="356">
                  <c:v>43541</c:v>
                </c:pt>
                <c:pt idx="357">
                  <c:v>43542</c:v>
                </c:pt>
                <c:pt idx="358">
                  <c:v>43543</c:v>
                </c:pt>
                <c:pt idx="359">
                  <c:v>43544</c:v>
                </c:pt>
                <c:pt idx="360">
                  <c:v>43545</c:v>
                </c:pt>
                <c:pt idx="361">
                  <c:v>43546</c:v>
                </c:pt>
                <c:pt idx="362">
                  <c:v>43547</c:v>
                </c:pt>
                <c:pt idx="363">
                  <c:v>43548</c:v>
                </c:pt>
                <c:pt idx="364">
                  <c:v>43549</c:v>
                </c:pt>
                <c:pt idx="365">
                  <c:v>43550</c:v>
                </c:pt>
                <c:pt idx="366">
                  <c:v>43551</c:v>
                </c:pt>
                <c:pt idx="367">
                  <c:v>43552</c:v>
                </c:pt>
                <c:pt idx="368">
                  <c:v>43553</c:v>
                </c:pt>
                <c:pt idx="369">
                  <c:v>43554</c:v>
                </c:pt>
              </c:numCache>
            </c:numRef>
          </c:cat>
          <c:val>
            <c:numRef>
              <c:f>temp_alt!$D$1:$D$370</c:f>
              <c:numCache>
                <c:formatCode>0.00000</c:formatCode>
                <c:ptCount val="370"/>
                <c:pt idx="0">
                  <c:v>0.78896999999999995</c:v>
                </c:pt>
                <c:pt idx="1">
                  <c:v>0.77568000000000004</c:v>
                </c:pt>
                <c:pt idx="2">
                  <c:v>0.76524000000000003</c:v>
                </c:pt>
                <c:pt idx="3">
                  <c:v>0.80552999999999997</c:v>
                </c:pt>
                <c:pt idx="4">
                  <c:v>0.80042999999999997</c:v>
                </c:pt>
                <c:pt idx="5">
                  <c:v>0.77659999999999996</c:v>
                </c:pt>
                <c:pt idx="6">
                  <c:v>0.80486000000000002</c:v>
                </c:pt>
                <c:pt idx="7">
                  <c:v>0.76731000000000005</c:v>
                </c:pt>
                <c:pt idx="8">
                  <c:v>0.79722999999999999</c:v>
                </c:pt>
                <c:pt idx="9">
                  <c:v>0.77990000000000004</c:v>
                </c:pt>
                <c:pt idx="10">
                  <c:v>0.77986999999999995</c:v>
                </c:pt>
                <c:pt idx="11">
                  <c:v>0.80659000000000003</c:v>
                </c:pt>
                <c:pt idx="12">
                  <c:v>0.77371999999999996</c:v>
                </c:pt>
                <c:pt idx="13">
                  <c:v>0.77566999999999997</c:v>
                </c:pt>
                <c:pt idx="14">
                  <c:v>0.77524000000000004</c:v>
                </c:pt>
                <c:pt idx="15">
                  <c:v>0.78064</c:v>
                </c:pt>
                <c:pt idx="16">
                  <c:v>0.80886999999999998</c:v>
                </c:pt>
                <c:pt idx="17">
                  <c:v>0.77952999999999995</c:v>
                </c:pt>
                <c:pt idx="18">
                  <c:v>0.77407000000000004</c:v>
                </c:pt>
                <c:pt idx="19">
                  <c:v>0.80384</c:v>
                </c:pt>
                <c:pt idx="20">
                  <c:v>0.78866000000000003</c:v>
                </c:pt>
                <c:pt idx="21">
                  <c:v>0.78808</c:v>
                </c:pt>
                <c:pt idx="22">
                  <c:v>0.78108</c:v>
                </c:pt>
                <c:pt idx="23">
                  <c:v>0.78046000000000004</c:v>
                </c:pt>
                <c:pt idx="24">
                  <c:v>0.77227000000000001</c:v>
                </c:pt>
                <c:pt idx="25">
                  <c:v>0.79959999999999998</c:v>
                </c:pt>
                <c:pt idx="26">
                  <c:v>0.78044999999999998</c:v>
                </c:pt>
                <c:pt idx="27">
                  <c:v>0.79949000000000003</c:v>
                </c:pt>
                <c:pt idx="28">
                  <c:v>0.80764999999999998</c:v>
                </c:pt>
                <c:pt idx="29">
                  <c:v>0.83</c:v>
                </c:pt>
                <c:pt idx="30">
                  <c:v>0.78591999999999995</c:v>
                </c:pt>
                <c:pt idx="31">
                  <c:v>0.82913999999999999</c:v>
                </c:pt>
                <c:pt idx="32">
                  <c:v>0.83970999999999996</c:v>
                </c:pt>
                <c:pt idx="33">
                  <c:v>0.79200000000000004</c:v>
                </c:pt>
                <c:pt idx="34">
                  <c:v>0.80020999999999998</c:v>
                </c:pt>
                <c:pt idx="35">
                  <c:v>0.79415999999999998</c:v>
                </c:pt>
                <c:pt idx="36">
                  <c:v>0.79293000000000002</c:v>
                </c:pt>
                <c:pt idx="37">
                  <c:v>0.77639000000000002</c:v>
                </c:pt>
                <c:pt idx="38">
                  <c:v>0.77256000000000002</c:v>
                </c:pt>
                <c:pt idx="39">
                  <c:v>0.77476</c:v>
                </c:pt>
                <c:pt idx="40">
                  <c:v>0.77407999999999999</c:v>
                </c:pt>
                <c:pt idx="41">
                  <c:v>0.76854</c:v>
                </c:pt>
                <c:pt idx="42">
                  <c:v>0.79376000000000002</c:v>
                </c:pt>
                <c:pt idx="43">
                  <c:v>0.77242999999999995</c:v>
                </c:pt>
                <c:pt idx="44">
                  <c:v>0.77500000000000002</c:v>
                </c:pt>
                <c:pt idx="45">
                  <c:v>0.77786</c:v>
                </c:pt>
                <c:pt idx="46">
                  <c:v>0.79068000000000005</c:v>
                </c:pt>
                <c:pt idx="47">
                  <c:v>0.78012999999999999</c:v>
                </c:pt>
                <c:pt idx="48">
                  <c:v>0.83304999999999996</c:v>
                </c:pt>
                <c:pt idx="49">
                  <c:v>0.83316000000000001</c:v>
                </c:pt>
                <c:pt idx="50">
                  <c:v>0.77571000000000001</c:v>
                </c:pt>
                <c:pt idx="51">
                  <c:v>0.78359999999999996</c:v>
                </c:pt>
                <c:pt idx="52">
                  <c:v>0.78073999999999999</c:v>
                </c:pt>
                <c:pt idx="53">
                  <c:v>0.78061000000000003</c:v>
                </c:pt>
                <c:pt idx="54">
                  <c:v>0.78215000000000001</c:v>
                </c:pt>
                <c:pt idx="55">
                  <c:v>0.78108</c:v>
                </c:pt>
                <c:pt idx="56">
                  <c:v>0.78664999999999996</c:v>
                </c:pt>
                <c:pt idx="57">
                  <c:v>0.79125999999999996</c:v>
                </c:pt>
                <c:pt idx="58">
                  <c:v>0.83126</c:v>
                </c:pt>
                <c:pt idx="59">
                  <c:v>0.78149999999999997</c:v>
                </c:pt>
                <c:pt idx="60">
                  <c:v>0.78676000000000001</c:v>
                </c:pt>
                <c:pt idx="61">
                  <c:v>0.78286999999999995</c:v>
                </c:pt>
                <c:pt idx="62">
                  <c:v>0.79078999999999999</c:v>
                </c:pt>
                <c:pt idx="63">
                  <c:v>0.80193000000000003</c:v>
                </c:pt>
                <c:pt idx="64">
                  <c:v>0.80933999999999995</c:v>
                </c:pt>
                <c:pt idx="65">
                  <c:v>0.77961000000000003</c:v>
                </c:pt>
                <c:pt idx="66">
                  <c:v>0.77995000000000003</c:v>
                </c:pt>
                <c:pt idx="67">
                  <c:v>0.78534000000000004</c:v>
                </c:pt>
                <c:pt idx="68">
                  <c:v>0.81145999999999996</c:v>
                </c:pt>
                <c:pt idx="69">
                  <c:v>0.77990999999999999</c:v>
                </c:pt>
                <c:pt idx="70">
                  <c:v>0.8659</c:v>
                </c:pt>
                <c:pt idx="71">
                  <c:v>0.78381999999999996</c:v>
                </c:pt>
                <c:pt idx="72">
                  <c:v>0.77876000000000001</c:v>
                </c:pt>
                <c:pt idx="73">
                  <c:v>0.78058000000000005</c:v>
                </c:pt>
                <c:pt idx="74">
                  <c:v>0.78434999999999999</c:v>
                </c:pt>
                <c:pt idx="75">
                  <c:v>0.78641000000000005</c:v>
                </c:pt>
                <c:pt idx="76">
                  <c:v>0.80550999999999995</c:v>
                </c:pt>
                <c:pt idx="77">
                  <c:v>0.77468000000000004</c:v>
                </c:pt>
                <c:pt idx="78">
                  <c:v>0.77610999999999997</c:v>
                </c:pt>
                <c:pt idx="79">
                  <c:v>0.78430999999999995</c:v>
                </c:pt>
                <c:pt idx="80">
                  <c:v>0.78651000000000004</c:v>
                </c:pt>
                <c:pt idx="81">
                  <c:v>0.77908999999999995</c:v>
                </c:pt>
                <c:pt idx="82">
                  <c:v>0.7823</c:v>
                </c:pt>
                <c:pt idx="83">
                  <c:v>0.78176999999999996</c:v>
                </c:pt>
                <c:pt idx="84">
                  <c:v>0.77932000000000001</c:v>
                </c:pt>
                <c:pt idx="85">
                  <c:v>0.77817000000000003</c:v>
                </c:pt>
                <c:pt idx="86">
                  <c:v>0.78132000000000001</c:v>
                </c:pt>
                <c:pt idx="87">
                  <c:v>0.77832000000000001</c:v>
                </c:pt>
                <c:pt idx="88">
                  <c:v>0.7752</c:v>
                </c:pt>
                <c:pt idx="89">
                  <c:v>0.78156999999999999</c:v>
                </c:pt>
                <c:pt idx="90">
                  <c:v>0.77697000000000005</c:v>
                </c:pt>
                <c:pt idx="91">
                  <c:v>0.78449000000000002</c:v>
                </c:pt>
                <c:pt idx="92">
                  <c:v>0.78244999999999998</c:v>
                </c:pt>
                <c:pt idx="93">
                  <c:v>0.77980000000000005</c:v>
                </c:pt>
                <c:pt idx="94">
                  <c:v>0.78091999999999995</c:v>
                </c:pt>
                <c:pt idx="95">
                  <c:v>0.78734000000000004</c:v>
                </c:pt>
                <c:pt idx="96">
                  <c:v>0.78888999999999998</c:v>
                </c:pt>
                <c:pt idx="97">
                  <c:v>0.79093999999999998</c:v>
                </c:pt>
                <c:pt idx="98">
                  <c:v>0.78395000000000004</c:v>
                </c:pt>
                <c:pt idx="99">
                  <c:v>0.78503999999999996</c:v>
                </c:pt>
                <c:pt idx="100">
                  <c:v>0.79308000000000001</c:v>
                </c:pt>
                <c:pt idx="101">
                  <c:v>0.78642999999999996</c:v>
                </c:pt>
                <c:pt idx="102">
                  <c:v>0.78561000000000003</c:v>
                </c:pt>
                <c:pt idx="103">
                  <c:v>0.78473000000000004</c:v>
                </c:pt>
                <c:pt idx="104">
                  <c:v>0.73165000000000002</c:v>
                </c:pt>
                <c:pt idx="105">
                  <c:v>0.74739999999999995</c:v>
                </c:pt>
                <c:pt idx="106">
                  <c:v>0.74322999999999995</c:v>
                </c:pt>
                <c:pt idx="107">
                  <c:v>0.73309999999999997</c:v>
                </c:pt>
                <c:pt idx="108">
                  <c:v>0.73319000000000001</c:v>
                </c:pt>
                <c:pt idx="109">
                  <c:v>0.73055000000000003</c:v>
                </c:pt>
                <c:pt idx="110">
                  <c:v>0.72467999999999999</c:v>
                </c:pt>
                <c:pt idx="111">
                  <c:v>0.73155000000000003</c:v>
                </c:pt>
                <c:pt idx="112">
                  <c:v>0.73548999999999998</c:v>
                </c:pt>
                <c:pt idx="113">
                  <c:v>0.73112999999999995</c:v>
                </c:pt>
                <c:pt idx="114">
                  <c:v>0.72972999999999999</c:v>
                </c:pt>
                <c:pt idx="115">
                  <c:v>0.74358000000000002</c:v>
                </c:pt>
                <c:pt idx="116">
                  <c:v>0.74255000000000004</c:v>
                </c:pt>
                <c:pt idx="117">
                  <c:v>0.73179000000000005</c:v>
                </c:pt>
                <c:pt idx="118">
                  <c:v>0.73316999999999999</c:v>
                </c:pt>
                <c:pt idx="119">
                  <c:v>0.72123999999999999</c:v>
                </c:pt>
                <c:pt idx="120">
                  <c:v>0.72801000000000005</c:v>
                </c:pt>
                <c:pt idx="121">
                  <c:v>0.73324999999999996</c:v>
                </c:pt>
                <c:pt idx="122">
                  <c:v>0.73297000000000001</c:v>
                </c:pt>
                <c:pt idx="123">
                  <c:v>0.73216000000000003</c:v>
                </c:pt>
                <c:pt idx="124">
                  <c:v>0.72704999999999997</c:v>
                </c:pt>
                <c:pt idx="125">
                  <c:v>0.72792000000000001</c:v>
                </c:pt>
                <c:pt idx="126">
                  <c:v>0.73801000000000005</c:v>
                </c:pt>
                <c:pt idx="127">
                  <c:v>0.73636000000000001</c:v>
                </c:pt>
                <c:pt idx="128">
                  <c:v>0.73412999999999995</c:v>
                </c:pt>
                <c:pt idx="129">
                  <c:v>0.76485999999999998</c:v>
                </c:pt>
                <c:pt idx="130">
                  <c:v>0.73611000000000004</c:v>
                </c:pt>
                <c:pt idx="131">
                  <c:v>0.73802000000000001</c:v>
                </c:pt>
                <c:pt idx="132">
                  <c:v>0.73519000000000001</c:v>
                </c:pt>
                <c:pt idx="133">
                  <c:v>0.73418000000000005</c:v>
                </c:pt>
                <c:pt idx="134">
                  <c:v>0.76068999999999998</c:v>
                </c:pt>
                <c:pt idx="135">
                  <c:v>0.75971</c:v>
                </c:pt>
                <c:pt idx="136">
                  <c:v>0.76878000000000002</c:v>
                </c:pt>
                <c:pt idx="137">
                  <c:v>0.75471999999999995</c:v>
                </c:pt>
                <c:pt idx="138">
                  <c:v>0.74822</c:v>
                </c:pt>
                <c:pt idx="139">
                  <c:v>0.73468999999999995</c:v>
                </c:pt>
                <c:pt idx="140">
                  <c:v>0.73355999999999999</c:v>
                </c:pt>
                <c:pt idx="141">
                  <c:v>0.72038999999999997</c:v>
                </c:pt>
                <c:pt idx="142">
                  <c:v>0.72231000000000001</c:v>
                </c:pt>
                <c:pt idx="143">
                  <c:v>0.73638000000000003</c:v>
                </c:pt>
                <c:pt idx="144">
                  <c:v>0.73409000000000002</c:v>
                </c:pt>
                <c:pt idx="145">
                  <c:v>0.72738000000000003</c:v>
                </c:pt>
                <c:pt idx="146">
                  <c:v>0.72474000000000005</c:v>
                </c:pt>
                <c:pt idx="147">
                  <c:v>0.72048999999999996</c:v>
                </c:pt>
                <c:pt idx="148">
                  <c:v>0.72958999999999996</c:v>
                </c:pt>
                <c:pt idx="149">
                  <c:v>0.73714999999999997</c:v>
                </c:pt>
                <c:pt idx="150">
                  <c:v>0.73443999999999998</c:v>
                </c:pt>
                <c:pt idx="151">
                  <c:v>0.73258999999999996</c:v>
                </c:pt>
                <c:pt idx="152">
                  <c:v>0.74226000000000003</c:v>
                </c:pt>
                <c:pt idx="153">
                  <c:v>0.74585000000000001</c:v>
                </c:pt>
                <c:pt idx="154">
                  <c:v>0.74004999999999999</c:v>
                </c:pt>
                <c:pt idx="155">
                  <c:v>0.74184000000000005</c:v>
                </c:pt>
                <c:pt idx="156">
                  <c:v>0.76683000000000001</c:v>
                </c:pt>
                <c:pt idx="157">
                  <c:v>0.73758999999999997</c:v>
                </c:pt>
                <c:pt idx="158">
                  <c:v>0.75314999999999999</c:v>
                </c:pt>
                <c:pt idx="159">
                  <c:v>0.75065000000000004</c:v>
                </c:pt>
                <c:pt idx="160">
                  <c:v>0.72736000000000001</c:v>
                </c:pt>
                <c:pt idx="161">
                  <c:v>0.7339</c:v>
                </c:pt>
                <c:pt idx="162">
                  <c:v>0.73721000000000003</c:v>
                </c:pt>
                <c:pt idx="163">
                  <c:v>0.71938000000000002</c:v>
                </c:pt>
                <c:pt idx="164">
                  <c:v>0.72638000000000003</c:v>
                </c:pt>
                <c:pt idx="165">
                  <c:v>0.73026999999999997</c:v>
                </c:pt>
                <c:pt idx="166">
                  <c:v>0.73133000000000004</c:v>
                </c:pt>
                <c:pt idx="167">
                  <c:v>0.71618000000000004</c:v>
                </c:pt>
                <c:pt idx="168">
                  <c:v>0.72114999999999996</c:v>
                </c:pt>
                <c:pt idx="169">
                  <c:v>0.73975999999999997</c:v>
                </c:pt>
                <c:pt idx="170">
                  <c:v>0.73975000000000002</c:v>
                </c:pt>
                <c:pt idx="171">
                  <c:v>0.72809000000000001</c:v>
                </c:pt>
                <c:pt idx="172">
                  <c:v>0.75424000000000002</c:v>
                </c:pt>
                <c:pt idx="173">
                  <c:v>0.73997000000000002</c:v>
                </c:pt>
                <c:pt idx="174">
                  <c:v>0.73906000000000005</c:v>
                </c:pt>
                <c:pt idx="175">
                  <c:v>0.75107999999999997</c:v>
                </c:pt>
                <c:pt idx="176">
                  <c:v>0.74672000000000005</c:v>
                </c:pt>
                <c:pt idx="177">
                  <c:v>0.73218000000000005</c:v>
                </c:pt>
                <c:pt idx="178">
                  <c:v>0.72946999999999995</c:v>
                </c:pt>
                <c:pt idx="179">
                  <c:v>0.75514999999999999</c:v>
                </c:pt>
                <c:pt idx="180">
                  <c:v>0.74112999999999996</c:v>
                </c:pt>
                <c:pt idx="181">
                  <c:v>0.73770999999999998</c:v>
                </c:pt>
                <c:pt idx="182">
                  <c:v>0.73707999999999996</c:v>
                </c:pt>
                <c:pt idx="183">
                  <c:v>0.73060999999999998</c:v>
                </c:pt>
                <c:pt idx="184">
                  <c:v>0.73075000000000001</c:v>
                </c:pt>
                <c:pt idx="185">
                  <c:v>0.74167000000000005</c:v>
                </c:pt>
                <c:pt idx="186">
                  <c:v>0.73573</c:v>
                </c:pt>
                <c:pt idx="187">
                  <c:v>0.74741000000000002</c:v>
                </c:pt>
                <c:pt idx="188">
                  <c:v>0.7278</c:v>
                </c:pt>
                <c:pt idx="189">
                  <c:v>0.73726999999999998</c:v>
                </c:pt>
                <c:pt idx="190">
                  <c:v>0.74028000000000005</c:v>
                </c:pt>
                <c:pt idx="191">
                  <c:v>0.73704000000000003</c:v>
                </c:pt>
                <c:pt idx="192">
                  <c:v>0.72228999999999999</c:v>
                </c:pt>
                <c:pt idx="193">
                  <c:v>0.73053999999999997</c:v>
                </c:pt>
                <c:pt idx="194">
                  <c:v>0.73912</c:v>
                </c:pt>
                <c:pt idx="195">
                  <c:v>0.73099000000000003</c:v>
                </c:pt>
                <c:pt idx="196">
                  <c:v>0.72591000000000006</c:v>
                </c:pt>
                <c:pt idx="197">
                  <c:v>0.74743999999999999</c:v>
                </c:pt>
                <c:pt idx="198">
                  <c:v>0.72772999999999999</c:v>
                </c:pt>
                <c:pt idx="199">
                  <c:v>0.73243000000000003</c:v>
                </c:pt>
                <c:pt idx="200">
                  <c:v>0.75810999999999995</c:v>
                </c:pt>
                <c:pt idx="201">
                  <c:v>0.72846</c:v>
                </c:pt>
                <c:pt idx="202">
                  <c:v>0.73884000000000005</c:v>
                </c:pt>
                <c:pt idx="203">
                  <c:v>0.71911000000000003</c:v>
                </c:pt>
                <c:pt idx="204">
                  <c:v>0.72119999999999995</c:v>
                </c:pt>
                <c:pt idx="205">
                  <c:v>0.79862</c:v>
                </c:pt>
                <c:pt idx="206">
                  <c:v>0.79064000000000001</c:v>
                </c:pt>
                <c:pt idx="207">
                  <c:v>0.78913</c:v>
                </c:pt>
                <c:pt idx="208">
                  <c:v>0.79813000000000001</c:v>
                </c:pt>
                <c:pt idx="209">
                  <c:v>0.78437000000000001</c:v>
                </c:pt>
                <c:pt idx="210">
                  <c:v>0.78080000000000005</c:v>
                </c:pt>
                <c:pt idx="211">
                  <c:v>0.78512999999999999</c:v>
                </c:pt>
                <c:pt idx="212">
                  <c:v>0.79047999999999996</c:v>
                </c:pt>
                <c:pt idx="213">
                  <c:v>0.79052</c:v>
                </c:pt>
                <c:pt idx="214">
                  <c:v>0.79705000000000004</c:v>
                </c:pt>
                <c:pt idx="215">
                  <c:v>0.78073000000000004</c:v>
                </c:pt>
                <c:pt idx="216">
                  <c:v>0.81533</c:v>
                </c:pt>
                <c:pt idx="217">
                  <c:v>0.80371000000000004</c:v>
                </c:pt>
                <c:pt idx="218">
                  <c:v>0.79061000000000003</c:v>
                </c:pt>
                <c:pt idx="219">
                  <c:v>0.80279</c:v>
                </c:pt>
                <c:pt idx="220">
                  <c:v>0.78442999999999996</c:v>
                </c:pt>
                <c:pt idx="221">
                  <c:v>0.78127999999999997</c:v>
                </c:pt>
                <c:pt idx="222">
                  <c:v>0.81057999999999997</c:v>
                </c:pt>
                <c:pt idx="223">
                  <c:v>0.79835</c:v>
                </c:pt>
                <c:pt idx="224">
                  <c:v>0.81110000000000004</c:v>
                </c:pt>
                <c:pt idx="225">
                  <c:v>0.79605000000000004</c:v>
                </c:pt>
                <c:pt idx="226">
                  <c:v>0.78342999999999996</c:v>
                </c:pt>
                <c:pt idx="227">
                  <c:v>0.78434999999999999</c:v>
                </c:pt>
                <c:pt idx="228">
                  <c:v>0.79505000000000003</c:v>
                </c:pt>
                <c:pt idx="229">
                  <c:v>0.80256000000000005</c:v>
                </c:pt>
                <c:pt idx="230">
                  <c:v>0.79007000000000005</c:v>
                </c:pt>
                <c:pt idx="231">
                  <c:v>0.78081</c:v>
                </c:pt>
                <c:pt idx="232">
                  <c:v>0.78796999999999995</c:v>
                </c:pt>
                <c:pt idx="233">
                  <c:v>0.79583999999999999</c:v>
                </c:pt>
                <c:pt idx="234">
                  <c:v>0.81108000000000002</c:v>
                </c:pt>
                <c:pt idx="235">
                  <c:v>0.81467000000000001</c:v>
                </c:pt>
                <c:pt idx="236">
                  <c:v>0.79120000000000001</c:v>
                </c:pt>
                <c:pt idx="237">
                  <c:v>0.79612000000000005</c:v>
                </c:pt>
                <c:pt idx="238">
                  <c:v>0.79435</c:v>
                </c:pt>
                <c:pt idx="239">
                  <c:v>0.80369999999999997</c:v>
                </c:pt>
                <c:pt idx="240">
                  <c:v>0.81450999999999996</c:v>
                </c:pt>
                <c:pt idx="241">
                  <c:v>0.80496000000000001</c:v>
                </c:pt>
                <c:pt idx="242">
                  <c:v>0.80342999999999998</c:v>
                </c:pt>
                <c:pt idx="243">
                  <c:v>0.81122000000000005</c:v>
                </c:pt>
                <c:pt idx="244">
                  <c:v>0.81784999999999997</c:v>
                </c:pt>
                <c:pt idx="245">
                  <c:v>0.82833999999999997</c:v>
                </c:pt>
                <c:pt idx="246">
                  <c:v>0.80417000000000005</c:v>
                </c:pt>
                <c:pt idx="247">
                  <c:v>0.82218000000000002</c:v>
                </c:pt>
                <c:pt idx="248">
                  <c:v>0.80410000000000004</c:v>
                </c:pt>
                <c:pt idx="249">
                  <c:v>0.80886999999999998</c:v>
                </c:pt>
                <c:pt idx="250">
                  <c:v>0.81059000000000003</c:v>
                </c:pt>
                <c:pt idx="251">
                  <c:v>0.81928000000000001</c:v>
                </c:pt>
                <c:pt idx="252">
                  <c:v>0.78671999999999997</c:v>
                </c:pt>
                <c:pt idx="253">
                  <c:v>0.80013000000000001</c:v>
                </c:pt>
                <c:pt idx="254">
                  <c:v>0.78408</c:v>
                </c:pt>
                <c:pt idx="255">
                  <c:v>0.8105</c:v>
                </c:pt>
                <c:pt idx="256">
                  <c:v>0.80935000000000001</c:v>
                </c:pt>
                <c:pt idx="257">
                  <c:v>0.78874999999999995</c:v>
                </c:pt>
                <c:pt idx="258">
                  <c:v>0.77920999999999996</c:v>
                </c:pt>
                <c:pt idx="259">
                  <c:v>0.78425</c:v>
                </c:pt>
                <c:pt idx="260">
                  <c:v>0.79581000000000002</c:v>
                </c:pt>
                <c:pt idx="261">
                  <c:v>0.80615000000000003</c:v>
                </c:pt>
                <c:pt idx="262">
                  <c:v>0.80020000000000002</c:v>
                </c:pt>
                <c:pt idx="263">
                  <c:v>0.79603999999999997</c:v>
                </c:pt>
                <c:pt idx="264">
                  <c:v>0.79091</c:v>
                </c:pt>
                <c:pt idx="265">
                  <c:v>0.78310000000000002</c:v>
                </c:pt>
                <c:pt idx="266">
                  <c:v>0.79605999999999999</c:v>
                </c:pt>
                <c:pt idx="267">
                  <c:v>0.81572</c:v>
                </c:pt>
                <c:pt idx="268">
                  <c:v>0.79810999999999999</c:v>
                </c:pt>
                <c:pt idx="269">
                  <c:v>0.79908999999999997</c:v>
                </c:pt>
                <c:pt idx="270">
                  <c:v>0.79291</c:v>
                </c:pt>
                <c:pt idx="271">
                  <c:v>0.79286000000000001</c:v>
                </c:pt>
                <c:pt idx="272">
                  <c:v>0.79703000000000002</c:v>
                </c:pt>
                <c:pt idx="273">
                  <c:v>0.81147000000000002</c:v>
                </c:pt>
                <c:pt idx="274">
                  <c:v>0.79332999999999998</c:v>
                </c:pt>
                <c:pt idx="275">
                  <c:v>0.81918999999999997</c:v>
                </c:pt>
                <c:pt idx="276">
                  <c:v>0.80637999999999999</c:v>
                </c:pt>
                <c:pt idx="277">
                  <c:v>0.79900000000000004</c:v>
                </c:pt>
                <c:pt idx="278">
                  <c:v>0.81257000000000001</c:v>
                </c:pt>
                <c:pt idx="279">
                  <c:v>0.82177999999999995</c:v>
                </c:pt>
                <c:pt idx="280">
                  <c:v>0.79351000000000005</c:v>
                </c:pt>
                <c:pt idx="281">
                  <c:v>0.82013000000000003</c:v>
                </c:pt>
                <c:pt idx="282">
                  <c:v>0.82472999999999996</c:v>
                </c:pt>
                <c:pt idx="283">
                  <c:v>0.82045000000000001</c:v>
                </c:pt>
                <c:pt idx="284">
                  <c:v>0.81938</c:v>
                </c:pt>
                <c:pt idx="285">
                  <c:v>0.80562999999999996</c:v>
                </c:pt>
                <c:pt idx="286">
                  <c:v>0.80350999999999995</c:v>
                </c:pt>
                <c:pt idx="287">
                  <c:v>0.78893000000000002</c:v>
                </c:pt>
                <c:pt idx="288">
                  <c:v>0.79461000000000004</c:v>
                </c:pt>
                <c:pt idx="289">
                  <c:v>0.79720000000000002</c:v>
                </c:pt>
                <c:pt idx="290">
                  <c:v>0.81025000000000003</c:v>
                </c:pt>
                <c:pt idx="291">
                  <c:v>0.81486000000000003</c:v>
                </c:pt>
                <c:pt idx="292">
                  <c:v>0.80842999999999998</c:v>
                </c:pt>
                <c:pt idx="293">
                  <c:v>0.82123000000000002</c:v>
                </c:pt>
                <c:pt idx="294">
                  <c:v>0.85392999999999997</c:v>
                </c:pt>
                <c:pt idx="295">
                  <c:v>0.83309999999999995</c:v>
                </c:pt>
                <c:pt idx="296">
                  <c:v>0.79829000000000006</c:v>
                </c:pt>
                <c:pt idx="297">
                  <c:v>0.79571999999999998</c:v>
                </c:pt>
                <c:pt idx="298">
                  <c:v>0.83631</c:v>
                </c:pt>
                <c:pt idx="299">
                  <c:v>0.81872</c:v>
                </c:pt>
                <c:pt idx="300">
                  <c:v>0.82186000000000003</c:v>
                </c:pt>
                <c:pt idx="301">
                  <c:v>0.84789999999999999</c:v>
                </c:pt>
                <c:pt idx="302">
                  <c:v>0.80498999999999998</c:v>
                </c:pt>
                <c:pt idx="303">
                  <c:v>0.82459000000000005</c:v>
                </c:pt>
                <c:pt idx="304">
                  <c:v>0.79517000000000004</c:v>
                </c:pt>
                <c:pt idx="305">
                  <c:v>0.81359999999999999</c:v>
                </c:pt>
                <c:pt idx="306">
                  <c:v>0.81162999999999996</c:v>
                </c:pt>
                <c:pt idx="307">
                  <c:v>0.82716999999999996</c:v>
                </c:pt>
                <c:pt idx="308">
                  <c:v>0.82296999999999998</c:v>
                </c:pt>
                <c:pt idx="309">
                  <c:v>0.80633999999999995</c:v>
                </c:pt>
                <c:pt idx="310">
                  <c:v>0.84075</c:v>
                </c:pt>
                <c:pt idx="311">
                  <c:v>0.81730999999999998</c:v>
                </c:pt>
                <c:pt idx="312">
                  <c:v>0.83221000000000001</c:v>
                </c:pt>
                <c:pt idx="313">
                  <c:v>0.83026</c:v>
                </c:pt>
                <c:pt idx="314">
                  <c:v>0.86883999999999995</c:v>
                </c:pt>
                <c:pt idx="315">
                  <c:v>0.88388999999999995</c:v>
                </c:pt>
                <c:pt idx="316">
                  <c:v>0.81211999999999995</c:v>
                </c:pt>
                <c:pt idx="317">
                  <c:v>0.87975999999999999</c:v>
                </c:pt>
                <c:pt idx="318">
                  <c:v>0.80891999999999997</c:v>
                </c:pt>
                <c:pt idx="319">
                  <c:v>0.79540999999999995</c:v>
                </c:pt>
                <c:pt idx="320">
                  <c:v>0.80323999999999995</c:v>
                </c:pt>
                <c:pt idx="321">
                  <c:v>0.80508999999999997</c:v>
                </c:pt>
                <c:pt idx="322">
                  <c:v>0.80349999999999999</c:v>
                </c:pt>
                <c:pt idx="323">
                  <c:v>0.80008000000000001</c:v>
                </c:pt>
                <c:pt idx="324">
                  <c:v>0.84819999999999995</c:v>
                </c:pt>
                <c:pt idx="325">
                  <c:v>0.80542999999999998</c:v>
                </c:pt>
                <c:pt idx="326">
                  <c:v>0.80288000000000004</c:v>
                </c:pt>
                <c:pt idx="327">
                  <c:v>0.81667999999999996</c:v>
                </c:pt>
                <c:pt idx="328">
                  <c:v>0.81220999999999999</c:v>
                </c:pt>
                <c:pt idx="329">
                  <c:v>0.81589999999999996</c:v>
                </c:pt>
                <c:pt idx="330">
                  <c:v>0.78725000000000001</c:v>
                </c:pt>
                <c:pt idx="331">
                  <c:v>0.85399999999999998</c:v>
                </c:pt>
                <c:pt idx="332">
                  <c:v>0.81623000000000001</c:v>
                </c:pt>
                <c:pt idx="333">
                  <c:v>0.81088000000000005</c:v>
                </c:pt>
                <c:pt idx="334">
                  <c:v>0.78581999999999996</c:v>
                </c:pt>
                <c:pt idx="335">
                  <c:v>0.86233000000000004</c:v>
                </c:pt>
                <c:pt idx="336">
                  <c:v>0.83287999999999995</c:v>
                </c:pt>
                <c:pt idx="337">
                  <c:v>0.79725999999999997</c:v>
                </c:pt>
                <c:pt idx="338">
                  <c:v>0.84838000000000002</c:v>
                </c:pt>
                <c:pt idx="339" formatCode="General">
                  <c:v>0.78744999999999998</c:v>
                </c:pt>
                <c:pt idx="340" formatCode="General">
                  <c:v>0.81852000000000003</c:v>
                </c:pt>
                <c:pt idx="341" formatCode="General">
                  <c:v>0.79293000000000002</c:v>
                </c:pt>
                <c:pt idx="342" formatCode="General">
                  <c:v>0.80454999999999999</c:v>
                </c:pt>
                <c:pt idx="343" formatCode="General">
                  <c:v>0.87129000000000001</c:v>
                </c:pt>
                <c:pt idx="344" formatCode="General">
                  <c:v>0.82323999999999997</c:v>
                </c:pt>
                <c:pt idx="345" formatCode="General">
                  <c:v>0.78774</c:v>
                </c:pt>
                <c:pt idx="346" formatCode="General">
                  <c:v>0.83879000000000004</c:v>
                </c:pt>
                <c:pt idx="347" formatCode="General">
                  <c:v>0.80411999999999995</c:v>
                </c:pt>
                <c:pt idx="348" formatCode="General">
                  <c:v>0.82220000000000004</c:v>
                </c:pt>
                <c:pt idx="349" formatCode="General">
                  <c:v>0.95557999999999998</c:v>
                </c:pt>
                <c:pt idx="350" formatCode="General">
                  <c:v>0.82333999999999996</c:v>
                </c:pt>
                <c:pt idx="351" formatCode="General">
                  <c:v>0.84997</c:v>
                </c:pt>
                <c:pt idx="352" formatCode="General">
                  <c:v>0.84387000000000001</c:v>
                </c:pt>
                <c:pt idx="353" formatCode="General">
                  <c:v>0.81672999999999996</c:v>
                </c:pt>
                <c:pt idx="354" formatCode="General">
                  <c:v>0.82616999999999996</c:v>
                </c:pt>
                <c:pt idx="355" formatCode="General">
                  <c:v>0.81928999999999996</c:v>
                </c:pt>
                <c:pt idx="356" formatCode="General">
                  <c:v>0.86899000000000004</c:v>
                </c:pt>
                <c:pt idx="357" formatCode="General">
                  <c:v>0.79659000000000002</c:v>
                </c:pt>
                <c:pt idx="358" formatCode="General">
                  <c:v>0.81052000000000002</c:v>
                </c:pt>
                <c:pt idx="359" formatCode="General">
                  <c:v>0.81345999999999996</c:v>
                </c:pt>
                <c:pt idx="360" formatCode="General">
                  <c:v>0.81259000000000003</c:v>
                </c:pt>
                <c:pt idx="361" formatCode="General">
                  <c:v>0.82645999999999997</c:v>
                </c:pt>
                <c:pt idx="362" formatCode="General">
                  <c:v>0.83252000000000004</c:v>
                </c:pt>
                <c:pt idx="363" formatCode="General">
                  <c:v>0.87783999999999995</c:v>
                </c:pt>
                <c:pt idx="364" formatCode="General">
                  <c:v>0.80649999999999999</c:v>
                </c:pt>
                <c:pt idx="365" formatCode="General">
                  <c:v>0.80705000000000005</c:v>
                </c:pt>
                <c:pt idx="366" formatCode="General">
                  <c:v>0.81145999999999996</c:v>
                </c:pt>
                <c:pt idx="367" formatCode="General">
                  <c:v>0.81437999999999999</c:v>
                </c:pt>
                <c:pt idx="368" formatCode="General">
                  <c:v>0.81408999999999998</c:v>
                </c:pt>
                <c:pt idx="369" formatCode="General">
                  <c:v>0.83277999999999996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82336"/>
        <c:axId val="80444160"/>
      </c:lineChart>
      <c:dateAx>
        <c:axId val="663823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80444160"/>
        <c:crosses val="autoZero"/>
        <c:auto val="1"/>
        <c:lblOffset val="100"/>
        <c:baseTimeUnit val="days"/>
        <c:majorUnit val="2"/>
        <c:majorTimeUnit val="months"/>
      </c:dateAx>
      <c:valAx>
        <c:axId val="804441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6638233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Componente</a:t>
            </a:r>
            <a:r>
              <a:rPr lang="en-US" baseline="0"/>
              <a:t> N-S</a:t>
            </a:r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4.3380030621172357E-2"/>
          <c:y val="5.1400554097404488E-2"/>
          <c:w val="0.94072473753280839"/>
          <c:h val="0.69111803732866728"/>
        </c:manualLayout>
      </c:layout>
      <c:lineChart>
        <c:grouping val="standard"/>
        <c:varyColors val="0"/>
        <c:ser>
          <c:idx val="0"/>
          <c:order val="0"/>
          <c:tx>
            <c:v>Delta(mm)</c:v>
          </c:tx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temp_lat!$B$1:$B$370</c:f>
              <c:numCache>
                <c:formatCode>m/d/yyyy</c:formatCode>
                <c:ptCount val="370"/>
                <c:pt idx="0">
                  <c:v>43175</c:v>
                </c:pt>
                <c:pt idx="1">
                  <c:v>43176</c:v>
                </c:pt>
                <c:pt idx="2">
                  <c:v>43177</c:v>
                </c:pt>
                <c:pt idx="3">
                  <c:v>43178</c:v>
                </c:pt>
                <c:pt idx="4">
                  <c:v>43179</c:v>
                </c:pt>
                <c:pt idx="5">
                  <c:v>43180</c:v>
                </c:pt>
                <c:pt idx="6">
                  <c:v>43181</c:v>
                </c:pt>
                <c:pt idx="7">
                  <c:v>43182</c:v>
                </c:pt>
                <c:pt idx="8">
                  <c:v>43183</c:v>
                </c:pt>
                <c:pt idx="9">
                  <c:v>43184</c:v>
                </c:pt>
                <c:pt idx="10">
                  <c:v>43185</c:v>
                </c:pt>
                <c:pt idx="11">
                  <c:v>43186</c:v>
                </c:pt>
                <c:pt idx="12">
                  <c:v>43187</c:v>
                </c:pt>
                <c:pt idx="13">
                  <c:v>43188</c:v>
                </c:pt>
                <c:pt idx="14">
                  <c:v>43189</c:v>
                </c:pt>
                <c:pt idx="15">
                  <c:v>43190</c:v>
                </c:pt>
                <c:pt idx="16">
                  <c:v>43191</c:v>
                </c:pt>
                <c:pt idx="17">
                  <c:v>43192</c:v>
                </c:pt>
                <c:pt idx="18">
                  <c:v>43193</c:v>
                </c:pt>
                <c:pt idx="19">
                  <c:v>43194</c:v>
                </c:pt>
                <c:pt idx="20">
                  <c:v>43195</c:v>
                </c:pt>
                <c:pt idx="21">
                  <c:v>43196</c:v>
                </c:pt>
                <c:pt idx="22">
                  <c:v>43197</c:v>
                </c:pt>
                <c:pt idx="23">
                  <c:v>43198</c:v>
                </c:pt>
                <c:pt idx="24">
                  <c:v>43199</c:v>
                </c:pt>
                <c:pt idx="25">
                  <c:v>43200</c:v>
                </c:pt>
                <c:pt idx="26">
                  <c:v>43201</c:v>
                </c:pt>
                <c:pt idx="27">
                  <c:v>43202</c:v>
                </c:pt>
                <c:pt idx="28">
                  <c:v>43203</c:v>
                </c:pt>
                <c:pt idx="29">
                  <c:v>43204</c:v>
                </c:pt>
                <c:pt idx="30">
                  <c:v>43205</c:v>
                </c:pt>
                <c:pt idx="31">
                  <c:v>43206</c:v>
                </c:pt>
                <c:pt idx="32">
                  <c:v>43207</c:v>
                </c:pt>
                <c:pt idx="33">
                  <c:v>43208</c:v>
                </c:pt>
                <c:pt idx="34">
                  <c:v>43209</c:v>
                </c:pt>
                <c:pt idx="35">
                  <c:v>43210</c:v>
                </c:pt>
                <c:pt idx="36">
                  <c:v>43211</c:v>
                </c:pt>
                <c:pt idx="37">
                  <c:v>43212</c:v>
                </c:pt>
                <c:pt idx="38">
                  <c:v>43213</c:v>
                </c:pt>
                <c:pt idx="39">
                  <c:v>43214</c:v>
                </c:pt>
                <c:pt idx="40">
                  <c:v>43215</c:v>
                </c:pt>
                <c:pt idx="41">
                  <c:v>43216</c:v>
                </c:pt>
                <c:pt idx="42">
                  <c:v>43217</c:v>
                </c:pt>
                <c:pt idx="43">
                  <c:v>43218</c:v>
                </c:pt>
                <c:pt idx="44">
                  <c:v>43219</c:v>
                </c:pt>
                <c:pt idx="45">
                  <c:v>43220</c:v>
                </c:pt>
                <c:pt idx="46">
                  <c:v>43221</c:v>
                </c:pt>
                <c:pt idx="47">
                  <c:v>43222</c:v>
                </c:pt>
                <c:pt idx="48">
                  <c:v>43223</c:v>
                </c:pt>
                <c:pt idx="49">
                  <c:v>43224</c:v>
                </c:pt>
                <c:pt idx="50">
                  <c:v>43225</c:v>
                </c:pt>
                <c:pt idx="51">
                  <c:v>43226</c:v>
                </c:pt>
                <c:pt idx="52">
                  <c:v>43227</c:v>
                </c:pt>
                <c:pt idx="53">
                  <c:v>43228</c:v>
                </c:pt>
                <c:pt idx="54">
                  <c:v>43229</c:v>
                </c:pt>
                <c:pt idx="55">
                  <c:v>43230</c:v>
                </c:pt>
                <c:pt idx="56">
                  <c:v>43231</c:v>
                </c:pt>
                <c:pt idx="57">
                  <c:v>43232</c:v>
                </c:pt>
                <c:pt idx="58">
                  <c:v>43233</c:v>
                </c:pt>
                <c:pt idx="59">
                  <c:v>43234</c:v>
                </c:pt>
                <c:pt idx="60">
                  <c:v>43235</c:v>
                </c:pt>
                <c:pt idx="61">
                  <c:v>43236</c:v>
                </c:pt>
                <c:pt idx="62">
                  <c:v>43237</c:v>
                </c:pt>
                <c:pt idx="63">
                  <c:v>43238</c:v>
                </c:pt>
                <c:pt idx="64">
                  <c:v>43239</c:v>
                </c:pt>
                <c:pt idx="65">
                  <c:v>43240</c:v>
                </c:pt>
                <c:pt idx="66">
                  <c:v>43241</c:v>
                </c:pt>
                <c:pt idx="67">
                  <c:v>43242</c:v>
                </c:pt>
                <c:pt idx="68">
                  <c:v>43243</c:v>
                </c:pt>
                <c:pt idx="69">
                  <c:v>43244</c:v>
                </c:pt>
                <c:pt idx="70">
                  <c:v>43245</c:v>
                </c:pt>
                <c:pt idx="71">
                  <c:v>43246</c:v>
                </c:pt>
                <c:pt idx="72">
                  <c:v>43247</c:v>
                </c:pt>
                <c:pt idx="73">
                  <c:v>43248</c:v>
                </c:pt>
                <c:pt idx="74">
                  <c:v>43249</c:v>
                </c:pt>
                <c:pt idx="75">
                  <c:v>43250</c:v>
                </c:pt>
                <c:pt idx="76">
                  <c:v>43251</c:v>
                </c:pt>
                <c:pt idx="77">
                  <c:v>43252</c:v>
                </c:pt>
                <c:pt idx="78">
                  <c:v>43253</c:v>
                </c:pt>
                <c:pt idx="79">
                  <c:v>43254</c:v>
                </c:pt>
                <c:pt idx="80">
                  <c:v>43255</c:v>
                </c:pt>
                <c:pt idx="81">
                  <c:v>43257</c:v>
                </c:pt>
                <c:pt idx="82">
                  <c:v>43258</c:v>
                </c:pt>
                <c:pt idx="83">
                  <c:v>43259</c:v>
                </c:pt>
                <c:pt idx="84">
                  <c:v>43260</c:v>
                </c:pt>
                <c:pt idx="85">
                  <c:v>43261</c:v>
                </c:pt>
                <c:pt idx="86">
                  <c:v>43262</c:v>
                </c:pt>
                <c:pt idx="87">
                  <c:v>43263</c:v>
                </c:pt>
                <c:pt idx="88">
                  <c:v>43264</c:v>
                </c:pt>
                <c:pt idx="89">
                  <c:v>43265</c:v>
                </c:pt>
                <c:pt idx="90">
                  <c:v>43266</c:v>
                </c:pt>
                <c:pt idx="91">
                  <c:v>43267</c:v>
                </c:pt>
                <c:pt idx="92">
                  <c:v>43268</c:v>
                </c:pt>
                <c:pt idx="93">
                  <c:v>43269</c:v>
                </c:pt>
                <c:pt idx="94">
                  <c:v>43270</c:v>
                </c:pt>
                <c:pt idx="95">
                  <c:v>43271</c:v>
                </c:pt>
                <c:pt idx="96">
                  <c:v>43272</c:v>
                </c:pt>
                <c:pt idx="97">
                  <c:v>43273</c:v>
                </c:pt>
                <c:pt idx="98">
                  <c:v>43274</c:v>
                </c:pt>
                <c:pt idx="99">
                  <c:v>43275</c:v>
                </c:pt>
                <c:pt idx="100">
                  <c:v>43276</c:v>
                </c:pt>
                <c:pt idx="101">
                  <c:v>43277</c:v>
                </c:pt>
                <c:pt idx="102">
                  <c:v>43278</c:v>
                </c:pt>
                <c:pt idx="103">
                  <c:v>43279</c:v>
                </c:pt>
                <c:pt idx="104">
                  <c:v>43280</c:v>
                </c:pt>
                <c:pt idx="105">
                  <c:v>43281</c:v>
                </c:pt>
                <c:pt idx="106">
                  <c:v>43282</c:v>
                </c:pt>
                <c:pt idx="107">
                  <c:v>43283</c:v>
                </c:pt>
                <c:pt idx="108">
                  <c:v>43284</c:v>
                </c:pt>
                <c:pt idx="109">
                  <c:v>43285</c:v>
                </c:pt>
                <c:pt idx="110">
                  <c:v>43286</c:v>
                </c:pt>
                <c:pt idx="111">
                  <c:v>43287</c:v>
                </c:pt>
                <c:pt idx="112">
                  <c:v>43288</c:v>
                </c:pt>
                <c:pt idx="113">
                  <c:v>43289</c:v>
                </c:pt>
                <c:pt idx="114">
                  <c:v>43290</c:v>
                </c:pt>
                <c:pt idx="115">
                  <c:v>43291</c:v>
                </c:pt>
                <c:pt idx="116">
                  <c:v>43292</c:v>
                </c:pt>
                <c:pt idx="117">
                  <c:v>43293</c:v>
                </c:pt>
                <c:pt idx="118">
                  <c:v>43294</c:v>
                </c:pt>
                <c:pt idx="119">
                  <c:v>43295</c:v>
                </c:pt>
                <c:pt idx="120">
                  <c:v>43296</c:v>
                </c:pt>
                <c:pt idx="121">
                  <c:v>43297</c:v>
                </c:pt>
                <c:pt idx="122">
                  <c:v>43298</c:v>
                </c:pt>
                <c:pt idx="123">
                  <c:v>43299</c:v>
                </c:pt>
                <c:pt idx="124">
                  <c:v>43300</c:v>
                </c:pt>
                <c:pt idx="125">
                  <c:v>43301</c:v>
                </c:pt>
                <c:pt idx="126">
                  <c:v>43302</c:v>
                </c:pt>
                <c:pt idx="127">
                  <c:v>43303</c:v>
                </c:pt>
                <c:pt idx="128">
                  <c:v>43304</c:v>
                </c:pt>
                <c:pt idx="129">
                  <c:v>43305</c:v>
                </c:pt>
                <c:pt idx="130">
                  <c:v>43306</c:v>
                </c:pt>
                <c:pt idx="131">
                  <c:v>43307</c:v>
                </c:pt>
                <c:pt idx="132">
                  <c:v>43308</c:v>
                </c:pt>
                <c:pt idx="133">
                  <c:v>43309</c:v>
                </c:pt>
                <c:pt idx="134">
                  <c:v>43310</c:v>
                </c:pt>
                <c:pt idx="135">
                  <c:v>43311</c:v>
                </c:pt>
                <c:pt idx="136">
                  <c:v>43312</c:v>
                </c:pt>
                <c:pt idx="137">
                  <c:v>43313</c:v>
                </c:pt>
                <c:pt idx="138">
                  <c:v>43314</c:v>
                </c:pt>
                <c:pt idx="139">
                  <c:v>43315</c:v>
                </c:pt>
                <c:pt idx="140">
                  <c:v>43316</c:v>
                </c:pt>
                <c:pt idx="141">
                  <c:v>43317</c:v>
                </c:pt>
                <c:pt idx="142">
                  <c:v>43318</c:v>
                </c:pt>
                <c:pt idx="143">
                  <c:v>43319</c:v>
                </c:pt>
                <c:pt idx="144">
                  <c:v>43320</c:v>
                </c:pt>
                <c:pt idx="145">
                  <c:v>43321</c:v>
                </c:pt>
                <c:pt idx="146">
                  <c:v>43322</c:v>
                </c:pt>
                <c:pt idx="147">
                  <c:v>43323</c:v>
                </c:pt>
                <c:pt idx="148">
                  <c:v>43324</c:v>
                </c:pt>
                <c:pt idx="149">
                  <c:v>43325</c:v>
                </c:pt>
                <c:pt idx="150">
                  <c:v>43326</c:v>
                </c:pt>
                <c:pt idx="151">
                  <c:v>43327</c:v>
                </c:pt>
                <c:pt idx="152">
                  <c:v>43328</c:v>
                </c:pt>
                <c:pt idx="153">
                  <c:v>43329</c:v>
                </c:pt>
                <c:pt idx="154">
                  <c:v>43330</c:v>
                </c:pt>
                <c:pt idx="155">
                  <c:v>43331</c:v>
                </c:pt>
                <c:pt idx="156">
                  <c:v>43332</c:v>
                </c:pt>
                <c:pt idx="157">
                  <c:v>43333</c:v>
                </c:pt>
                <c:pt idx="158">
                  <c:v>43334</c:v>
                </c:pt>
                <c:pt idx="159">
                  <c:v>43335</c:v>
                </c:pt>
                <c:pt idx="160">
                  <c:v>43336</c:v>
                </c:pt>
                <c:pt idx="161">
                  <c:v>43337</c:v>
                </c:pt>
                <c:pt idx="162">
                  <c:v>43338</c:v>
                </c:pt>
                <c:pt idx="163">
                  <c:v>43339</c:v>
                </c:pt>
                <c:pt idx="164">
                  <c:v>43340</c:v>
                </c:pt>
                <c:pt idx="165">
                  <c:v>43342</c:v>
                </c:pt>
                <c:pt idx="166">
                  <c:v>43343</c:v>
                </c:pt>
                <c:pt idx="167">
                  <c:v>43344</c:v>
                </c:pt>
                <c:pt idx="168">
                  <c:v>43345</c:v>
                </c:pt>
                <c:pt idx="169">
                  <c:v>43346</c:v>
                </c:pt>
                <c:pt idx="170">
                  <c:v>43347</c:v>
                </c:pt>
                <c:pt idx="171">
                  <c:v>43348</c:v>
                </c:pt>
                <c:pt idx="172">
                  <c:v>43350</c:v>
                </c:pt>
                <c:pt idx="173">
                  <c:v>43351</c:v>
                </c:pt>
                <c:pt idx="174">
                  <c:v>43352</c:v>
                </c:pt>
                <c:pt idx="175">
                  <c:v>43353</c:v>
                </c:pt>
                <c:pt idx="176">
                  <c:v>43354</c:v>
                </c:pt>
                <c:pt idx="177">
                  <c:v>43355</c:v>
                </c:pt>
                <c:pt idx="178">
                  <c:v>43356</c:v>
                </c:pt>
                <c:pt idx="179">
                  <c:v>43357</c:v>
                </c:pt>
                <c:pt idx="180">
                  <c:v>43358</c:v>
                </c:pt>
                <c:pt idx="181">
                  <c:v>43359</c:v>
                </c:pt>
                <c:pt idx="182">
                  <c:v>43360</c:v>
                </c:pt>
                <c:pt idx="183">
                  <c:v>43361</c:v>
                </c:pt>
                <c:pt idx="184">
                  <c:v>43362</c:v>
                </c:pt>
                <c:pt idx="185">
                  <c:v>43363</c:v>
                </c:pt>
                <c:pt idx="186">
                  <c:v>43366</c:v>
                </c:pt>
                <c:pt idx="187">
                  <c:v>43367</c:v>
                </c:pt>
                <c:pt idx="188">
                  <c:v>43368</c:v>
                </c:pt>
                <c:pt idx="189">
                  <c:v>43369</c:v>
                </c:pt>
                <c:pt idx="190">
                  <c:v>43370</c:v>
                </c:pt>
                <c:pt idx="191">
                  <c:v>43371</c:v>
                </c:pt>
                <c:pt idx="192">
                  <c:v>43372</c:v>
                </c:pt>
                <c:pt idx="193">
                  <c:v>43373</c:v>
                </c:pt>
                <c:pt idx="194">
                  <c:v>43374</c:v>
                </c:pt>
                <c:pt idx="195">
                  <c:v>43375</c:v>
                </c:pt>
                <c:pt idx="196">
                  <c:v>43376</c:v>
                </c:pt>
                <c:pt idx="197">
                  <c:v>43377</c:v>
                </c:pt>
                <c:pt idx="198">
                  <c:v>43378</c:v>
                </c:pt>
                <c:pt idx="199">
                  <c:v>43379</c:v>
                </c:pt>
                <c:pt idx="200">
                  <c:v>43380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43386</c:v>
                </c:pt>
                <c:pt idx="206">
                  <c:v>43387</c:v>
                </c:pt>
                <c:pt idx="207">
                  <c:v>43388</c:v>
                </c:pt>
                <c:pt idx="208">
                  <c:v>43389</c:v>
                </c:pt>
                <c:pt idx="209">
                  <c:v>43390</c:v>
                </c:pt>
                <c:pt idx="210">
                  <c:v>43391</c:v>
                </c:pt>
                <c:pt idx="211">
                  <c:v>43392</c:v>
                </c:pt>
                <c:pt idx="212">
                  <c:v>43393</c:v>
                </c:pt>
                <c:pt idx="213">
                  <c:v>43394</c:v>
                </c:pt>
                <c:pt idx="214">
                  <c:v>43395</c:v>
                </c:pt>
                <c:pt idx="215">
                  <c:v>43396</c:v>
                </c:pt>
                <c:pt idx="216">
                  <c:v>43397</c:v>
                </c:pt>
                <c:pt idx="217">
                  <c:v>43398</c:v>
                </c:pt>
                <c:pt idx="218">
                  <c:v>43399</c:v>
                </c:pt>
                <c:pt idx="219">
                  <c:v>43400</c:v>
                </c:pt>
                <c:pt idx="220">
                  <c:v>43401</c:v>
                </c:pt>
                <c:pt idx="221">
                  <c:v>43402</c:v>
                </c:pt>
                <c:pt idx="222">
                  <c:v>43403</c:v>
                </c:pt>
                <c:pt idx="223">
                  <c:v>43404</c:v>
                </c:pt>
                <c:pt idx="224">
                  <c:v>43405</c:v>
                </c:pt>
                <c:pt idx="225">
                  <c:v>43406</c:v>
                </c:pt>
                <c:pt idx="226">
                  <c:v>43407</c:v>
                </c:pt>
                <c:pt idx="227">
                  <c:v>43408</c:v>
                </c:pt>
                <c:pt idx="228">
                  <c:v>43409</c:v>
                </c:pt>
                <c:pt idx="229">
                  <c:v>43410</c:v>
                </c:pt>
                <c:pt idx="230">
                  <c:v>43411</c:v>
                </c:pt>
                <c:pt idx="231">
                  <c:v>43412</c:v>
                </c:pt>
                <c:pt idx="232">
                  <c:v>43413</c:v>
                </c:pt>
                <c:pt idx="233">
                  <c:v>43414</c:v>
                </c:pt>
                <c:pt idx="234">
                  <c:v>43415</c:v>
                </c:pt>
                <c:pt idx="235">
                  <c:v>43416</c:v>
                </c:pt>
                <c:pt idx="236">
                  <c:v>43417</c:v>
                </c:pt>
                <c:pt idx="237">
                  <c:v>43418</c:v>
                </c:pt>
                <c:pt idx="238">
                  <c:v>43419</c:v>
                </c:pt>
                <c:pt idx="239">
                  <c:v>43420</c:v>
                </c:pt>
                <c:pt idx="240">
                  <c:v>43421</c:v>
                </c:pt>
                <c:pt idx="241">
                  <c:v>43422</c:v>
                </c:pt>
                <c:pt idx="242">
                  <c:v>43423</c:v>
                </c:pt>
                <c:pt idx="243">
                  <c:v>43424</c:v>
                </c:pt>
                <c:pt idx="244">
                  <c:v>43425</c:v>
                </c:pt>
                <c:pt idx="245">
                  <c:v>43426</c:v>
                </c:pt>
                <c:pt idx="246">
                  <c:v>43427</c:v>
                </c:pt>
                <c:pt idx="247">
                  <c:v>43428</c:v>
                </c:pt>
                <c:pt idx="248">
                  <c:v>43429</c:v>
                </c:pt>
                <c:pt idx="249">
                  <c:v>43430</c:v>
                </c:pt>
                <c:pt idx="250">
                  <c:v>43431</c:v>
                </c:pt>
                <c:pt idx="251">
                  <c:v>43432</c:v>
                </c:pt>
                <c:pt idx="252">
                  <c:v>43433</c:v>
                </c:pt>
                <c:pt idx="253">
                  <c:v>43434</c:v>
                </c:pt>
                <c:pt idx="254">
                  <c:v>43435</c:v>
                </c:pt>
                <c:pt idx="255">
                  <c:v>43436</c:v>
                </c:pt>
                <c:pt idx="256">
                  <c:v>43437</c:v>
                </c:pt>
                <c:pt idx="257">
                  <c:v>43438</c:v>
                </c:pt>
                <c:pt idx="258">
                  <c:v>43439</c:v>
                </c:pt>
                <c:pt idx="259">
                  <c:v>43440</c:v>
                </c:pt>
                <c:pt idx="260">
                  <c:v>43441</c:v>
                </c:pt>
                <c:pt idx="261">
                  <c:v>43442</c:v>
                </c:pt>
                <c:pt idx="262">
                  <c:v>43443</c:v>
                </c:pt>
                <c:pt idx="263">
                  <c:v>43444</c:v>
                </c:pt>
                <c:pt idx="264">
                  <c:v>43445</c:v>
                </c:pt>
                <c:pt idx="265">
                  <c:v>43446</c:v>
                </c:pt>
                <c:pt idx="266">
                  <c:v>43447</c:v>
                </c:pt>
                <c:pt idx="267">
                  <c:v>43448</c:v>
                </c:pt>
                <c:pt idx="268">
                  <c:v>43449</c:v>
                </c:pt>
                <c:pt idx="269">
                  <c:v>43450</c:v>
                </c:pt>
                <c:pt idx="270">
                  <c:v>43451</c:v>
                </c:pt>
                <c:pt idx="271">
                  <c:v>43452</c:v>
                </c:pt>
                <c:pt idx="272">
                  <c:v>43453</c:v>
                </c:pt>
                <c:pt idx="273">
                  <c:v>43454</c:v>
                </c:pt>
                <c:pt idx="274">
                  <c:v>43455</c:v>
                </c:pt>
                <c:pt idx="275">
                  <c:v>43456</c:v>
                </c:pt>
                <c:pt idx="276">
                  <c:v>43457</c:v>
                </c:pt>
                <c:pt idx="277">
                  <c:v>43458</c:v>
                </c:pt>
                <c:pt idx="278">
                  <c:v>43459</c:v>
                </c:pt>
                <c:pt idx="279">
                  <c:v>43460</c:v>
                </c:pt>
                <c:pt idx="280">
                  <c:v>43461</c:v>
                </c:pt>
                <c:pt idx="281">
                  <c:v>43462</c:v>
                </c:pt>
                <c:pt idx="282">
                  <c:v>43463</c:v>
                </c:pt>
                <c:pt idx="283">
                  <c:v>43465</c:v>
                </c:pt>
                <c:pt idx="284">
                  <c:v>43466</c:v>
                </c:pt>
                <c:pt idx="285">
                  <c:v>43467</c:v>
                </c:pt>
                <c:pt idx="286">
                  <c:v>43468</c:v>
                </c:pt>
                <c:pt idx="287">
                  <c:v>43469</c:v>
                </c:pt>
                <c:pt idx="288">
                  <c:v>43470</c:v>
                </c:pt>
                <c:pt idx="289">
                  <c:v>43471</c:v>
                </c:pt>
                <c:pt idx="290">
                  <c:v>43472</c:v>
                </c:pt>
                <c:pt idx="291">
                  <c:v>43473</c:v>
                </c:pt>
                <c:pt idx="292">
                  <c:v>43474</c:v>
                </c:pt>
                <c:pt idx="293">
                  <c:v>43475</c:v>
                </c:pt>
                <c:pt idx="294">
                  <c:v>43476</c:v>
                </c:pt>
                <c:pt idx="295">
                  <c:v>43477</c:v>
                </c:pt>
                <c:pt idx="296">
                  <c:v>43478</c:v>
                </c:pt>
                <c:pt idx="297">
                  <c:v>43479</c:v>
                </c:pt>
                <c:pt idx="298">
                  <c:v>43480</c:v>
                </c:pt>
                <c:pt idx="299">
                  <c:v>43481</c:v>
                </c:pt>
                <c:pt idx="300">
                  <c:v>43482</c:v>
                </c:pt>
                <c:pt idx="301">
                  <c:v>43483</c:v>
                </c:pt>
                <c:pt idx="302">
                  <c:v>43484</c:v>
                </c:pt>
                <c:pt idx="303">
                  <c:v>43485</c:v>
                </c:pt>
                <c:pt idx="304">
                  <c:v>43486</c:v>
                </c:pt>
                <c:pt idx="305">
                  <c:v>43487</c:v>
                </c:pt>
                <c:pt idx="306">
                  <c:v>43488</c:v>
                </c:pt>
                <c:pt idx="307">
                  <c:v>43489</c:v>
                </c:pt>
                <c:pt idx="308">
                  <c:v>43490</c:v>
                </c:pt>
                <c:pt idx="309">
                  <c:v>43491</c:v>
                </c:pt>
                <c:pt idx="310">
                  <c:v>43492</c:v>
                </c:pt>
                <c:pt idx="311">
                  <c:v>43493</c:v>
                </c:pt>
                <c:pt idx="312">
                  <c:v>43494</c:v>
                </c:pt>
                <c:pt idx="313">
                  <c:v>43495</c:v>
                </c:pt>
                <c:pt idx="314">
                  <c:v>43496</c:v>
                </c:pt>
                <c:pt idx="315">
                  <c:v>43497</c:v>
                </c:pt>
                <c:pt idx="316">
                  <c:v>43498</c:v>
                </c:pt>
                <c:pt idx="317">
                  <c:v>43499</c:v>
                </c:pt>
                <c:pt idx="318">
                  <c:v>43500</c:v>
                </c:pt>
                <c:pt idx="319">
                  <c:v>43501</c:v>
                </c:pt>
                <c:pt idx="320">
                  <c:v>43502</c:v>
                </c:pt>
                <c:pt idx="321">
                  <c:v>43503</c:v>
                </c:pt>
                <c:pt idx="322">
                  <c:v>43504</c:v>
                </c:pt>
                <c:pt idx="323">
                  <c:v>43505</c:v>
                </c:pt>
                <c:pt idx="324">
                  <c:v>43506</c:v>
                </c:pt>
                <c:pt idx="325">
                  <c:v>43507</c:v>
                </c:pt>
                <c:pt idx="326">
                  <c:v>43508</c:v>
                </c:pt>
                <c:pt idx="327">
                  <c:v>43509</c:v>
                </c:pt>
                <c:pt idx="328">
                  <c:v>43510</c:v>
                </c:pt>
                <c:pt idx="329">
                  <c:v>43511</c:v>
                </c:pt>
                <c:pt idx="330">
                  <c:v>43512</c:v>
                </c:pt>
                <c:pt idx="331">
                  <c:v>43513</c:v>
                </c:pt>
                <c:pt idx="332">
                  <c:v>43514</c:v>
                </c:pt>
                <c:pt idx="333">
                  <c:v>43515</c:v>
                </c:pt>
                <c:pt idx="334">
                  <c:v>43516</c:v>
                </c:pt>
                <c:pt idx="335">
                  <c:v>43517</c:v>
                </c:pt>
                <c:pt idx="336">
                  <c:v>43518</c:v>
                </c:pt>
                <c:pt idx="337">
                  <c:v>43519</c:v>
                </c:pt>
                <c:pt idx="338">
                  <c:v>43520</c:v>
                </c:pt>
                <c:pt idx="339">
                  <c:v>43521</c:v>
                </c:pt>
                <c:pt idx="340">
                  <c:v>43522</c:v>
                </c:pt>
                <c:pt idx="341">
                  <c:v>43523</c:v>
                </c:pt>
                <c:pt idx="342">
                  <c:v>43524</c:v>
                </c:pt>
                <c:pt idx="343">
                  <c:v>43528</c:v>
                </c:pt>
                <c:pt idx="344">
                  <c:v>43529</c:v>
                </c:pt>
                <c:pt idx="345">
                  <c:v>43530</c:v>
                </c:pt>
                <c:pt idx="346">
                  <c:v>43531</c:v>
                </c:pt>
                <c:pt idx="347">
                  <c:v>43532</c:v>
                </c:pt>
                <c:pt idx="348">
                  <c:v>43533</c:v>
                </c:pt>
                <c:pt idx="349">
                  <c:v>43534</c:v>
                </c:pt>
                <c:pt idx="350">
                  <c:v>43535</c:v>
                </c:pt>
                <c:pt idx="351">
                  <c:v>43536</c:v>
                </c:pt>
                <c:pt idx="352">
                  <c:v>43537</c:v>
                </c:pt>
                <c:pt idx="353">
                  <c:v>43538</c:v>
                </c:pt>
                <c:pt idx="354">
                  <c:v>43539</c:v>
                </c:pt>
                <c:pt idx="355">
                  <c:v>43540</c:v>
                </c:pt>
                <c:pt idx="356">
                  <c:v>43541</c:v>
                </c:pt>
                <c:pt idx="357">
                  <c:v>43542</c:v>
                </c:pt>
                <c:pt idx="358">
                  <c:v>43543</c:v>
                </c:pt>
                <c:pt idx="359">
                  <c:v>43544</c:v>
                </c:pt>
                <c:pt idx="360">
                  <c:v>43545</c:v>
                </c:pt>
                <c:pt idx="361">
                  <c:v>43546</c:v>
                </c:pt>
                <c:pt idx="362">
                  <c:v>43547</c:v>
                </c:pt>
                <c:pt idx="363">
                  <c:v>43548</c:v>
                </c:pt>
                <c:pt idx="364">
                  <c:v>43549</c:v>
                </c:pt>
                <c:pt idx="365">
                  <c:v>43550</c:v>
                </c:pt>
                <c:pt idx="366">
                  <c:v>43551</c:v>
                </c:pt>
                <c:pt idx="367">
                  <c:v>43552</c:v>
                </c:pt>
                <c:pt idx="368">
                  <c:v>43553</c:v>
                </c:pt>
                <c:pt idx="369">
                  <c:v>43554</c:v>
                </c:pt>
              </c:numCache>
            </c:numRef>
          </c:cat>
          <c:val>
            <c:numRef>
              <c:f>temp_lat!$C$1:$C$370</c:f>
              <c:numCache>
                <c:formatCode>0.00000</c:formatCode>
                <c:ptCount val="370"/>
                <c:pt idx="0">
                  <c:v>1.1585700000000001</c:v>
                </c:pt>
                <c:pt idx="1">
                  <c:v>3.87967</c:v>
                </c:pt>
                <c:pt idx="2">
                  <c:v>3.30707</c:v>
                </c:pt>
                <c:pt idx="3">
                  <c:v>4.04427</c:v>
                </c:pt>
                <c:pt idx="4">
                  <c:v>5.0872700000000002</c:v>
                </c:pt>
                <c:pt idx="5">
                  <c:v>7.57857</c:v>
                </c:pt>
                <c:pt idx="6">
                  <c:v>3.2254700000000001</c:v>
                </c:pt>
                <c:pt idx="7">
                  <c:v>7.21197</c:v>
                </c:pt>
                <c:pt idx="8">
                  <c:v>7.9389700000000003</c:v>
                </c:pt>
                <c:pt idx="9">
                  <c:v>7.6188700000000003</c:v>
                </c:pt>
                <c:pt idx="10">
                  <c:v>1.6601699999999999</c:v>
                </c:pt>
                <c:pt idx="11">
                  <c:v>0.47346899999999997</c:v>
                </c:pt>
                <c:pt idx="12">
                  <c:v>4.2325699999999999</c:v>
                </c:pt>
                <c:pt idx="13">
                  <c:v>3.0012699999999999</c:v>
                </c:pt>
                <c:pt idx="14">
                  <c:v>1.32717</c:v>
                </c:pt>
                <c:pt idx="15">
                  <c:v>2.7781699999999998</c:v>
                </c:pt>
                <c:pt idx="16">
                  <c:v>3.4994700000000001</c:v>
                </c:pt>
                <c:pt idx="17">
                  <c:v>2.9071699999999998</c:v>
                </c:pt>
                <c:pt idx="18">
                  <c:v>7.1480699999999997</c:v>
                </c:pt>
                <c:pt idx="19">
                  <c:v>-0.73613099999999998</c:v>
                </c:pt>
                <c:pt idx="20">
                  <c:v>7.8629699999999998</c:v>
                </c:pt>
                <c:pt idx="21">
                  <c:v>5.2025699999999997</c:v>
                </c:pt>
                <c:pt idx="22">
                  <c:v>1.62347</c:v>
                </c:pt>
                <c:pt idx="23">
                  <c:v>3.1106699999999998</c:v>
                </c:pt>
                <c:pt idx="24">
                  <c:v>2.8042699999999998</c:v>
                </c:pt>
                <c:pt idx="25">
                  <c:v>4.9494699999999998</c:v>
                </c:pt>
                <c:pt idx="26">
                  <c:v>0.78126899999999999</c:v>
                </c:pt>
                <c:pt idx="27">
                  <c:v>0.67416900000000002</c:v>
                </c:pt>
                <c:pt idx="28">
                  <c:v>0.78526899999999999</c:v>
                </c:pt>
                <c:pt idx="29">
                  <c:v>2.7381700000000002</c:v>
                </c:pt>
                <c:pt idx="30">
                  <c:v>4.0963700000000003</c:v>
                </c:pt>
                <c:pt idx="31">
                  <c:v>2.3281700000000001</c:v>
                </c:pt>
                <c:pt idx="32">
                  <c:v>2.3814700000000002</c:v>
                </c:pt>
                <c:pt idx="33">
                  <c:v>4.1026699999999998</c:v>
                </c:pt>
                <c:pt idx="34">
                  <c:v>1.8098700000000001</c:v>
                </c:pt>
                <c:pt idx="35">
                  <c:v>5.0968600000000003E-2</c:v>
                </c:pt>
                <c:pt idx="36">
                  <c:v>0.33336900000000003</c:v>
                </c:pt>
                <c:pt idx="37">
                  <c:v>2.47037</c:v>
                </c:pt>
                <c:pt idx="38">
                  <c:v>6.1488699999999996</c:v>
                </c:pt>
                <c:pt idx="39">
                  <c:v>2.0588700000000002</c:v>
                </c:pt>
                <c:pt idx="40">
                  <c:v>1.42717</c:v>
                </c:pt>
                <c:pt idx="41">
                  <c:v>-0.68713100000000005</c:v>
                </c:pt>
                <c:pt idx="42">
                  <c:v>1.4145700000000001</c:v>
                </c:pt>
                <c:pt idx="43">
                  <c:v>3.02887</c:v>
                </c:pt>
                <c:pt idx="44">
                  <c:v>1.3639699999999999</c:v>
                </c:pt>
                <c:pt idx="45">
                  <c:v>2.1622699999999999</c:v>
                </c:pt>
                <c:pt idx="46">
                  <c:v>1.93577</c:v>
                </c:pt>
                <c:pt idx="47">
                  <c:v>4.2322699999999998</c:v>
                </c:pt>
                <c:pt idx="48">
                  <c:v>3.2732700000000001</c:v>
                </c:pt>
                <c:pt idx="49">
                  <c:v>4.5855699999999997</c:v>
                </c:pt>
                <c:pt idx="50">
                  <c:v>3.5245700000000002</c:v>
                </c:pt>
                <c:pt idx="51">
                  <c:v>3.0036700000000001</c:v>
                </c:pt>
                <c:pt idx="52">
                  <c:v>2.3640699999999999</c:v>
                </c:pt>
                <c:pt idx="53">
                  <c:v>3.0480700000000001</c:v>
                </c:pt>
                <c:pt idx="54">
                  <c:v>0.863869</c:v>
                </c:pt>
                <c:pt idx="55">
                  <c:v>0.223969</c:v>
                </c:pt>
                <c:pt idx="56">
                  <c:v>-0.68573099999999998</c:v>
                </c:pt>
                <c:pt idx="57">
                  <c:v>3.4669699999999999</c:v>
                </c:pt>
                <c:pt idx="58">
                  <c:v>2.3006700000000002</c:v>
                </c:pt>
                <c:pt idx="59">
                  <c:v>5.0475700000000003</c:v>
                </c:pt>
                <c:pt idx="60">
                  <c:v>1.65917</c:v>
                </c:pt>
                <c:pt idx="61">
                  <c:v>1.3898699999999999</c:v>
                </c:pt>
                <c:pt idx="62">
                  <c:v>-0.58903099999999997</c:v>
                </c:pt>
                <c:pt idx="63">
                  <c:v>0.79966899999999996</c:v>
                </c:pt>
                <c:pt idx="64">
                  <c:v>2.1556700000000002</c:v>
                </c:pt>
                <c:pt idx="65">
                  <c:v>0.14576900000000001</c:v>
                </c:pt>
                <c:pt idx="66">
                  <c:v>-3.4171299999999998</c:v>
                </c:pt>
                <c:pt idx="67">
                  <c:v>0.81576899999999997</c:v>
                </c:pt>
                <c:pt idx="68">
                  <c:v>1.7555700000000001</c:v>
                </c:pt>
                <c:pt idx="69">
                  <c:v>-1.7968299999999999</c:v>
                </c:pt>
                <c:pt idx="70">
                  <c:v>-1.19783</c:v>
                </c:pt>
                <c:pt idx="71">
                  <c:v>-0.124931</c:v>
                </c:pt>
                <c:pt idx="72">
                  <c:v>-0.72873100000000002</c:v>
                </c:pt>
                <c:pt idx="73">
                  <c:v>-4.1289300000000004</c:v>
                </c:pt>
                <c:pt idx="74">
                  <c:v>-3.58813</c:v>
                </c:pt>
                <c:pt idx="75">
                  <c:v>-4.1873300000000002</c:v>
                </c:pt>
                <c:pt idx="76">
                  <c:v>-0.19273100000000001</c:v>
                </c:pt>
                <c:pt idx="77">
                  <c:v>0.205069</c:v>
                </c:pt>
                <c:pt idx="78">
                  <c:v>-2.7041300000000001</c:v>
                </c:pt>
                <c:pt idx="79">
                  <c:v>-0.47503099999999998</c:v>
                </c:pt>
                <c:pt idx="80">
                  <c:v>-0.94153100000000001</c:v>
                </c:pt>
                <c:pt idx="81">
                  <c:v>2.6256699999999999</c:v>
                </c:pt>
                <c:pt idx="82">
                  <c:v>-0.27263100000000001</c:v>
                </c:pt>
                <c:pt idx="83">
                  <c:v>1.83707</c:v>
                </c:pt>
                <c:pt idx="84">
                  <c:v>1.6136699999999999</c:v>
                </c:pt>
                <c:pt idx="85">
                  <c:v>-1.5637300000000001</c:v>
                </c:pt>
                <c:pt idx="86">
                  <c:v>-0.53173099999999995</c:v>
                </c:pt>
                <c:pt idx="87">
                  <c:v>-2.5900300000000001</c:v>
                </c:pt>
                <c:pt idx="88">
                  <c:v>-0.96333100000000005</c:v>
                </c:pt>
                <c:pt idx="89">
                  <c:v>-0.48753099999999999</c:v>
                </c:pt>
                <c:pt idx="90">
                  <c:v>1.59297</c:v>
                </c:pt>
                <c:pt idx="91">
                  <c:v>-1.0769299999999999</c:v>
                </c:pt>
                <c:pt idx="92">
                  <c:v>-1.1194299999999999</c:v>
                </c:pt>
                <c:pt idx="93">
                  <c:v>-0.35653099999999999</c:v>
                </c:pt>
                <c:pt idx="94">
                  <c:v>-0.52353099999999997</c:v>
                </c:pt>
                <c:pt idx="95">
                  <c:v>-2.0453299999999999</c:v>
                </c:pt>
                <c:pt idx="96">
                  <c:v>-0.76643099999999997</c:v>
                </c:pt>
                <c:pt idx="97">
                  <c:v>-0.447131</c:v>
                </c:pt>
                <c:pt idx="98">
                  <c:v>1.2510699999999999</c:v>
                </c:pt>
                <c:pt idx="99">
                  <c:v>-0.63103100000000001</c:v>
                </c:pt>
                <c:pt idx="100">
                  <c:v>-0.25273099999999998</c:v>
                </c:pt>
                <c:pt idx="101">
                  <c:v>0.43396899999999999</c:v>
                </c:pt>
                <c:pt idx="102">
                  <c:v>-2.7493300000000001</c:v>
                </c:pt>
                <c:pt idx="103">
                  <c:v>-3.3195299999999999</c:v>
                </c:pt>
                <c:pt idx="104">
                  <c:v>-1.8208299999999999</c:v>
                </c:pt>
                <c:pt idx="105">
                  <c:v>-1.41723</c:v>
                </c:pt>
                <c:pt idx="106">
                  <c:v>-2.7085300000000001</c:v>
                </c:pt>
                <c:pt idx="107">
                  <c:v>0.72896899999999998</c:v>
                </c:pt>
                <c:pt idx="108">
                  <c:v>0.977769</c:v>
                </c:pt>
                <c:pt idx="109">
                  <c:v>4.9886699999999999</c:v>
                </c:pt>
                <c:pt idx="110">
                  <c:v>0.31086900000000001</c:v>
                </c:pt>
                <c:pt idx="111">
                  <c:v>0.315469</c:v>
                </c:pt>
                <c:pt idx="112">
                  <c:v>1.47967</c:v>
                </c:pt>
                <c:pt idx="113">
                  <c:v>-0.32743100000000003</c:v>
                </c:pt>
                <c:pt idx="114">
                  <c:v>-0.55163099999999998</c:v>
                </c:pt>
                <c:pt idx="115">
                  <c:v>-0.67763099999999998</c:v>
                </c:pt>
                <c:pt idx="116">
                  <c:v>-2.31853</c:v>
                </c:pt>
                <c:pt idx="117">
                  <c:v>-2.7044299999999999</c:v>
                </c:pt>
                <c:pt idx="118">
                  <c:v>-0.85423099999999996</c:v>
                </c:pt>
                <c:pt idx="119">
                  <c:v>-0.29783100000000001</c:v>
                </c:pt>
                <c:pt idx="120">
                  <c:v>-1.59443</c:v>
                </c:pt>
                <c:pt idx="121">
                  <c:v>-2.45723</c:v>
                </c:pt>
                <c:pt idx="122">
                  <c:v>0.92496900000000004</c:v>
                </c:pt>
                <c:pt idx="123">
                  <c:v>9.2868599999999996E-2</c:v>
                </c:pt>
                <c:pt idx="124">
                  <c:v>1.22167</c:v>
                </c:pt>
                <c:pt idx="125">
                  <c:v>1.1225700000000001</c:v>
                </c:pt>
                <c:pt idx="126">
                  <c:v>1.8480700000000001</c:v>
                </c:pt>
                <c:pt idx="127">
                  <c:v>-0.31573099999999998</c:v>
                </c:pt>
                <c:pt idx="128">
                  <c:v>-3.7126299999999999</c:v>
                </c:pt>
                <c:pt idx="129">
                  <c:v>2.2272699999999999</c:v>
                </c:pt>
                <c:pt idx="130">
                  <c:v>4.1360700000000001</c:v>
                </c:pt>
                <c:pt idx="131">
                  <c:v>0.294269</c:v>
                </c:pt>
                <c:pt idx="132">
                  <c:v>-0.119231</c:v>
                </c:pt>
                <c:pt idx="133">
                  <c:v>-2.1481300000000001</c:v>
                </c:pt>
                <c:pt idx="134">
                  <c:v>3.3132700000000002</c:v>
                </c:pt>
                <c:pt idx="135">
                  <c:v>2.9529700000000001</c:v>
                </c:pt>
                <c:pt idx="136">
                  <c:v>-1.36653</c:v>
                </c:pt>
                <c:pt idx="137">
                  <c:v>-0.67753099999999999</c:v>
                </c:pt>
                <c:pt idx="138">
                  <c:v>-3.81243</c:v>
                </c:pt>
                <c:pt idx="139">
                  <c:v>-2.1456300000000001</c:v>
                </c:pt>
                <c:pt idx="140">
                  <c:v>-3.2108300000000001</c:v>
                </c:pt>
                <c:pt idx="141">
                  <c:v>-1.28193</c:v>
                </c:pt>
                <c:pt idx="142">
                  <c:v>-3.2131399999999997E-2</c:v>
                </c:pt>
                <c:pt idx="143">
                  <c:v>-2.6441300000000001</c:v>
                </c:pt>
                <c:pt idx="144">
                  <c:v>-4.18513</c:v>
                </c:pt>
                <c:pt idx="145">
                  <c:v>-2.6867299999999998</c:v>
                </c:pt>
                <c:pt idx="146">
                  <c:v>-2.7574299999999998</c:v>
                </c:pt>
                <c:pt idx="147">
                  <c:v>-3.3088299999999999</c:v>
                </c:pt>
                <c:pt idx="148">
                  <c:v>-2.9324300000000001</c:v>
                </c:pt>
                <c:pt idx="149">
                  <c:v>-3.00183</c:v>
                </c:pt>
                <c:pt idx="150">
                  <c:v>-3.5078299999999998</c:v>
                </c:pt>
                <c:pt idx="151">
                  <c:v>-1.7604299999999999</c:v>
                </c:pt>
                <c:pt idx="152">
                  <c:v>-2.6431400000000001E-2</c:v>
                </c:pt>
                <c:pt idx="153">
                  <c:v>0.46506900000000001</c:v>
                </c:pt>
                <c:pt idx="154">
                  <c:v>-1.6276299999999999</c:v>
                </c:pt>
                <c:pt idx="155">
                  <c:v>-1.01213</c:v>
                </c:pt>
                <c:pt idx="156">
                  <c:v>-0.38883099999999998</c:v>
                </c:pt>
                <c:pt idx="157">
                  <c:v>-0.379131</c:v>
                </c:pt>
                <c:pt idx="158">
                  <c:v>-1.8737299999999999</c:v>
                </c:pt>
                <c:pt idx="159">
                  <c:v>-0.45033099999999998</c:v>
                </c:pt>
                <c:pt idx="160">
                  <c:v>-1.8310299999999999</c:v>
                </c:pt>
                <c:pt idx="161">
                  <c:v>-1.11673</c:v>
                </c:pt>
                <c:pt idx="162">
                  <c:v>-1.90943</c:v>
                </c:pt>
                <c:pt idx="163">
                  <c:v>-3.07483</c:v>
                </c:pt>
                <c:pt idx="164">
                  <c:v>-0.64263099999999995</c:v>
                </c:pt>
                <c:pt idx="165">
                  <c:v>-1.3197300000000001</c:v>
                </c:pt>
                <c:pt idx="166">
                  <c:v>-0.64273100000000005</c:v>
                </c:pt>
                <c:pt idx="167">
                  <c:v>-6.3884299999999996</c:v>
                </c:pt>
                <c:pt idx="168">
                  <c:v>-4.8487299999999998</c:v>
                </c:pt>
                <c:pt idx="169">
                  <c:v>2.0180699999999998</c:v>
                </c:pt>
                <c:pt idx="170">
                  <c:v>-0.88963099999999995</c:v>
                </c:pt>
                <c:pt idx="171">
                  <c:v>0.22806899999999999</c:v>
                </c:pt>
                <c:pt idx="172">
                  <c:v>-2.3434300000000001</c:v>
                </c:pt>
                <c:pt idx="173">
                  <c:v>-1.31314E-2</c:v>
                </c:pt>
                <c:pt idx="174">
                  <c:v>-0.82343100000000002</c:v>
                </c:pt>
                <c:pt idx="175">
                  <c:v>-2.76173</c:v>
                </c:pt>
                <c:pt idx="176">
                  <c:v>-0.382631</c:v>
                </c:pt>
                <c:pt idx="177">
                  <c:v>0.93506900000000004</c:v>
                </c:pt>
                <c:pt idx="178">
                  <c:v>-0.91863099999999998</c:v>
                </c:pt>
                <c:pt idx="179">
                  <c:v>1.0943700000000001</c:v>
                </c:pt>
                <c:pt idx="180">
                  <c:v>-1.26773</c:v>
                </c:pt>
                <c:pt idx="181">
                  <c:v>0.65606900000000001</c:v>
                </c:pt>
                <c:pt idx="182">
                  <c:v>-0.53353099999999998</c:v>
                </c:pt>
                <c:pt idx="183">
                  <c:v>0.68786899999999995</c:v>
                </c:pt>
                <c:pt idx="184">
                  <c:v>-1.0920300000000001</c:v>
                </c:pt>
                <c:pt idx="185">
                  <c:v>0.16156899999999999</c:v>
                </c:pt>
                <c:pt idx="186">
                  <c:v>-1.0204299999999999</c:v>
                </c:pt>
                <c:pt idx="187">
                  <c:v>-1.5066299999999999</c:v>
                </c:pt>
                <c:pt idx="188">
                  <c:v>1.4769699999999999</c:v>
                </c:pt>
                <c:pt idx="189">
                  <c:v>-1.8936299999999999</c:v>
                </c:pt>
                <c:pt idx="190">
                  <c:v>-0.65343099999999998</c:v>
                </c:pt>
                <c:pt idx="191">
                  <c:v>-1.8135300000000001</c:v>
                </c:pt>
                <c:pt idx="192">
                  <c:v>-0.73183100000000001</c:v>
                </c:pt>
                <c:pt idx="193">
                  <c:v>-4.5234300000000003</c:v>
                </c:pt>
                <c:pt idx="194">
                  <c:v>-0.27743099999999998</c:v>
                </c:pt>
                <c:pt idx="195">
                  <c:v>0.27126899999999998</c:v>
                </c:pt>
                <c:pt idx="196">
                  <c:v>-7.7131400000000003E-2</c:v>
                </c:pt>
                <c:pt idx="197">
                  <c:v>-0.50113099999999999</c:v>
                </c:pt>
                <c:pt idx="198">
                  <c:v>-5.25143</c:v>
                </c:pt>
                <c:pt idx="199">
                  <c:v>-2.9166300000000001</c:v>
                </c:pt>
                <c:pt idx="200">
                  <c:v>-5.0989300000000002</c:v>
                </c:pt>
                <c:pt idx="201">
                  <c:v>-0.41313100000000003</c:v>
                </c:pt>
                <c:pt idx="202">
                  <c:v>0.44056899999999999</c:v>
                </c:pt>
                <c:pt idx="203">
                  <c:v>-3.05863</c:v>
                </c:pt>
                <c:pt idx="204">
                  <c:v>-2.81433</c:v>
                </c:pt>
                <c:pt idx="205">
                  <c:v>-0.73243100000000005</c:v>
                </c:pt>
                <c:pt idx="206">
                  <c:v>-2.71983</c:v>
                </c:pt>
                <c:pt idx="207">
                  <c:v>-5.2074299999999996</c:v>
                </c:pt>
                <c:pt idx="208">
                  <c:v>-2.5837300000000001</c:v>
                </c:pt>
                <c:pt idx="209">
                  <c:v>1.0190699999999999</c:v>
                </c:pt>
                <c:pt idx="210">
                  <c:v>5.8151700000000002</c:v>
                </c:pt>
                <c:pt idx="211">
                  <c:v>1.3178700000000001</c:v>
                </c:pt>
                <c:pt idx="212">
                  <c:v>2.53077</c:v>
                </c:pt>
                <c:pt idx="213">
                  <c:v>2.04487</c:v>
                </c:pt>
                <c:pt idx="214">
                  <c:v>1.28467</c:v>
                </c:pt>
                <c:pt idx="215">
                  <c:v>1.87737</c:v>
                </c:pt>
                <c:pt idx="216">
                  <c:v>0.889069</c:v>
                </c:pt>
                <c:pt idx="217">
                  <c:v>-2.91133</c:v>
                </c:pt>
                <c:pt idx="218">
                  <c:v>-2.1161300000000001</c:v>
                </c:pt>
                <c:pt idx="219">
                  <c:v>-1.65893</c:v>
                </c:pt>
                <c:pt idx="220">
                  <c:v>-4.3630300000000002</c:v>
                </c:pt>
                <c:pt idx="221">
                  <c:v>1.0693699999999999</c:v>
                </c:pt>
                <c:pt idx="222">
                  <c:v>-0.84493099999999999</c:v>
                </c:pt>
                <c:pt idx="223">
                  <c:v>-0.79403100000000004</c:v>
                </c:pt>
                <c:pt idx="224">
                  <c:v>-0.18343100000000001</c:v>
                </c:pt>
                <c:pt idx="225">
                  <c:v>-2.12703</c:v>
                </c:pt>
                <c:pt idx="226">
                  <c:v>0.30476900000000001</c:v>
                </c:pt>
                <c:pt idx="227">
                  <c:v>0.53396900000000003</c:v>
                </c:pt>
                <c:pt idx="228">
                  <c:v>0.77476900000000004</c:v>
                </c:pt>
                <c:pt idx="229">
                  <c:v>-3.9522300000000001</c:v>
                </c:pt>
                <c:pt idx="230">
                  <c:v>0.92226900000000001</c:v>
                </c:pt>
                <c:pt idx="231">
                  <c:v>0.50166900000000003</c:v>
                </c:pt>
                <c:pt idx="232">
                  <c:v>0.63306899999999999</c:v>
                </c:pt>
                <c:pt idx="233">
                  <c:v>-0.64443099999999998</c:v>
                </c:pt>
                <c:pt idx="234">
                  <c:v>-6.7643300000000002</c:v>
                </c:pt>
                <c:pt idx="235">
                  <c:v>0.57476899999999997</c:v>
                </c:pt>
                <c:pt idx="236">
                  <c:v>2.36347</c:v>
                </c:pt>
                <c:pt idx="237">
                  <c:v>0.16736899999999999</c:v>
                </c:pt>
                <c:pt idx="238">
                  <c:v>-1.19303</c:v>
                </c:pt>
                <c:pt idx="239">
                  <c:v>-1.66883</c:v>
                </c:pt>
                <c:pt idx="240">
                  <c:v>0.93916900000000003</c:v>
                </c:pt>
                <c:pt idx="241">
                  <c:v>-4.4231399999999997E-2</c:v>
                </c:pt>
                <c:pt idx="242">
                  <c:v>0.96926900000000005</c:v>
                </c:pt>
                <c:pt idx="243">
                  <c:v>-2.7044299999999999</c:v>
                </c:pt>
                <c:pt idx="244">
                  <c:v>-1.88913</c:v>
                </c:pt>
                <c:pt idx="245">
                  <c:v>1.1039699999999999</c:v>
                </c:pt>
                <c:pt idx="246">
                  <c:v>0.67806900000000003</c:v>
                </c:pt>
                <c:pt idx="247">
                  <c:v>2.2435700000000001</c:v>
                </c:pt>
                <c:pt idx="248">
                  <c:v>-2.54623</c:v>
                </c:pt>
                <c:pt idx="249">
                  <c:v>-1.36433</c:v>
                </c:pt>
                <c:pt idx="250">
                  <c:v>-1.11643</c:v>
                </c:pt>
                <c:pt idx="251">
                  <c:v>1.41387</c:v>
                </c:pt>
                <c:pt idx="252">
                  <c:v>5.8939700000000004</c:v>
                </c:pt>
                <c:pt idx="253">
                  <c:v>-1.2223299999999999</c:v>
                </c:pt>
                <c:pt idx="254">
                  <c:v>-0.794431</c:v>
                </c:pt>
                <c:pt idx="255">
                  <c:v>-5.7029300000000003</c:v>
                </c:pt>
                <c:pt idx="256">
                  <c:v>0.58926900000000004</c:v>
                </c:pt>
                <c:pt idx="257">
                  <c:v>-1.30383</c:v>
                </c:pt>
                <c:pt idx="258">
                  <c:v>1.7254700000000001</c:v>
                </c:pt>
                <c:pt idx="259">
                  <c:v>2.7453699999999999</c:v>
                </c:pt>
                <c:pt idx="260">
                  <c:v>2.6306699999999998</c:v>
                </c:pt>
                <c:pt idx="261">
                  <c:v>1.7879700000000001</c:v>
                </c:pt>
                <c:pt idx="262">
                  <c:v>0.53226899999999999</c:v>
                </c:pt>
                <c:pt idx="263">
                  <c:v>-1.1018300000000001</c:v>
                </c:pt>
                <c:pt idx="264">
                  <c:v>-1.47803</c:v>
                </c:pt>
                <c:pt idx="265">
                  <c:v>-2.02373</c:v>
                </c:pt>
                <c:pt idx="266">
                  <c:v>-0.94583099999999998</c:v>
                </c:pt>
                <c:pt idx="267">
                  <c:v>0.88286900000000001</c:v>
                </c:pt>
                <c:pt idx="268">
                  <c:v>2.51417</c:v>
                </c:pt>
                <c:pt idx="269">
                  <c:v>0.118169</c:v>
                </c:pt>
                <c:pt idx="270">
                  <c:v>1.40747</c:v>
                </c:pt>
                <c:pt idx="271">
                  <c:v>0.94406900000000005</c:v>
                </c:pt>
                <c:pt idx="272">
                  <c:v>-1.00153</c:v>
                </c:pt>
                <c:pt idx="273">
                  <c:v>1.7392700000000001</c:v>
                </c:pt>
                <c:pt idx="274">
                  <c:v>1.7911699999999999</c:v>
                </c:pt>
                <c:pt idx="275">
                  <c:v>-3.75603</c:v>
                </c:pt>
                <c:pt idx="276">
                  <c:v>0.26696900000000001</c:v>
                </c:pt>
                <c:pt idx="277">
                  <c:v>2.7158699999999998</c:v>
                </c:pt>
                <c:pt idx="278">
                  <c:v>1.8052699999999999</c:v>
                </c:pt>
                <c:pt idx="279">
                  <c:v>1.38757</c:v>
                </c:pt>
                <c:pt idx="280">
                  <c:v>1.9367700000000001</c:v>
                </c:pt>
                <c:pt idx="281">
                  <c:v>0.24126900000000001</c:v>
                </c:pt>
                <c:pt idx="282">
                  <c:v>-2.4707300000000001</c:v>
                </c:pt>
                <c:pt idx="283">
                  <c:v>1.8701700000000001</c:v>
                </c:pt>
                <c:pt idx="284">
                  <c:v>-1.9910300000000001</c:v>
                </c:pt>
                <c:pt idx="285">
                  <c:v>1.2433700000000001</c:v>
                </c:pt>
                <c:pt idx="286">
                  <c:v>0.50316899999999998</c:v>
                </c:pt>
                <c:pt idx="287">
                  <c:v>0.65826899999999999</c:v>
                </c:pt>
                <c:pt idx="288">
                  <c:v>0.205369</c:v>
                </c:pt>
                <c:pt idx="289">
                  <c:v>-0.47563100000000003</c:v>
                </c:pt>
                <c:pt idx="290">
                  <c:v>-5.0519299999999996</c:v>
                </c:pt>
                <c:pt idx="291">
                  <c:v>-2.0388299999999999</c:v>
                </c:pt>
                <c:pt idx="292">
                  <c:v>-6.9912299999999998</c:v>
                </c:pt>
                <c:pt idx="293">
                  <c:v>-3.53783</c:v>
                </c:pt>
                <c:pt idx="294">
                  <c:v>-4.5683299999999996</c:v>
                </c:pt>
                <c:pt idx="295">
                  <c:v>-0.88373100000000004</c:v>
                </c:pt>
                <c:pt idx="296">
                  <c:v>-6.42713</c:v>
                </c:pt>
                <c:pt idx="297">
                  <c:v>-3.50393</c:v>
                </c:pt>
                <c:pt idx="298">
                  <c:v>-4.6076300000000003</c:v>
                </c:pt>
                <c:pt idx="299">
                  <c:v>-3.5348299999999999</c:v>
                </c:pt>
                <c:pt idx="300">
                  <c:v>-3.8447300000000002</c:v>
                </c:pt>
                <c:pt idx="301">
                  <c:v>-3.3814299999999999</c:v>
                </c:pt>
                <c:pt idx="302">
                  <c:v>-2.3231299999999999</c:v>
                </c:pt>
                <c:pt idx="303">
                  <c:v>-0.79126700000000005</c:v>
                </c:pt>
                <c:pt idx="304">
                  <c:v>-5.04047</c:v>
                </c:pt>
                <c:pt idx="305">
                  <c:v>-4.3616700000000002</c:v>
                </c:pt>
                <c:pt idx="306">
                  <c:v>-4.46427</c:v>
                </c:pt>
                <c:pt idx="307">
                  <c:v>-3.1277699999999999</c:v>
                </c:pt>
                <c:pt idx="308">
                  <c:v>-4.3023699999999998</c:v>
                </c:pt>
                <c:pt idx="309">
                  <c:v>-6.1211700000000002</c:v>
                </c:pt>
                <c:pt idx="310">
                  <c:v>-4.2193699999999996</c:v>
                </c:pt>
                <c:pt idx="311">
                  <c:v>-2.6765699999999999</c:v>
                </c:pt>
                <c:pt idx="312">
                  <c:v>-0.93326699999999996</c:v>
                </c:pt>
                <c:pt idx="313">
                  <c:v>-2.5462699999999998</c:v>
                </c:pt>
                <c:pt idx="314">
                  <c:v>-1.07487</c:v>
                </c:pt>
                <c:pt idx="315">
                  <c:v>-1.4914700000000001</c:v>
                </c:pt>
                <c:pt idx="316">
                  <c:v>-1.90507</c:v>
                </c:pt>
                <c:pt idx="317">
                  <c:v>-1.9181699999999999</c:v>
                </c:pt>
                <c:pt idx="318">
                  <c:v>-3.58087</c:v>
                </c:pt>
                <c:pt idx="319">
                  <c:v>-2.90767</c:v>
                </c:pt>
                <c:pt idx="320">
                  <c:v>-8.0989699999999996</c:v>
                </c:pt>
                <c:pt idx="321">
                  <c:v>-1.51387</c:v>
                </c:pt>
                <c:pt idx="322">
                  <c:v>-2.8498700000000001</c:v>
                </c:pt>
                <c:pt idx="323">
                  <c:v>-2.04867</c:v>
                </c:pt>
                <c:pt idx="324">
                  <c:v>-4.90707</c:v>
                </c:pt>
                <c:pt idx="325">
                  <c:v>-0.82516699999999998</c:v>
                </c:pt>
                <c:pt idx="326">
                  <c:v>-1.80697</c:v>
                </c:pt>
                <c:pt idx="327">
                  <c:v>-2.1374</c:v>
                </c:pt>
                <c:pt idx="328">
                  <c:v>-2.4681999999999999</c:v>
                </c:pt>
                <c:pt idx="329">
                  <c:v>-2.6278899999999998</c:v>
                </c:pt>
                <c:pt idx="330">
                  <c:v>-3.2250899999999998</c:v>
                </c:pt>
                <c:pt idx="331">
                  <c:v>-2.6977899999999999</c:v>
                </c:pt>
                <c:pt idx="332">
                  <c:v>-1.2352000000000001</c:v>
                </c:pt>
                <c:pt idx="333">
                  <c:v>-1.4387000000000001</c:v>
                </c:pt>
                <c:pt idx="334">
                  <c:v>0.23310500000000001</c:v>
                </c:pt>
                <c:pt idx="335">
                  <c:v>-2.1233</c:v>
                </c:pt>
                <c:pt idx="336">
                  <c:v>-3.08189</c:v>
                </c:pt>
                <c:pt idx="337">
                  <c:v>-1.6172899999999999</c:v>
                </c:pt>
                <c:pt idx="338">
                  <c:v>-2.67449</c:v>
                </c:pt>
                <c:pt idx="339" formatCode="General">
                  <c:v>4.0224799999999998</c:v>
                </c:pt>
                <c:pt idx="340" formatCode="General">
                  <c:v>2.7206800000000002</c:v>
                </c:pt>
                <c:pt idx="341" formatCode="General">
                  <c:v>7.3061800000000003</c:v>
                </c:pt>
                <c:pt idx="342" formatCode="General">
                  <c:v>0.86867799999999995</c:v>
                </c:pt>
                <c:pt idx="343" formatCode="General">
                  <c:v>-3.2776200000000002</c:v>
                </c:pt>
                <c:pt idx="344" formatCode="General">
                  <c:v>0.13087799999999999</c:v>
                </c:pt>
                <c:pt idx="345" formatCode="General">
                  <c:v>-4.5685200000000004</c:v>
                </c:pt>
                <c:pt idx="346" formatCode="General">
                  <c:v>-3.4461200000000001</c:v>
                </c:pt>
                <c:pt idx="347" formatCode="General">
                  <c:v>-6.2453200000000004</c:v>
                </c:pt>
                <c:pt idx="348" formatCode="General">
                  <c:v>-3.2088199999999998</c:v>
                </c:pt>
                <c:pt idx="349" formatCode="General">
                  <c:v>-8.2381200000000003</c:v>
                </c:pt>
                <c:pt idx="350" formatCode="General">
                  <c:v>-5.1058199999999996</c:v>
                </c:pt>
                <c:pt idx="351" formatCode="General">
                  <c:v>-3.4119199999999998</c:v>
                </c:pt>
                <c:pt idx="352" formatCode="General">
                  <c:v>-3.8469199999999999</c:v>
                </c:pt>
                <c:pt idx="353" formatCode="General">
                  <c:v>-3.6961200000000001</c:v>
                </c:pt>
                <c:pt idx="354" formatCode="General">
                  <c:v>-2.24742</c:v>
                </c:pt>
                <c:pt idx="355" formatCode="General">
                  <c:v>-2.50752</c:v>
                </c:pt>
                <c:pt idx="356" formatCode="General">
                  <c:v>-2.6088200000000001</c:v>
                </c:pt>
                <c:pt idx="357" formatCode="General">
                  <c:v>-1.87253</c:v>
                </c:pt>
                <c:pt idx="358" formatCode="General">
                  <c:v>-5.7613300000000001</c:v>
                </c:pt>
                <c:pt idx="359" formatCode="General">
                  <c:v>-2.99133</c:v>
                </c:pt>
                <c:pt idx="360" formatCode="General">
                  <c:v>-2.3882300000000001</c:v>
                </c:pt>
                <c:pt idx="361" formatCode="General">
                  <c:v>-2.7176300000000002</c:v>
                </c:pt>
                <c:pt idx="362" formatCode="General">
                  <c:v>-5.4378299999999999</c:v>
                </c:pt>
                <c:pt idx="363" formatCode="General">
                  <c:v>-2.5995300000000001</c:v>
                </c:pt>
                <c:pt idx="364" formatCode="General">
                  <c:v>1.47997</c:v>
                </c:pt>
                <c:pt idx="365" formatCode="General">
                  <c:v>-0.75592499999999996</c:v>
                </c:pt>
                <c:pt idx="366" formatCode="General">
                  <c:v>-5.5250999999999998E-3</c:v>
                </c:pt>
                <c:pt idx="367" formatCode="General">
                  <c:v>-0.77892499999999998</c:v>
                </c:pt>
                <c:pt idx="368" formatCode="General">
                  <c:v>-2.8473299999999999</c:v>
                </c:pt>
                <c:pt idx="369" formatCode="General">
                  <c:v>0.31307499999999999</c:v>
                </c:pt>
              </c:numCache>
            </c:numRef>
          </c:val>
          <c:smooth val="0"/>
        </c:ser>
        <c:ser>
          <c:idx val="1"/>
          <c:order val="1"/>
          <c:tx>
            <c:v>Desviación estándar(mm)</c:v>
          </c:tx>
          <c:marker>
            <c:symbol val="none"/>
          </c:marker>
          <c:cat>
            <c:numRef>
              <c:f>temp_lat!$B$1:$B$370</c:f>
              <c:numCache>
                <c:formatCode>m/d/yyyy</c:formatCode>
                <c:ptCount val="370"/>
                <c:pt idx="0">
                  <c:v>43175</c:v>
                </c:pt>
                <c:pt idx="1">
                  <c:v>43176</c:v>
                </c:pt>
                <c:pt idx="2">
                  <c:v>43177</c:v>
                </c:pt>
                <c:pt idx="3">
                  <c:v>43178</c:v>
                </c:pt>
                <c:pt idx="4">
                  <c:v>43179</c:v>
                </c:pt>
                <c:pt idx="5">
                  <c:v>43180</c:v>
                </c:pt>
                <c:pt idx="6">
                  <c:v>43181</c:v>
                </c:pt>
                <c:pt idx="7">
                  <c:v>43182</c:v>
                </c:pt>
                <c:pt idx="8">
                  <c:v>43183</c:v>
                </c:pt>
                <c:pt idx="9">
                  <c:v>43184</c:v>
                </c:pt>
                <c:pt idx="10">
                  <c:v>43185</c:v>
                </c:pt>
                <c:pt idx="11">
                  <c:v>43186</c:v>
                </c:pt>
                <c:pt idx="12">
                  <c:v>43187</c:v>
                </c:pt>
                <c:pt idx="13">
                  <c:v>43188</c:v>
                </c:pt>
                <c:pt idx="14">
                  <c:v>43189</c:v>
                </c:pt>
                <c:pt idx="15">
                  <c:v>43190</c:v>
                </c:pt>
                <c:pt idx="16">
                  <c:v>43191</c:v>
                </c:pt>
                <c:pt idx="17">
                  <c:v>43192</c:v>
                </c:pt>
                <c:pt idx="18">
                  <c:v>43193</c:v>
                </c:pt>
                <c:pt idx="19">
                  <c:v>43194</c:v>
                </c:pt>
                <c:pt idx="20">
                  <c:v>43195</c:v>
                </c:pt>
                <c:pt idx="21">
                  <c:v>43196</c:v>
                </c:pt>
                <c:pt idx="22">
                  <c:v>43197</c:v>
                </c:pt>
                <c:pt idx="23">
                  <c:v>43198</c:v>
                </c:pt>
                <c:pt idx="24">
                  <c:v>43199</c:v>
                </c:pt>
                <c:pt idx="25">
                  <c:v>43200</c:v>
                </c:pt>
                <c:pt idx="26">
                  <c:v>43201</c:v>
                </c:pt>
                <c:pt idx="27">
                  <c:v>43202</c:v>
                </c:pt>
                <c:pt idx="28">
                  <c:v>43203</c:v>
                </c:pt>
                <c:pt idx="29">
                  <c:v>43204</c:v>
                </c:pt>
                <c:pt idx="30">
                  <c:v>43205</c:v>
                </c:pt>
                <c:pt idx="31">
                  <c:v>43206</c:v>
                </c:pt>
                <c:pt idx="32">
                  <c:v>43207</c:v>
                </c:pt>
                <c:pt idx="33">
                  <c:v>43208</c:v>
                </c:pt>
                <c:pt idx="34">
                  <c:v>43209</c:v>
                </c:pt>
                <c:pt idx="35">
                  <c:v>43210</c:v>
                </c:pt>
                <c:pt idx="36">
                  <c:v>43211</c:v>
                </c:pt>
                <c:pt idx="37">
                  <c:v>43212</c:v>
                </c:pt>
                <c:pt idx="38">
                  <c:v>43213</c:v>
                </c:pt>
                <c:pt idx="39">
                  <c:v>43214</c:v>
                </c:pt>
                <c:pt idx="40">
                  <c:v>43215</c:v>
                </c:pt>
                <c:pt idx="41">
                  <c:v>43216</c:v>
                </c:pt>
                <c:pt idx="42">
                  <c:v>43217</c:v>
                </c:pt>
                <c:pt idx="43">
                  <c:v>43218</c:v>
                </c:pt>
                <c:pt idx="44">
                  <c:v>43219</c:v>
                </c:pt>
                <c:pt idx="45">
                  <c:v>43220</c:v>
                </c:pt>
                <c:pt idx="46">
                  <c:v>43221</c:v>
                </c:pt>
                <c:pt idx="47">
                  <c:v>43222</c:v>
                </c:pt>
                <c:pt idx="48">
                  <c:v>43223</c:v>
                </c:pt>
                <c:pt idx="49">
                  <c:v>43224</c:v>
                </c:pt>
                <c:pt idx="50">
                  <c:v>43225</c:v>
                </c:pt>
                <c:pt idx="51">
                  <c:v>43226</c:v>
                </c:pt>
                <c:pt idx="52">
                  <c:v>43227</c:v>
                </c:pt>
                <c:pt idx="53">
                  <c:v>43228</c:v>
                </c:pt>
                <c:pt idx="54">
                  <c:v>43229</c:v>
                </c:pt>
                <c:pt idx="55">
                  <c:v>43230</c:v>
                </c:pt>
                <c:pt idx="56">
                  <c:v>43231</c:v>
                </c:pt>
                <c:pt idx="57">
                  <c:v>43232</c:v>
                </c:pt>
                <c:pt idx="58">
                  <c:v>43233</c:v>
                </c:pt>
                <c:pt idx="59">
                  <c:v>43234</c:v>
                </c:pt>
                <c:pt idx="60">
                  <c:v>43235</c:v>
                </c:pt>
                <c:pt idx="61">
                  <c:v>43236</c:v>
                </c:pt>
                <c:pt idx="62">
                  <c:v>43237</c:v>
                </c:pt>
                <c:pt idx="63">
                  <c:v>43238</c:v>
                </c:pt>
                <c:pt idx="64">
                  <c:v>43239</c:v>
                </c:pt>
                <c:pt idx="65">
                  <c:v>43240</c:v>
                </c:pt>
                <c:pt idx="66">
                  <c:v>43241</c:v>
                </c:pt>
                <c:pt idx="67">
                  <c:v>43242</c:v>
                </c:pt>
                <c:pt idx="68">
                  <c:v>43243</c:v>
                </c:pt>
                <c:pt idx="69">
                  <c:v>43244</c:v>
                </c:pt>
                <c:pt idx="70">
                  <c:v>43245</c:v>
                </c:pt>
                <c:pt idx="71">
                  <c:v>43246</c:v>
                </c:pt>
                <c:pt idx="72">
                  <c:v>43247</c:v>
                </c:pt>
                <c:pt idx="73">
                  <c:v>43248</c:v>
                </c:pt>
                <c:pt idx="74">
                  <c:v>43249</c:v>
                </c:pt>
                <c:pt idx="75">
                  <c:v>43250</c:v>
                </c:pt>
                <c:pt idx="76">
                  <c:v>43251</c:v>
                </c:pt>
                <c:pt idx="77">
                  <c:v>43252</c:v>
                </c:pt>
                <c:pt idx="78">
                  <c:v>43253</c:v>
                </c:pt>
                <c:pt idx="79">
                  <c:v>43254</c:v>
                </c:pt>
                <c:pt idx="80">
                  <c:v>43255</c:v>
                </c:pt>
                <c:pt idx="81">
                  <c:v>43257</c:v>
                </c:pt>
                <c:pt idx="82">
                  <c:v>43258</c:v>
                </c:pt>
                <c:pt idx="83">
                  <c:v>43259</c:v>
                </c:pt>
                <c:pt idx="84">
                  <c:v>43260</c:v>
                </c:pt>
                <c:pt idx="85">
                  <c:v>43261</c:v>
                </c:pt>
                <c:pt idx="86">
                  <c:v>43262</c:v>
                </c:pt>
                <c:pt idx="87">
                  <c:v>43263</c:v>
                </c:pt>
                <c:pt idx="88">
                  <c:v>43264</c:v>
                </c:pt>
                <c:pt idx="89">
                  <c:v>43265</c:v>
                </c:pt>
                <c:pt idx="90">
                  <c:v>43266</c:v>
                </c:pt>
                <c:pt idx="91">
                  <c:v>43267</c:v>
                </c:pt>
                <c:pt idx="92">
                  <c:v>43268</c:v>
                </c:pt>
                <c:pt idx="93">
                  <c:v>43269</c:v>
                </c:pt>
                <c:pt idx="94">
                  <c:v>43270</c:v>
                </c:pt>
                <c:pt idx="95">
                  <c:v>43271</c:v>
                </c:pt>
                <c:pt idx="96">
                  <c:v>43272</c:v>
                </c:pt>
                <c:pt idx="97">
                  <c:v>43273</c:v>
                </c:pt>
                <c:pt idx="98">
                  <c:v>43274</c:v>
                </c:pt>
                <c:pt idx="99">
                  <c:v>43275</c:v>
                </c:pt>
                <c:pt idx="100">
                  <c:v>43276</c:v>
                </c:pt>
                <c:pt idx="101">
                  <c:v>43277</c:v>
                </c:pt>
                <c:pt idx="102">
                  <c:v>43278</c:v>
                </c:pt>
                <c:pt idx="103">
                  <c:v>43279</c:v>
                </c:pt>
                <c:pt idx="104">
                  <c:v>43280</c:v>
                </c:pt>
                <c:pt idx="105">
                  <c:v>43281</c:v>
                </c:pt>
                <c:pt idx="106">
                  <c:v>43282</c:v>
                </c:pt>
                <c:pt idx="107">
                  <c:v>43283</c:v>
                </c:pt>
                <c:pt idx="108">
                  <c:v>43284</c:v>
                </c:pt>
                <c:pt idx="109">
                  <c:v>43285</c:v>
                </c:pt>
                <c:pt idx="110">
                  <c:v>43286</c:v>
                </c:pt>
                <c:pt idx="111">
                  <c:v>43287</c:v>
                </c:pt>
                <c:pt idx="112">
                  <c:v>43288</c:v>
                </c:pt>
                <c:pt idx="113">
                  <c:v>43289</c:v>
                </c:pt>
                <c:pt idx="114">
                  <c:v>43290</c:v>
                </c:pt>
                <c:pt idx="115">
                  <c:v>43291</c:v>
                </c:pt>
                <c:pt idx="116">
                  <c:v>43292</c:v>
                </c:pt>
                <c:pt idx="117">
                  <c:v>43293</c:v>
                </c:pt>
                <c:pt idx="118">
                  <c:v>43294</c:v>
                </c:pt>
                <c:pt idx="119">
                  <c:v>43295</c:v>
                </c:pt>
                <c:pt idx="120">
                  <c:v>43296</c:v>
                </c:pt>
                <c:pt idx="121">
                  <c:v>43297</c:v>
                </c:pt>
                <c:pt idx="122">
                  <c:v>43298</c:v>
                </c:pt>
                <c:pt idx="123">
                  <c:v>43299</c:v>
                </c:pt>
                <c:pt idx="124">
                  <c:v>43300</c:v>
                </c:pt>
                <c:pt idx="125">
                  <c:v>43301</c:v>
                </c:pt>
                <c:pt idx="126">
                  <c:v>43302</c:v>
                </c:pt>
                <c:pt idx="127">
                  <c:v>43303</c:v>
                </c:pt>
                <c:pt idx="128">
                  <c:v>43304</c:v>
                </c:pt>
                <c:pt idx="129">
                  <c:v>43305</c:v>
                </c:pt>
                <c:pt idx="130">
                  <c:v>43306</c:v>
                </c:pt>
                <c:pt idx="131">
                  <c:v>43307</c:v>
                </c:pt>
                <c:pt idx="132">
                  <c:v>43308</c:v>
                </c:pt>
                <c:pt idx="133">
                  <c:v>43309</c:v>
                </c:pt>
                <c:pt idx="134">
                  <c:v>43310</c:v>
                </c:pt>
                <c:pt idx="135">
                  <c:v>43311</c:v>
                </c:pt>
                <c:pt idx="136">
                  <c:v>43312</c:v>
                </c:pt>
                <c:pt idx="137">
                  <c:v>43313</c:v>
                </c:pt>
                <c:pt idx="138">
                  <c:v>43314</c:v>
                </c:pt>
                <c:pt idx="139">
                  <c:v>43315</c:v>
                </c:pt>
                <c:pt idx="140">
                  <c:v>43316</c:v>
                </c:pt>
                <c:pt idx="141">
                  <c:v>43317</c:v>
                </c:pt>
                <c:pt idx="142">
                  <c:v>43318</c:v>
                </c:pt>
                <c:pt idx="143">
                  <c:v>43319</c:v>
                </c:pt>
                <c:pt idx="144">
                  <c:v>43320</c:v>
                </c:pt>
                <c:pt idx="145">
                  <c:v>43321</c:v>
                </c:pt>
                <c:pt idx="146">
                  <c:v>43322</c:v>
                </c:pt>
                <c:pt idx="147">
                  <c:v>43323</c:v>
                </c:pt>
                <c:pt idx="148">
                  <c:v>43324</c:v>
                </c:pt>
                <c:pt idx="149">
                  <c:v>43325</c:v>
                </c:pt>
                <c:pt idx="150">
                  <c:v>43326</c:v>
                </c:pt>
                <c:pt idx="151">
                  <c:v>43327</c:v>
                </c:pt>
                <c:pt idx="152">
                  <c:v>43328</c:v>
                </c:pt>
                <c:pt idx="153">
                  <c:v>43329</c:v>
                </c:pt>
                <c:pt idx="154">
                  <c:v>43330</c:v>
                </c:pt>
                <c:pt idx="155">
                  <c:v>43331</c:v>
                </c:pt>
                <c:pt idx="156">
                  <c:v>43332</c:v>
                </c:pt>
                <c:pt idx="157">
                  <c:v>43333</c:v>
                </c:pt>
                <c:pt idx="158">
                  <c:v>43334</c:v>
                </c:pt>
                <c:pt idx="159">
                  <c:v>43335</c:v>
                </c:pt>
                <c:pt idx="160">
                  <c:v>43336</c:v>
                </c:pt>
                <c:pt idx="161">
                  <c:v>43337</c:v>
                </c:pt>
                <c:pt idx="162">
                  <c:v>43338</c:v>
                </c:pt>
                <c:pt idx="163">
                  <c:v>43339</c:v>
                </c:pt>
                <c:pt idx="164">
                  <c:v>43340</c:v>
                </c:pt>
                <c:pt idx="165">
                  <c:v>43342</c:v>
                </c:pt>
                <c:pt idx="166">
                  <c:v>43343</c:v>
                </c:pt>
                <c:pt idx="167">
                  <c:v>43344</c:v>
                </c:pt>
                <c:pt idx="168">
                  <c:v>43345</c:v>
                </c:pt>
                <c:pt idx="169">
                  <c:v>43346</c:v>
                </c:pt>
                <c:pt idx="170">
                  <c:v>43347</c:v>
                </c:pt>
                <c:pt idx="171">
                  <c:v>43348</c:v>
                </c:pt>
                <c:pt idx="172">
                  <c:v>43350</c:v>
                </c:pt>
                <c:pt idx="173">
                  <c:v>43351</c:v>
                </c:pt>
                <c:pt idx="174">
                  <c:v>43352</c:v>
                </c:pt>
                <c:pt idx="175">
                  <c:v>43353</c:v>
                </c:pt>
                <c:pt idx="176">
                  <c:v>43354</c:v>
                </c:pt>
                <c:pt idx="177">
                  <c:v>43355</c:v>
                </c:pt>
                <c:pt idx="178">
                  <c:v>43356</c:v>
                </c:pt>
                <c:pt idx="179">
                  <c:v>43357</c:v>
                </c:pt>
                <c:pt idx="180">
                  <c:v>43358</c:v>
                </c:pt>
                <c:pt idx="181">
                  <c:v>43359</c:v>
                </c:pt>
                <c:pt idx="182">
                  <c:v>43360</c:v>
                </c:pt>
                <c:pt idx="183">
                  <c:v>43361</c:v>
                </c:pt>
                <c:pt idx="184">
                  <c:v>43362</c:v>
                </c:pt>
                <c:pt idx="185">
                  <c:v>43363</c:v>
                </c:pt>
                <c:pt idx="186">
                  <c:v>43366</c:v>
                </c:pt>
                <c:pt idx="187">
                  <c:v>43367</c:v>
                </c:pt>
                <c:pt idx="188">
                  <c:v>43368</c:v>
                </c:pt>
                <c:pt idx="189">
                  <c:v>43369</c:v>
                </c:pt>
                <c:pt idx="190">
                  <c:v>43370</c:v>
                </c:pt>
                <c:pt idx="191">
                  <c:v>43371</c:v>
                </c:pt>
                <c:pt idx="192">
                  <c:v>43372</c:v>
                </c:pt>
                <c:pt idx="193">
                  <c:v>43373</c:v>
                </c:pt>
                <c:pt idx="194">
                  <c:v>43374</c:v>
                </c:pt>
                <c:pt idx="195">
                  <c:v>43375</c:v>
                </c:pt>
                <c:pt idx="196">
                  <c:v>43376</c:v>
                </c:pt>
                <c:pt idx="197">
                  <c:v>43377</c:v>
                </c:pt>
                <c:pt idx="198">
                  <c:v>43378</c:v>
                </c:pt>
                <c:pt idx="199">
                  <c:v>43379</c:v>
                </c:pt>
                <c:pt idx="200">
                  <c:v>43380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43386</c:v>
                </c:pt>
                <c:pt idx="206">
                  <c:v>43387</c:v>
                </c:pt>
                <c:pt idx="207">
                  <c:v>43388</c:v>
                </c:pt>
                <c:pt idx="208">
                  <c:v>43389</c:v>
                </c:pt>
                <c:pt idx="209">
                  <c:v>43390</c:v>
                </c:pt>
                <c:pt idx="210">
                  <c:v>43391</c:v>
                </c:pt>
                <c:pt idx="211">
                  <c:v>43392</c:v>
                </c:pt>
                <c:pt idx="212">
                  <c:v>43393</c:v>
                </c:pt>
                <c:pt idx="213">
                  <c:v>43394</c:v>
                </c:pt>
                <c:pt idx="214">
                  <c:v>43395</c:v>
                </c:pt>
                <c:pt idx="215">
                  <c:v>43396</c:v>
                </c:pt>
                <c:pt idx="216">
                  <c:v>43397</c:v>
                </c:pt>
                <c:pt idx="217">
                  <c:v>43398</c:v>
                </c:pt>
                <c:pt idx="218">
                  <c:v>43399</c:v>
                </c:pt>
                <c:pt idx="219">
                  <c:v>43400</c:v>
                </c:pt>
                <c:pt idx="220">
                  <c:v>43401</c:v>
                </c:pt>
                <c:pt idx="221">
                  <c:v>43402</c:v>
                </c:pt>
                <c:pt idx="222">
                  <c:v>43403</c:v>
                </c:pt>
                <c:pt idx="223">
                  <c:v>43404</c:v>
                </c:pt>
                <c:pt idx="224">
                  <c:v>43405</c:v>
                </c:pt>
                <c:pt idx="225">
                  <c:v>43406</c:v>
                </c:pt>
                <c:pt idx="226">
                  <c:v>43407</c:v>
                </c:pt>
                <c:pt idx="227">
                  <c:v>43408</c:v>
                </c:pt>
                <c:pt idx="228">
                  <c:v>43409</c:v>
                </c:pt>
                <c:pt idx="229">
                  <c:v>43410</c:v>
                </c:pt>
                <c:pt idx="230">
                  <c:v>43411</c:v>
                </c:pt>
                <c:pt idx="231">
                  <c:v>43412</c:v>
                </c:pt>
                <c:pt idx="232">
                  <c:v>43413</c:v>
                </c:pt>
                <c:pt idx="233">
                  <c:v>43414</c:v>
                </c:pt>
                <c:pt idx="234">
                  <c:v>43415</c:v>
                </c:pt>
                <c:pt idx="235">
                  <c:v>43416</c:v>
                </c:pt>
                <c:pt idx="236">
                  <c:v>43417</c:v>
                </c:pt>
                <c:pt idx="237">
                  <c:v>43418</c:v>
                </c:pt>
                <c:pt idx="238">
                  <c:v>43419</c:v>
                </c:pt>
                <c:pt idx="239">
                  <c:v>43420</c:v>
                </c:pt>
                <c:pt idx="240">
                  <c:v>43421</c:v>
                </c:pt>
                <c:pt idx="241">
                  <c:v>43422</c:v>
                </c:pt>
                <c:pt idx="242">
                  <c:v>43423</c:v>
                </c:pt>
                <c:pt idx="243">
                  <c:v>43424</c:v>
                </c:pt>
                <c:pt idx="244">
                  <c:v>43425</c:v>
                </c:pt>
                <c:pt idx="245">
                  <c:v>43426</c:v>
                </c:pt>
                <c:pt idx="246">
                  <c:v>43427</c:v>
                </c:pt>
                <c:pt idx="247">
                  <c:v>43428</c:v>
                </c:pt>
                <c:pt idx="248">
                  <c:v>43429</c:v>
                </c:pt>
                <c:pt idx="249">
                  <c:v>43430</c:v>
                </c:pt>
                <c:pt idx="250">
                  <c:v>43431</c:v>
                </c:pt>
                <c:pt idx="251">
                  <c:v>43432</c:v>
                </c:pt>
                <c:pt idx="252">
                  <c:v>43433</c:v>
                </c:pt>
                <c:pt idx="253">
                  <c:v>43434</c:v>
                </c:pt>
                <c:pt idx="254">
                  <c:v>43435</c:v>
                </c:pt>
                <c:pt idx="255">
                  <c:v>43436</c:v>
                </c:pt>
                <c:pt idx="256">
                  <c:v>43437</c:v>
                </c:pt>
                <c:pt idx="257">
                  <c:v>43438</c:v>
                </c:pt>
                <c:pt idx="258">
                  <c:v>43439</c:v>
                </c:pt>
                <c:pt idx="259">
                  <c:v>43440</c:v>
                </c:pt>
                <c:pt idx="260">
                  <c:v>43441</c:v>
                </c:pt>
                <c:pt idx="261">
                  <c:v>43442</c:v>
                </c:pt>
                <c:pt idx="262">
                  <c:v>43443</c:v>
                </c:pt>
                <c:pt idx="263">
                  <c:v>43444</c:v>
                </c:pt>
                <c:pt idx="264">
                  <c:v>43445</c:v>
                </c:pt>
                <c:pt idx="265">
                  <c:v>43446</c:v>
                </c:pt>
                <c:pt idx="266">
                  <c:v>43447</c:v>
                </c:pt>
                <c:pt idx="267">
                  <c:v>43448</c:v>
                </c:pt>
                <c:pt idx="268">
                  <c:v>43449</c:v>
                </c:pt>
                <c:pt idx="269">
                  <c:v>43450</c:v>
                </c:pt>
                <c:pt idx="270">
                  <c:v>43451</c:v>
                </c:pt>
                <c:pt idx="271">
                  <c:v>43452</c:v>
                </c:pt>
                <c:pt idx="272">
                  <c:v>43453</c:v>
                </c:pt>
                <c:pt idx="273">
                  <c:v>43454</c:v>
                </c:pt>
                <c:pt idx="274">
                  <c:v>43455</c:v>
                </c:pt>
                <c:pt idx="275">
                  <c:v>43456</c:v>
                </c:pt>
                <c:pt idx="276">
                  <c:v>43457</c:v>
                </c:pt>
                <c:pt idx="277">
                  <c:v>43458</c:v>
                </c:pt>
                <c:pt idx="278">
                  <c:v>43459</c:v>
                </c:pt>
                <c:pt idx="279">
                  <c:v>43460</c:v>
                </c:pt>
                <c:pt idx="280">
                  <c:v>43461</c:v>
                </c:pt>
                <c:pt idx="281">
                  <c:v>43462</c:v>
                </c:pt>
                <c:pt idx="282">
                  <c:v>43463</c:v>
                </c:pt>
                <c:pt idx="283">
                  <c:v>43465</c:v>
                </c:pt>
                <c:pt idx="284">
                  <c:v>43466</c:v>
                </c:pt>
                <c:pt idx="285">
                  <c:v>43467</c:v>
                </c:pt>
                <c:pt idx="286">
                  <c:v>43468</c:v>
                </c:pt>
                <c:pt idx="287">
                  <c:v>43469</c:v>
                </c:pt>
                <c:pt idx="288">
                  <c:v>43470</c:v>
                </c:pt>
                <c:pt idx="289">
                  <c:v>43471</c:v>
                </c:pt>
                <c:pt idx="290">
                  <c:v>43472</c:v>
                </c:pt>
                <c:pt idx="291">
                  <c:v>43473</c:v>
                </c:pt>
                <c:pt idx="292">
                  <c:v>43474</c:v>
                </c:pt>
                <c:pt idx="293">
                  <c:v>43475</c:v>
                </c:pt>
                <c:pt idx="294">
                  <c:v>43476</c:v>
                </c:pt>
                <c:pt idx="295">
                  <c:v>43477</c:v>
                </c:pt>
                <c:pt idx="296">
                  <c:v>43478</c:v>
                </c:pt>
                <c:pt idx="297">
                  <c:v>43479</c:v>
                </c:pt>
                <c:pt idx="298">
                  <c:v>43480</c:v>
                </c:pt>
                <c:pt idx="299">
                  <c:v>43481</c:v>
                </c:pt>
                <c:pt idx="300">
                  <c:v>43482</c:v>
                </c:pt>
                <c:pt idx="301">
                  <c:v>43483</c:v>
                </c:pt>
                <c:pt idx="302">
                  <c:v>43484</c:v>
                </c:pt>
                <c:pt idx="303">
                  <c:v>43485</c:v>
                </c:pt>
                <c:pt idx="304">
                  <c:v>43486</c:v>
                </c:pt>
                <c:pt idx="305">
                  <c:v>43487</c:v>
                </c:pt>
                <c:pt idx="306">
                  <c:v>43488</c:v>
                </c:pt>
                <c:pt idx="307">
                  <c:v>43489</c:v>
                </c:pt>
                <c:pt idx="308">
                  <c:v>43490</c:v>
                </c:pt>
                <c:pt idx="309">
                  <c:v>43491</c:v>
                </c:pt>
                <c:pt idx="310">
                  <c:v>43492</c:v>
                </c:pt>
                <c:pt idx="311">
                  <c:v>43493</c:v>
                </c:pt>
                <c:pt idx="312">
                  <c:v>43494</c:v>
                </c:pt>
                <c:pt idx="313">
                  <c:v>43495</c:v>
                </c:pt>
                <c:pt idx="314">
                  <c:v>43496</c:v>
                </c:pt>
                <c:pt idx="315">
                  <c:v>43497</c:v>
                </c:pt>
                <c:pt idx="316">
                  <c:v>43498</c:v>
                </c:pt>
                <c:pt idx="317">
                  <c:v>43499</c:v>
                </c:pt>
                <c:pt idx="318">
                  <c:v>43500</c:v>
                </c:pt>
                <c:pt idx="319">
                  <c:v>43501</c:v>
                </c:pt>
                <c:pt idx="320">
                  <c:v>43502</c:v>
                </c:pt>
                <c:pt idx="321">
                  <c:v>43503</c:v>
                </c:pt>
                <c:pt idx="322">
                  <c:v>43504</c:v>
                </c:pt>
                <c:pt idx="323">
                  <c:v>43505</c:v>
                </c:pt>
                <c:pt idx="324">
                  <c:v>43506</c:v>
                </c:pt>
                <c:pt idx="325">
                  <c:v>43507</c:v>
                </c:pt>
                <c:pt idx="326">
                  <c:v>43508</c:v>
                </c:pt>
                <c:pt idx="327">
                  <c:v>43509</c:v>
                </c:pt>
                <c:pt idx="328">
                  <c:v>43510</c:v>
                </c:pt>
                <c:pt idx="329">
                  <c:v>43511</c:v>
                </c:pt>
                <c:pt idx="330">
                  <c:v>43512</c:v>
                </c:pt>
                <c:pt idx="331">
                  <c:v>43513</c:v>
                </c:pt>
                <c:pt idx="332">
                  <c:v>43514</c:v>
                </c:pt>
                <c:pt idx="333">
                  <c:v>43515</c:v>
                </c:pt>
                <c:pt idx="334">
                  <c:v>43516</c:v>
                </c:pt>
                <c:pt idx="335">
                  <c:v>43517</c:v>
                </c:pt>
                <c:pt idx="336">
                  <c:v>43518</c:v>
                </c:pt>
                <c:pt idx="337">
                  <c:v>43519</c:v>
                </c:pt>
                <c:pt idx="338">
                  <c:v>43520</c:v>
                </c:pt>
                <c:pt idx="339">
                  <c:v>43521</c:v>
                </c:pt>
                <c:pt idx="340">
                  <c:v>43522</c:v>
                </c:pt>
                <c:pt idx="341">
                  <c:v>43523</c:v>
                </c:pt>
                <c:pt idx="342">
                  <c:v>43524</c:v>
                </c:pt>
                <c:pt idx="343">
                  <c:v>43528</c:v>
                </c:pt>
                <c:pt idx="344">
                  <c:v>43529</c:v>
                </c:pt>
                <c:pt idx="345">
                  <c:v>43530</c:v>
                </c:pt>
                <c:pt idx="346">
                  <c:v>43531</c:v>
                </c:pt>
                <c:pt idx="347">
                  <c:v>43532</c:v>
                </c:pt>
                <c:pt idx="348">
                  <c:v>43533</c:v>
                </c:pt>
                <c:pt idx="349">
                  <c:v>43534</c:v>
                </c:pt>
                <c:pt idx="350">
                  <c:v>43535</c:v>
                </c:pt>
                <c:pt idx="351">
                  <c:v>43536</c:v>
                </c:pt>
                <c:pt idx="352">
                  <c:v>43537</c:v>
                </c:pt>
                <c:pt idx="353">
                  <c:v>43538</c:v>
                </c:pt>
                <c:pt idx="354">
                  <c:v>43539</c:v>
                </c:pt>
                <c:pt idx="355">
                  <c:v>43540</c:v>
                </c:pt>
                <c:pt idx="356">
                  <c:v>43541</c:v>
                </c:pt>
                <c:pt idx="357">
                  <c:v>43542</c:v>
                </c:pt>
                <c:pt idx="358">
                  <c:v>43543</c:v>
                </c:pt>
                <c:pt idx="359">
                  <c:v>43544</c:v>
                </c:pt>
                <c:pt idx="360">
                  <c:v>43545</c:v>
                </c:pt>
                <c:pt idx="361">
                  <c:v>43546</c:v>
                </c:pt>
                <c:pt idx="362">
                  <c:v>43547</c:v>
                </c:pt>
                <c:pt idx="363">
                  <c:v>43548</c:v>
                </c:pt>
                <c:pt idx="364">
                  <c:v>43549</c:v>
                </c:pt>
                <c:pt idx="365">
                  <c:v>43550</c:v>
                </c:pt>
                <c:pt idx="366">
                  <c:v>43551</c:v>
                </c:pt>
                <c:pt idx="367">
                  <c:v>43552</c:v>
                </c:pt>
                <c:pt idx="368">
                  <c:v>43553</c:v>
                </c:pt>
                <c:pt idx="369">
                  <c:v>43554</c:v>
                </c:pt>
              </c:numCache>
            </c:numRef>
          </c:cat>
          <c:val>
            <c:numRef>
              <c:f>temp_lat!$D$1:$D$370</c:f>
              <c:numCache>
                <c:formatCode>0.00000</c:formatCode>
                <c:ptCount val="370"/>
                <c:pt idx="0">
                  <c:v>0.21628</c:v>
                </c:pt>
                <c:pt idx="1">
                  <c:v>0.217</c:v>
                </c:pt>
                <c:pt idx="2">
                  <c:v>0.21557999999999999</c:v>
                </c:pt>
                <c:pt idx="3">
                  <c:v>0.22031999999999999</c:v>
                </c:pt>
                <c:pt idx="4">
                  <c:v>0.21687000000000001</c:v>
                </c:pt>
                <c:pt idx="5">
                  <c:v>0.21720999999999999</c:v>
                </c:pt>
                <c:pt idx="6">
                  <c:v>0.21690000000000001</c:v>
                </c:pt>
                <c:pt idx="7">
                  <c:v>0.21340000000000001</c:v>
                </c:pt>
                <c:pt idx="8">
                  <c:v>0.21618999999999999</c:v>
                </c:pt>
                <c:pt idx="9">
                  <c:v>0.21576000000000001</c:v>
                </c:pt>
                <c:pt idx="10">
                  <c:v>0.21662999999999999</c:v>
                </c:pt>
                <c:pt idx="11">
                  <c:v>0.21578</c:v>
                </c:pt>
                <c:pt idx="12">
                  <c:v>0.21442</c:v>
                </c:pt>
                <c:pt idx="13">
                  <c:v>0.21471999999999999</c:v>
                </c:pt>
                <c:pt idx="14">
                  <c:v>0.21354999999999999</c:v>
                </c:pt>
                <c:pt idx="15">
                  <c:v>0.21459</c:v>
                </c:pt>
                <c:pt idx="16">
                  <c:v>0.21486</c:v>
                </c:pt>
                <c:pt idx="17">
                  <c:v>0.21496000000000001</c:v>
                </c:pt>
                <c:pt idx="18">
                  <c:v>0.21257000000000001</c:v>
                </c:pt>
                <c:pt idx="19">
                  <c:v>0.23652999999999999</c:v>
                </c:pt>
                <c:pt idx="20">
                  <c:v>0.21462999999999999</c:v>
                </c:pt>
                <c:pt idx="21">
                  <c:v>0.21382000000000001</c:v>
                </c:pt>
                <c:pt idx="22">
                  <c:v>0.21360999999999999</c:v>
                </c:pt>
                <c:pt idx="23">
                  <c:v>0.21318000000000001</c:v>
                </c:pt>
                <c:pt idx="24">
                  <c:v>0.21110000000000001</c:v>
                </c:pt>
                <c:pt idx="25">
                  <c:v>0.21374000000000001</c:v>
                </c:pt>
                <c:pt idx="26">
                  <c:v>0.21409</c:v>
                </c:pt>
                <c:pt idx="27">
                  <c:v>0.21184</c:v>
                </c:pt>
                <c:pt idx="28">
                  <c:v>0.21920000000000001</c:v>
                </c:pt>
                <c:pt idx="29">
                  <c:v>0.21573000000000001</c:v>
                </c:pt>
                <c:pt idx="30">
                  <c:v>0.21498</c:v>
                </c:pt>
                <c:pt idx="31">
                  <c:v>0.21454999999999999</c:v>
                </c:pt>
                <c:pt idx="32">
                  <c:v>0.21833</c:v>
                </c:pt>
                <c:pt idx="33">
                  <c:v>0.21467</c:v>
                </c:pt>
                <c:pt idx="34">
                  <c:v>0.20974000000000001</c:v>
                </c:pt>
                <c:pt idx="35">
                  <c:v>0.21237</c:v>
                </c:pt>
                <c:pt idx="36">
                  <c:v>0.2077</c:v>
                </c:pt>
                <c:pt idx="37">
                  <c:v>0.20619000000000001</c:v>
                </c:pt>
                <c:pt idx="38">
                  <c:v>0.20610000000000001</c:v>
                </c:pt>
                <c:pt idx="39">
                  <c:v>0.20784</c:v>
                </c:pt>
                <c:pt idx="40">
                  <c:v>0.20658000000000001</c:v>
                </c:pt>
                <c:pt idx="41">
                  <c:v>0.20538000000000001</c:v>
                </c:pt>
                <c:pt idx="42">
                  <c:v>0.21049000000000001</c:v>
                </c:pt>
                <c:pt idx="43">
                  <c:v>0.20563999999999999</c:v>
                </c:pt>
                <c:pt idx="44">
                  <c:v>0.20557</c:v>
                </c:pt>
                <c:pt idx="45">
                  <c:v>0.20677999999999999</c:v>
                </c:pt>
                <c:pt idx="46">
                  <c:v>0.20982000000000001</c:v>
                </c:pt>
                <c:pt idx="47">
                  <c:v>0.20705999999999999</c:v>
                </c:pt>
                <c:pt idx="48">
                  <c:v>0.21465000000000001</c:v>
                </c:pt>
                <c:pt idx="49">
                  <c:v>0.2127</c:v>
                </c:pt>
                <c:pt idx="50">
                  <c:v>0.20627000000000001</c:v>
                </c:pt>
                <c:pt idx="51">
                  <c:v>0.20738000000000001</c:v>
                </c:pt>
                <c:pt idx="52">
                  <c:v>0.20730999999999999</c:v>
                </c:pt>
                <c:pt idx="53">
                  <c:v>0.20508999999999999</c:v>
                </c:pt>
                <c:pt idx="54">
                  <c:v>0.20882999999999999</c:v>
                </c:pt>
                <c:pt idx="55">
                  <c:v>0.20574000000000001</c:v>
                </c:pt>
                <c:pt idx="56">
                  <c:v>0.20805999999999999</c:v>
                </c:pt>
                <c:pt idx="57">
                  <c:v>0.20835000000000001</c:v>
                </c:pt>
                <c:pt idx="58">
                  <c:v>0.20996000000000001</c:v>
                </c:pt>
                <c:pt idx="59">
                  <c:v>0.20615</c:v>
                </c:pt>
                <c:pt idx="60">
                  <c:v>0.20812</c:v>
                </c:pt>
                <c:pt idx="61">
                  <c:v>0.20643</c:v>
                </c:pt>
                <c:pt idx="62">
                  <c:v>0.20710999999999999</c:v>
                </c:pt>
                <c:pt idx="63">
                  <c:v>0.21728</c:v>
                </c:pt>
                <c:pt idx="64">
                  <c:v>0.20718</c:v>
                </c:pt>
                <c:pt idx="65">
                  <c:v>0.20613999999999999</c:v>
                </c:pt>
                <c:pt idx="66">
                  <c:v>0.20705999999999999</c:v>
                </c:pt>
                <c:pt idx="67">
                  <c:v>0.20918999999999999</c:v>
                </c:pt>
                <c:pt idx="68">
                  <c:v>0.21002000000000001</c:v>
                </c:pt>
                <c:pt idx="69">
                  <c:v>0.20724000000000001</c:v>
                </c:pt>
                <c:pt idx="70">
                  <c:v>0.23271</c:v>
                </c:pt>
                <c:pt idx="71">
                  <c:v>0.21309</c:v>
                </c:pt>
                <c:pt idx="72">
                  <c:v>0.20963000000000001</c:v>
                </c:pt>
                <c:pt idx="73">
                  <c:v>0.20887</c:v>
                </c:pt>
                <c:pt idx="74">
                  <c:v>0.21004</c:v>
                </c:pt>
                <c:pt idx="75">
                  <c:v>0.21214</c:v>
                </c:pt>
                <c:pt idx="76">
                  <c:v>0.21017</c:v>
                </c:pt>
                <c:pt idx="77">
                  <c:v>0.20988000000000001</c:v>
                </c:pt>
                <c:pt idx="78">
                  <c:v>0.20851</c:v>
                </c:pt>
                <c:pt idx="79">
                  <c:v>0.20905000000000001</c:v>
                </c:pt>
                <c:pt idx="80">
                  <c:v>0.20893</c:v>
                </c:pt>
                <c:pt idx="81">
                  <c:v>0.20993999999999999</c:v>
                </c:pt>
                <c:pt idx="82">
                  <c:v>0.2127</c:v>
                </c:pt>
                <c:pt idx="83">
                  <c:v>0.20907999999999999</c:v>
                </c:pt>
                <c:pt idx="84">
                  <c:v>0.20866999999999999</c:v>
                </c:pt>
                <c:pt idx="85">
                  <c:v>0.2084</c:v>
                </c:pt>
                <c:pt idx="86">
                  <c:v>0.20915</c:v>
                </c:pt>
                <c:pt idx="87">
                  <c:v>0.20968999999999999</c:v>
                </c:pt>
                <c:pt idx="88">
                  <c:v>0.20893</c:v>
                </c:pt>
                <c:pt idx="89">
                  <c:v>0.21056</c:v>
                </c:pt>
                <c:pt idx="90">
                  <c:v>0.20995</c:v>
                </c:pt>
                <c:pt idx="91">
                  <c:v>0.21049000000000001</c:v>
                </c:pt>
                <c:pt idx="92">
                  <c:v>0.21190999999999999</c:v>
                </c:pt>
                <c:pt idx="93">
                  <c:v>0.21112</c:v>
                </c:pt>
                <c:pt idx="94">
                  <c:v>0.21049000000000001</c:v>
                </c:pt>
                <c:pt idx="95">
                  <c:v>0.21254000000000001</c:v>
                </c:pt>
                <c:pt idx="96">
                  <c:v>0.21326999999999999</c:v>
                </c:pt>
                <c:pt idx="97">
                  <c:v>0.22348999999999999</c:v>
                </c:pt>
                <c:pt idx="98">
                  <c:v>0.21274999999999999</c:v>
                </c:pt>
                <c:pt idx="99">
                  <c:v>0.21221999999999999</c:v>
                </c:pt>
                <c:pt idx="100">
                  <c:v>0.21451000000000001</c:v>
                </c:pt>
                <c:pt idx="101">
                  <c:v>0.21293000000000001</c:v>
                </c:pt>
                <c:pt idx="102">
                  <c:v>0.21317</c:v>
                </c:pt>
                <c:pt idx="103">
                  <c:v>0.21334</c:v>
                </c:pt>
                <c:pt idx="104">
                  <c:v>0.18137</c:v>
                </c:pt>
                <c:pt idx="105">
                  <c:v>0.18698000000000001</c:v>
                </c:pt>
                <c:pt idx="106">
                  <c:v>0.18820999999999999</c:v>
                </c:pt>
                <c:pt idx="107">
                  <c:v>0.18101</c:v>
                </c:pt>
                <c:pt idx="108">
                  <c:v>0.18064</c:v>
                </c:pt>
                <c:pt idx="109">
                  <c:v>0.18114</c:v>
                </c:pt>
                <c:pt idx="110">
                  <c:v>0.18051</c:v>
                </c:pt>
                <c:pt idx="111">
                  <c:v>0.18001</c:v>
                </c:pt>
                <c:pt idx="112">
                  <c:v>0.18171000000000001</c:v>
                </c:pt>
                <c:pt idx="113">
                  <c:v>0.18071999999999999</c:v>
                </c:pt>
                <c:pt idx="114">
                  <c:v>0.1807</c:v>
                </c:pt>
                <c:pt idx="115">
                  <c:v>0.18287999999999999</c:v>
                </c:pt>
                <c:pt idx="116">
                  <c:v>0.18232000000000001</c:v>
                </c:pt>
                <c:pt idx="117">
                  <c:v>0.18239</c:v>
                </c:pt>
                <c:pt idx="118">
                  <c:v>0.18146000000000001</c:v>
                </c:pt>
                <c:pt idx="119">
                  <c:v>0.17990999999999999</c:v>
                </c:pt>
                <c:pt idx="120">
                  <c:v>0.18107999999999999</c:v>
                </c:pt>
                <c:pt idx="121">
                  <c:v>0.18359</c:v>
                </c:pt>
                <c:pt idx="122">
                  <c:v>0.18348</c:v>
                </c:pt>
                <c:pt idx="123">
                  <c:v>0.18428</c:v>
                </c:pt>
                <c:pt idx="124">
                  <c:v>0.18251999999999999</c:v>
                </c:pt>
                <c:pt idx="125">
                  <c:v>0.18307000000000001</c:v>
                </c:pt>
                <c:pt idx="126">
                  <c:v>0.18608</c:v>
                </c:pt>
                <c:pt idx="127">
                  <c:v>0.18446000000000001</c:v>
                </c:pt>
                <c:pt idx="128">
                  <c:v>0.18287</c:v>
                </c:pt>
                <c:pt idx="129">
                  <c:v>0.18301999999999999</c:v>
                </c:pt>
                <c:pt idx="130">
                  <c:v>0.18204000000000001</c:v>
                </c:pt>
                <c:pt idx="131">
                  <c:v>0.18292</c:v>
                </c:pt>
                <c:pt idx="132">
                  <c:v>0.18306</c:v>
                </c:pt>
                <c:pt idx="133">
                  <c:v>0.18151</c:v>
                </c:pt>
                <c:pt idx="134">
                  <c:v>0.18998999999999999</c:v>
                </c:pt>
                <c:pt idx="135">
                  <c:v>0.18906000000000001</c:v>
                </c:pt>
                <c:pt idx="136">
                  <c:v>0.18661</c:v>
                </c:pt>
                <c:pt idx="137">
                  <c:v>0.18784999999999999</c:v>
                </c:pt>
                <c:pt idx="138">
                  <c:v>0.18682000000000001</c:v>
                </c:pt>
                <c:pt idx="139">
                  <c:v>0.18287999999999999</c:v>
                </c:pt>
                <c:pt idx="140">
                  <c:v>0.18418999999999999</c:v>
                </c:pt>
                <c:pt idx="141">
                  <c:v>0.17981</c:v>
                </c:pt>
                <c:pt idx="142">
                  <c:v>0.18087</c:v>
                </c:pt>
                <c:pt idx="143">
                  <c:v>0.18356</c:v>
                </c:pt>
                <c:pt idx="144">
                  <c:v>0.18149000000000001</c:v>
                </c:pt>
                <c:pt idx="145">
                  <c:v>0.18135999999999999</c:v>
                </c:pt>
                <c:pt idx="146">
                  <c:v>0.18054000000000001</c:v>
                </c:pt>
                <c:pt idx="147">
                  <c:v>0.18112</c:v>
                </c:pt>
                <c:pt idx="148">
                  <c:v>0.18193999999999999</c:v>
                </c:pt>
                <c:pt idx="149">
                  <c:v>0.18165999999999999</c:v>
                </c:pt>
                <c:pt idx="150">
                  <c:v>0.18189</c:v>
                </c:pt>
                <c:pt idx="151">
                  <c:v>0.18301999999999999</c:v>
                </c:pt>
                <c:pt idx="152">
                  <c:v>0.18223</c:v>
                </c:pt>
                <c:pt idx="153">
                  <c:v>0.18257000000000001</c:v>
                </c:pt>
                <c:pt idx="154">
                  <c:v>0.18207000000000001</c:v>
                </c:pt>
                <c:pt idx="155">
                  <c:v>0.1825</c:v>
                </c:pt>
                <c:pt idx="156">
                  <c:v>0.18406</c:v>
                </c:pt>
                <c:pt idx="157">
                  <c:v>0.18290000000000001</c:v>
                </c:pt>
                <c:pt idx="158">
                  <c:v>0.18925</c:v>
                </c:pt>
                <c:pt idx="159">
                  <c:v>0.19062999999999999</c:v>
                </c:pt>
                <c:pt idx="160">
                  <c:v>0.17924999999999999</c:v>
                </c:pt>
                <c:pt idx="161">
                  <c:v>0.18095</c:v>
                </c:pt>
                <c:pt idx="162">
                  <c:v>0.18509</c:v>
                </c:pt>
                <c:pt idx="163">
                  <c:v>0.17929999999999999</c:v>
                </c:pt>
                <c:pt idx="164">
                  <c:v>0.18076999999999999</c:v>
                </c:pt>
                <c:pt idx="165">
                  <c:v>0.18187999999999999</c:v>
                </c:pt>
                <c:pt idx="166">
                  <c:v>0.18145</c:v>
                </c:pt>
                <c:pt idx="167">
                  <c:v>0.17868999999999999</c:v>
                </c:pt>
                <c:pt idx="168">
                  <c:v>0.18010999999999999</c:v>
                </c:pt>
                <c:pt idx="169">
                  <c:v>0.18459</c:v>
                </c:pt>
                <c:pt idx="170">
                  <c:v>0.184</c:v>
                </c:pt>
                <c:pt idx="171">
                  <c:v>0.18124999999999999</c:v>
                </c:pt>
                <c:pt idx="172">
                  <c:v>0.18840999999999999</c:v>
                </c:pt>
                <c:pt idx="173">
                  <c:v>0.18509999999999999</c:v>
                </c:pt>
                <c:pt idx="174">
                  <c:v>0.18421999999999999</c:v>
                </c:pt>
                <c:pt idx="175">
                  <c:v>0.18542</c:v>
                </c:pt>
                <c:pt idx="176">
                  <c:v>0.18406</c:v>
                </c:pt>
                <c:pt idx="177">
                  <c:v>0.18198</c:v>
                </c:pt>
                <c:pt idx="178">
                  <c:v>0.18203</c:v>
                </c:pt>
                <c:pt idx="179">
                  <c:v>0.18978</c:v>
                </c:pt>
                <c:pt idx="180">
                  <c:v>0.18296000000000001</c:v>
                </c:pt>
                <c:pt idx="181">
                  <c:v>0.18290999999999999</c:v>
                </c:pt>
                <c:pt idx="182">
                  <c:v>0.18348999999999999</c:v>
                </c:pt>
                <c:pt idx="183">
                  <c:v>0.18107000000000001</c:v>
                </c:pt>
                <c:pt idx="184">
                  <c:v>0.1827</c:v>
                </c:pt>
                <c:pt idx="185">
                  <c:v>0.18418999999999999</c:v>
                </c:pt>
                <c:pt idx="186">
                  <c:v>0.18362000000000001</c:v>
                </c:pt>
                <c:pt idx="187">
                  <c:v>0.18572</c:v>
                </c:pt>
                <c:pt idx="188">
                  <c:v>0.18137</c:v>
                </c:pt>
                <c:pt idx="189">
                  <c:v>0.18504000000000001</c:v>
                </c:pt>
                <c:pt idx="190">
                  <c:v>0.18445</c:v>
                </c:pt>
                <c:pt idx="191">
                  <c:v>0.18415000000000001</c:v>
                </c:pt>
                <c:pt idx="192">
                  <c:v>0.18187999999999999</c:v>
                </c:pt>
                <c:pt idx="193">
                  <c:v>0.18214</c:v>
                </c:pt>
                <c:pt idx="194">
                  <c:v>0.18314</c:v>
                </c:pt>
                <c:pt idx="195">
                  <c:v>0.18428</c:v>
                </c:pt>
                <c:pt idx="196">
                  <c:v>0.18185000000000001</c:v>
                </c:pt>
                <c:pt idx="197">
                  <c:v>0.18356</c:v>
                </c:pt>
                <c:pt idx="198">
                  <c:v>0.18146999999999999</c:v>
                </c:pt>
                <c:pt idx="199">
                  <c:v>0.18151999999999999</c:v>
                </c:pt>
                <c:pt idx="200">
                  <c:v>0.18972</c:v>
                </c:pt>
                <c:pt idx="201">
                  <c:v>0.18193999999999999</c:v>
                </c:pt>
                <c:pt idx="202">
                  <c:v>0.18356</c:v>
                </c:pt>
                <c:pt idx="203">
                  <c:v>0.17946999999999999</c:v>
                </c:pt>
                <c:pt idx="204">
                  <c:v>0.17979000000000001</c:v>
                </c:pt>
                <c:pt idx="205">
                  <c:v>0.21137</c:v>
                </c:pt>
                <c:pt idx="206">
                  <c:v>0.21435999999999999</c:v>
                </c:pt>
                <c:pt idx="207">
                  <c:v>0.21612000000000001</c:v>
                </c:pt>
                <c:pt idx="208">
                  <c:v>0.21260000000000001</c:v>
                </c:pt>
                <c:pt idx="209">
                  <c:v>0.21149999999999999</c:v>
                </c:pt>
                <c:pt idx="210">
                  <c:v>0.21128</c:v>
                </c:pt>
                <c:pt idx="211">
                  <c:v>0.21149999999999999</c:v>
                </c:pt>
                <c:pt idx="212">
                  <c:v>0.21326000000000001</c:v>
                </c:pt>
                <c:pt idx="213">
                  <c:v>0.21123</c:v>
                </c:pt>
                <c:pt idx="214">
                  <c:v>0.21471000000000001</c:v>
                </c:pt>
                <c:pt idx="215">
                  <c:v>0.21113999999999999</c:v>
                </c:pt>
                <c:pt idx="216">
                  <c:v>0.21759999999999999</c:v>
                </c:pt>
                <c:pt idx="217">
                  <c:v>0.22011</c:v>
                </c:pt>
                <c:pt idx="218">
                  <c:v>0.21103</c:v>
                </c:pt>
                <c:pt idx="219">
                  <c:v>0.21697</c:v>
                </c:pt>
                <c:pt idx="220">
                  <c:v>0.20896000000000001</c:v>
                </c:pt>
                <c:pt idx="221">
                  <c:v>0.20896000000000001</c:v>
                </c:pt>
                <c:pt idx="222">
                  <c:v>0.21278</c:v>
                </c:pt>
                <c:pt idx="223">
                  <c:v>0.21182999999999999</c:v>
                </c:pt>
                <c:pt idx="224">
                  <c:v>0.21534</c:v>
                </c:pt>
                <c:pt idx="225">
                  <c:v>0.2117</c:v>
                </c:pt>
                <c:pt idx="226">
                  <c:v>0.20776</c:v>
                </c:pt>
                <c:pt idx="227">
                  <c:v>0.20871000000000001</c:v>
                </c:pt>
                <c:pt idx="228">
                  <c:v>0.21117</c:v>
                </c:pt>
                <c:pt idx="229">
                  <c:v>0.2147</c:v>
                </c:pt>
                <c:pt idx="230">
                  <c:v>0.21087</c:v>
                </c:pt>
                <c:pt idx="231">
                  <c:v>0.20780999999999999</c:v>
                </c:pt>
                <c:pt idx="232">
                  <c:v>0.20857999999999999</c:v>
                </c:pt>
                <c:pt idx="233">
                  <c:v>0.21776000000000001</c:v>
                </c:pt>
                <c:pt idx="234">
                  <c:v>0.21467</c:v>
                </c:pt>
                <c:pt idx="235">
                  <c:v>0.2271</c:v>
                </c:pt>
                <c:pt idx="236">
                  <c:v>0.21023</c:v>
                </c:pt>
                <c:pt idx="237">
                  <c:v>0.21168000000000001</c:v>
                </c:pt>
                <c:pt idx="238">
                  <c:v>0.20896999999999999</c:v>
                </c:pt>
                <c:pt idx="239">
                  <c:v>0.21207999999999999</c:v>
                </c:pt>
                <c:pt idx="240">
                  <c:v>0.22857</c:v>
                </c:pt>
                <c:pt idx="241">
                  <c:v>0.22502</c:v>
                </c:pt>
                <c:pt idx="242">
                  <c:v>0.22406999999999999</c:v>
                </c:pt>
                <c:pt idx="243">
                  <c:v>0.22552</c:v>
                </c:pt>
                <c:pt idx="244">
                  <c:v>0.22727</c:v>
                </c:pt>
                <c:pt idx="245">
                  <c:v>0.23263</c:v>
                </c:pt>
                <c:pt idx="246">
                  <c:v>0.22585</c:v>
                </c:pt>
                <c:pt idx="247">
                  <c:v>0.23613999999999999</c:v>
                </c:pt>
                <c:pt idx="248">
                  <c:v>0.22416</c:v>
                </c:pt>
                <c:pt idx="249">
                  <c:v>0.22366</c:v>
                </c:pt>
                <c:pt idx="250">
                  <c:v>0.22411</c:v>
                </c:pt>
                <c:pt idx="251">
                  <c:v>0.22947999999999999</c:v>
                </c:pt>
                <c:pt idx="252">
                  <c:v>0.21043999999999999</c:v>
                </c:pt>
                <c:pt idx="253">
                  <c:v>0.21024000000000001</c:v>
                </c:pt>
                <c:pt idx="254">
                  <c:v>0.20843</c:v>
                </c:pt>
                <c:pt idx="255">
                  <c:v>0.22583</c:v>
                </c:pt>
                <c:pt idx="256">
                  <c:v>0.2218</c:v>
                </c:pt>
                <c:pt idx="257">
                  <c:v>0.20974000000000001</c:v>
                </c:pt>
                <c:pt idx="258">
                  <c:v>0.20916000000000001</c:v>
                </c:pt>
                <c:pt idx="259">
                  <c:v>0.20954</c:v>
                </c:pt>
                <c:pt idx="260">
                  <c:v>0.21715999999999999</c:v>
                </c:pt>
                <c:pt idx="261">
                  <c:v>0.21590000000000001</c:v>
                </c:pt>
                <c:pt idx="262">
                  <c:v>0.21264</c:v>
                </c:pt>
                <c:pt idx="263">
                  <c:v>0.21482000000000001</c:v>
                </c:pt>
                <c:pt idx="264">
                  <c:v>0.21118999999999999</c:v>
                </c:pt>
                <c:pt idx="265">
                  <c:v>0.21084</c:v>
                </c:pt>
                <c:pt idx="266">
                  <c:v>0.21262</c:v>
                </c:pt>
                <c:pt idx="267">
                  <c:v>0.21401999999999999</c:v>
                </c:pt>
                <c:pt idx="268">
                  <c:v>0.21337999999999999</c:v>
                </c:pt>
                <c:pt idx="269">
                  <c:v>0.21614</c:v>
                </c:pt>
                <c:pt idx="270">
                  <c:v>0.21579000000000001</c:v>
                </c:pt>
                <c:pt idx="271">
                  <c:v>0.21082999999999999</c:v>
                </c:pt>
                <c:pt idx="272">
                  <c:v>0.21140999999999999</c:v>
                </c:pt>
                <c:pt idx="273">
                  <c:v>0.21745999999999999</c:v>
                </c:pt>
                <c:pt idx="274">
                  <c:v>0.21360000000000001</c:v>
                </c:pt>
                <c:pt idx="275">
                  <c:v>0.21761</c:v>
                </c:pt>
                <c:pt idx="276">
                  <c:v>0.21883</c:v>
                </c:pt>
                <c:pt idx="277">
                  <c:v>0.21371000000000001</c:v>
                </c:pt>
                <c:pt idx="278">
                  <c:v>0.21972</c:v>
                </c:pt>
                <c:pt idx="279">
                  <c:v>0.21851000000000001</c:v>
                </c:pt>
                <c:pt idx="280">
                  <c:v>0.21679999999999999</c:v>
                </c:pt>
                <c:pt idx="281">
                  <c:v>0.22663</c:v>
                </c:pt>
                <c:pt idx="282">
                  <c:v>0.23064000000000001</c:v>
                </c:pt>
                <c:pt idx="283">
                  <c:v>0.22717000000000001</c:v>
                </c:pt>
                <c:pt idx="284">
                  <c:v>0.22955</c:v>
                </c:pt>
                <c:pt idx="285">
                  <c:v>0.22398000000000001</c:v>
                </c:pt>
                <c:pt idx="286">
                  <c:v>0.21476999999999999</c:v>
                </c:pt>
                <c:pt idx="287">
                  <c:v>0.21218000000000001</c:v>
                </c:pt>
                <c:pt idx="288">
                  <c:v>0.21514</c:v>
                </c:pt>
                <c:pt idx="289">
                  <c:v>0.2175</c:v>
                </c:pt>
                <c:pt idx="290">
                  <c:v>0.22520000000000001</c:v>
                </c:pt>
                <c:pt idx="291">
                  <c:v>0.21875</c:v>
                </c:pt>
                <c:pt idx="292">
                  <c:v>0.21640999999999999</c:v>
                </c:pt>
                <c:pt idx="293">
                  <c:v>0.21904999999999999</c:v>
                </c:pt>
                <c:pt idx="294">
                  <c:v>0.22089</c:v>
                </c:pt>
                <c:pt idx="295">
                  <c:v>0.22039</c:v>
                </c:pt>
                <c:pt idx="296">
                  <c:v>0.21204000000000001</c:v>
                </c:pt>
                <c:pt idx="297">
                  <c:v>0.21151</c:v>
                </c:pt>
                <c:pt idx="298">
                  <c:v>0.23319000000000001</c:v>
                </c:pt>
                <c:pt idx="299">
                  <c:v>0.22936000000000001</c:v>
                </c:pt>
                <c:pt idx="300">
                  <c:v>0.22774</c:v>
                </c:pt>
                <c:pt idx="301">
                  <c:v>0.23018</c:v>
                </c:pt>
                <c:pt idx="302">
                  <c:v>0.21496999999999999</c:v>
                </c:pt>
                <c:pt idx="303">
                  <c:v>0.24917</c:v>
                </c:pt>
                <c:pt idx="304">
                  <c:v>0.21526000000000001</c:v>
                </c:pt>
                <c:pt idx="305">
                  <c:v>0.22575000000000001</c:v>
                </c:pt>
                <c:pt idx="306">
                  <c:v>0.22699</c:v>
                </c:pt>
                <c:pt idx="307">
                  <c:v>0.23157</c:v>
                </c:pt>
                <c:pt idx="308">
                  <c:v>0.23207</c:v>
                </c:pt>
                <c:pt idx="309">
                  <c:v>0.21822</c:v>
                </c:pt>
                <c:pt idx="310">
                  <c:v>0.25367000000000001</c:v>
                </c:pt>
                <c:pt idx="311">
                  <c:v>0.21981000000000001</c:v>
                </c:pt>
                <c:pt idx="312">
                  <c:v>0.22439999999999999</c:v>
                </c:pt>
                <c:pt idx="313">
                  <c:v>0.22567000000000001</c:v>
                </c:pt>
                <c:pt idx="314">
                  <c:v>0.2329</c:v>
                </c:pt>
                <c:pt idx="315">
                  <c:v>0.22813</c:v>
                </c:pt>
                <c:pt idx="316">
                  <c:v>0.22608</c:v>
                </c:pt>
                <c:pt idx="317">
                  <c:v>0.25131999999999999</c:v>
                </c:pt>
                <c:pt idx="318">
                  <c:v>0.2225</c:v>
                </c:pt>
                <c:pt idx="319">
                  <c:v>0.21543000000000001</c:v>
                </c:pt>
                <c:pt idx="320">
                  <c:v>0.21706</c:v>
                </c:pt>
                <c:pt idx="321">
                  <c:v>0.21787000000000001</c:v>
                </c:pt>
                <c:pt idx="322">
                  <c:v>0.22034999999999999</c:v>
                </c:pt>
                <c:pt idx="323">
                  <c:v>0.22012000000000001</c:v>
                </c:pt>
                <c:pt idx="324">
                  <c:v>0.25413999999999998</c:v>
                </c:pt>
                <c:pt idx="325">
                  <c:v>0.22369</c:v>
                </c:pt>
                <c:pt idx="326" formatCode="General">
                  <c:v>0.22353000000000001</c:v>
                </c:pt>
                <c:pt idx="327">
                  <c:v>0.22284999999999999</c:v>
                </c:pt>
                <c:pt idx="328">
                  <c:v>0.22105</c:v>
                </c:pt>
                <c:pt idx="329">
                  <c:v>0.21812000000000001</c:v>
                </c:pt>
                <c:pt idx="330">
                  <c:v>0.21584999999999999</c:v>
                </c:pt>
                <c:pt idx="331">
                  <c:v>0.25348999999999999</c:v>
                </c:pt>
                <c:pt idx="332">
                  <c:v>0.22511</c:v>
                </c:pt>
                <c:pt idx="333">
                  <c:v>0.2268</c:v>
                </c:pt>
                <c:pt idx="334">
                  <c:v>0.21507000000000001</c:v>
                </c:pt>
                <c:pt idx="335">
                  <c:v>0.26289000000000001</c:v>
                </c:pt>
                <c:pt idx="336">
                  <c:v>0.22356000000000001</c:v>
                </c:pt>
                <c:pt idx="337">
                  <c:v>0.21514</c:v>
                </c:pt>
                <c:pt idx="338">
                  <c:v>0.25176999999999999</c:v>
                </c:pt>
                <c:pt idx="339" formatCode="General">
                  <c:v>0.21406</c:v>
                </c:pt>
                <c:pt idx="340" formatCode="General">
                  <c:v>0.22017</c:v>
                </c:pt>
                <c:pt idx="341" formatCode="General">
                  <c:v>0.21268000000000001</c:v>
                </c:pt>
                <c:pt idx="342" formatCode="General">
                  <c:v>0.21998999999999999</c:v>
                </c:pt>
                <c:pt idx="343" formatCode="General">
                  <c:v>0.24035999999999999</c:v>
                </c:pt>
                <c:pt idx="344" formatCode="General">
                  <c:v>0.23250000000000001</c:v>
                </c:pt>
                <c:pt idx="345" formatCode="General">
                  <c:v>0.21465000000000001</c:v>
                </c:pt>
                <c:pt idx="346" formatCode="General">
                  <c:v>0.22778999999999999</c:v>
                </c:pt>
                <c:pt idx="347" formatCode="General">
                  <c:v>0.21965999999999999</c:v>
                </c:pt>
                <c:pt idx="348" formatCode="General">
                  <c:v>0.23308999999999999</c:v>
                </c:pt>
                <c:pt idx="349" formatCode="General">
                  <c:v>0.25664999999999999</c:v>
                </c:pt>
                <c:pt idx="350" formatCode="General">
                  <c:v>0.22953999999999999</c:v>
                </c:pt>
                <c:pt idx="351" formatCode="General">
                  <c:v>0.23541999999999999</c:v>
                </c:pt>
                <c:pt idx="352" formatCode="General">
                  <c:v>0.23688000000000001</c:v>
                </c:pt>
                <c:pt idx="353" formatCode="General">
                  <c:v>0.22444</c:v>
                </c:pt>
                <c:pt idx="354" formatCode="General">
                  <c:v>0.22364999999999999</c:v>
                </c:pt>
                <c:pt idx="355" formatCode="General">
                  <c:v>0.21529999999999999</c:v>
                </c:pt>
                <c:pt idx="356" formatCode="General">
                  <c:v>0.22974</c:v>
                </c:pt>
                <c:pt idx="357" formatCode="General">
                  <c:v>0.21318000000000001</c:v>
                </c:pt>
                <c:pt idx="358" formatCode="General">
                  <c:v>0.21690000000000001</c:v>
                </c:pt>
                <c:pt idx="359" formatCode="General">
                  <c:v>0.21565000000000001</c:v>
                </c:pt>
                <c:pt idx="360" formatCode="General">
                  <c:v>0.21701999999999999</c:v>
                </c:pt>
                <c:pt idx="361" formatCode="General">
                  <c:v>0.21609</c:v>
                </c:pt>
                <c:pt idx="362" formatCode="General">
                  <c:v>0.21701999999999999</c:v>
                </c:pt>
                <c:pt idx="363" formatCode="General">
                  <c:v>0.25034000000000001</c:v>
                </c:pt>
                <c:pt idx="364" formatCode="General">
                  <c:v>0.21671000000000001</c:v>
                </c:pt>
                <c:pt idx="365" formatCode="General">
                  <c:v>0.21440999999999999</c:v>
                </c:pt>
                <c:pt idx="366" formatCode="General">
                  <c:v>0.22475999999999999</c:v>
                </c:pt>
                <c:pt idx="367" formatCode="General">
                  <c:v>0.22750999999999999</c:v>
                </c:pt>
                <c:pt idx="368" formatCode="General">
                  <c:v>0.22373999999999999</c:v>
                </c:pt>
                <c:pt idx="369" formatCode="General">
                  <c:v>0.23402000000000001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83360"/>
        <c:axId val="96559680"/>
      </c:lineChart>
      <c:dateAx>
        <c:axId val="663833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96559680"/>
        <c:crosses val="autoZero"/>
        <c:auto val="1"/>
        <c:lblOffset val="100"/>
        <c:baseTimeUnit val="days"/>
        <c:majorUnit val="2"/>
        <c:majorTimeUnit val="months"/>
      </c:dateAx>
      <c:valAx>
        <c:axId val="965596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66383360"/>
        <c:crossesAt val="43175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0410167819931591"/>
          <c:y val="6.9060586176727903E-2"/>
          <c:w val="0.21989558577905038"/>
          <c:h val="0.252101111111111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Componente E-W</a:t>
            </a:r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temp_long!$B$1:$B$370</c:f>
              <c:numCache>
                <c:formatCode>m/d/yyyy</c:formatCode>
                <c:ptCount val="370"/>
                <c:pt idx="0">
                  <c:v>43175</c:v>
                </c:pt>
                <c:pt idx="1">
                  <c:v>43176</c:v>
                </c:pt>
                <c:pt idx="2">
                  <c:v>43177</c:v>
                </c:pt>
                <c:pt idx="3">
                  <c:v>43178</c:v>
                </c:pt>
                <c:pt idx="4">
                  <c:v>43179</c:v>
                </c:pt>
                <c:pt idx="5">
                  <c:v>43180</c:v>
                </c:pt>
                <c:pt idx="6">
                  <c:v>43181</c:v>
                </c:pt>
                <c:pt idx="7">
                  <c:v>43182</c:v>
                </c:pt>
                <c:pt idx="8">
                  <c:v>43183</c:v>
                </c:pt>
                <c:pt idx="9">
                  <c:v>43184</c:v>
                </c:pt>
                <c:pt idx="10">
                  <c:v>43185</c:v>
                </c:pt>
                <c:pt idx="11">
                  <c:v>43186</c:v>
                </c:pt>
                <c:pt idx="12">
                  <c:v>43187</c:v>
                </c:pt>
                <c:pt idx="13">
                  <c:v>43188</c:v>
                </c:pt>
                <c:pt idx="14">
                  <c:v>43189</c:v>
                </c:pt>
                <c:pt idx="15">
                  <c:v>43190</c:v>
                </c:pt>
                <c:pt idx="16">
                  <c:v>43191</c:v>
                </c:pt>
                <c:pt idx="17">
                  <c:v>43192</c:v>
                </c:pt>
                <c:pt idx="18">
                  <c:v>43193</c:v>
                </c:pt>
                <c:pt idx="19">
                  <c:v>43194</c:v>
                </c:pt>
                <c:pt idx="20">
                  <c:v>43195</c:v>
                </c:pt>
                <c:pt idx="21">
                  <c:v>43196</c:v>
                </c:pt>
                <c:pt idx="22">
                  <c:v>43197</c:v>
                </c:pt>
                <c:pt idx="23">
                  <c:v>43198</c:v>
                </c:pt>
                <c:pt idx="24">
                  <c:v>43199</c:v>
                </c:pt>
                <c:pt idx="25">
                  <c:v>43200</c:v>
                </c:pt>
                <c:pt idx="26">
                  <c:v>43201</c:v>
                </c:pt>
                <c:pt idx="27">
                  <c:v>43202</c:v>
                </c:pt>
                <c:pt idx="28">
                  <c:v>43203</c:v>
                </c:pt>
                <c:pt idx="29">
                  <c:v>43204</c:v>
                </c:pt>
                <c:pt idx="30">
                  <c:v>43205</c:v>
                </c:pt>
                <c:pt idx="31">
                  <c:v>43206</c:v>
                </c:pt>
                <c:pt idx="32">
                  <c:v>43207</c:v>
                </c:pt>
                <c:pt idx="33">
                  <c:v>43208</c:v>
                </c:pt>
                <c:pt idx="34">
                  <c:v>43209</c:v>
                </c:pt>
                <c:pt idx="35">
                  <c:v>43210</c:v>
                </c:pt>
                <c:pt idx="36">
                  <c:v>43211</c:v>
                </c:pt>
                <c:pt idx="37">
                  <c:v>43212</c:v>
                </c:pt>
                <c:pt idx="38">
                  <c:v>43213</c:v>
                </c:pt>
                <c:pt idx="39">
                  <c:v>43214</c:v>
                </c:pt>
                <c:pt idx="40">
                  <c:v>43215</c:v>
                </c:pt>
                <c:pt idx="41">
                  <c:v>43216</c:v>
                </c:pt>
                <c:pt idx="42">
                  <c:v>43217</c:v>
                </c:pt>
                <c:pt idx="43">
                  <c:v>43218</c:v>
                </c:pt>
                <c:pt idx="44">
                  <c:v>43219</c:v>
                </c:pt>
                <c:pt idx="45">
                  <c:v>43220</c:v>
                </c:pt>
                <c:pt idx="46">
                  <c:v>43221</c:v>
                </c:pt>
                <c:pt idx="47">
                  <c:v>43222</c:v>
                </c:pt>
                <c:pt idx="48">
                  <c:v>43223</c:v>
                </c:pt>
                <c:pt idx="49">
                  <c:v>43224</c:v>
                </c:pt>
                <c:pt idx="50">
                  <c:v>43225</c:v>
                </c:pt>
                <c:pt idx="51">
                  <c:v>43226</c:v>
                </c:pt>
                <c:pt idx="52">
                  <c:v>43227</c:v>
                </c:pt>
                <c:pt idx="53">
                  <c:v>43228</c:v>
                </c:pt>
                <c:pt idx="54">
                  <c:v>43229</c:v>
                </c:pt>
                <c:pt idx="55">
                  <c:v>43230</c:v>
                </c:pt>
                <c:pt idx="56">
                  <c:v>43231</c:v>
                </c:pt>
                <c:pt idx="57">
                  <c:v>43232</c:v>
                </c:pt>
                <c:pt idx="58">
                  <c:v>43233</c:v>
                </c:pt>
                <c:pt idx="59">
                  <c:v>43234</c:v>
                </c:pt>
                <c:pt idx="60">
                  <c:v>43235</c:v>
                </c:pt>
                <c:pt idx="61">
                  <c:v>43236</c:v>
                </c:pt>
                <c:pt idx="62">
                  <c:v>43237</c:v>
                </c:pt>
                <c:pt idx="63">
                  <c:v>43238</c:v>
                </c:pt>
                <c:pt idx="64">
                  <c:v>43239</c:v>
                </c:pt>
                <c:pt idx="65">
                  <c:v>43240</c:v>
                </c:pt>
                <c:pt idx="66">
                  <c:v>43241</c:v>
                </c:pt>
                <c:pt idx="67">
                  <c:v>43242</c:v>
                </c:pt>
                <c:pt idx="68">
                  <c:v>43243</c:v>
                </c:pt>
                <c:pt idx="69">
                  <c:v>43244</c:v>
                </c:pt>
                <c:pt idx="70">
                  <c:v>43245</c:v>
                </c:pt>
                <c:pt idx="71">
                  <c:v>43246</c:v>
                </c:pt>
                <c:pt idx="72">
                  <c:v>43247</c:v>
                </c:pt>
                <c:pt idx="73">
                  <c:v>43248</c:v>
                </c:pt>
                <c:pt idx="74">
                  <c:v>43249</c:v>
                </c:pt>
                <c:pt idx="75">
                  <c:v>43250</c:v>
                </c:pt>
                <c:pt idx="76">
                  <c:v>43251</c:v>
                </c:pt>
                <c:pt idx="77">
                  <c:v>43252</c:v>
                </c:pt>
                <c:pt idx="78">
                  <c:v>43253</c:v>
                </c:pt>
                <c:pt idx="79">
                  <c:v>43254</c:v>
                </c:pt>
                <c:pt idx="80">
                  <c:v>43255</c:v>
                </c:pt>
                <c:pt idx="81">
                  <c:v>43257</c:v>
                </c:pt>
                <c:pt idx="82">
                  <c:v>43258</c:v>
                </c:pt>
                <c:pt idx="83">
                  <c:v>43259</c:v>
                </c:pt>
                <c:pt idx="84">
                  <c:v>43260</c:v>
                </c:pt>
                <c:pt idx="85">
                  <c:v>43261</c:v>
                </c:pt>
                <c:pt idx="86">
                  <c:v>43262</c:v>
                </c:pt>
                <c:pt idx="87">
                  <c:v>43263</c:v>
                </c:pt>
                <c:pt idx="88">
                  <c:v>43264</c:v>
                </c:pt>
                <c:pt idx="89">
                  <c:v>43265</c:v>
                </c:pt>
                <c:pt idx="90">
                  <c:v>43266</c:v>
                </c:pt>
                <c:pt idx="91">
                  <c:v>43267</c:v>
                </c:pt>
                <c:pt idx="92">
                  <c:v>43268</c:v>
                </c:pt>
                <c:pt idx="93">
                  <c:v>43269</c:v>
                </c:pt>
                <c:pt idx="94">
                  <c:v>43270</c:v>
                </c:pt>
                <c:pt idx="95">
                  <c:v>43271</c:v>
                </c:pt>
                <c:pt idx="96">
                  <c:v>43272</c:v>
                </c:pt>
                <c:pt idx="97">
                  <c:v>43273</c:v>
                </c:pt>
                <c:pt idx="98">
                  <c:v>43274</c:v>
                </c:pt>
                <c:pt idx="99">
                  <c:v>43275</c:v>
                </c:pt>
                <c:pt idx="100">
                  <c:v>43276</c:v>
                </c:pt>
                <c:pt idx="101">
                  <c:v>43277</c:v>
                </c:pt>
                <c:pt idx="102">
                  <c:v>43278</c:v>
                </c:pt>
                <c:pt idx="103">
                  <c:v>43279</c:v>
                </c:pt>
                <c:pt idx="104">
                  <c:v>43280</c:v>
                </c:pt>
                <c:pt idx="105">
                  <c:v>43281</c:v>
                </c:pt>
                <c:pt idx="106">
                  <c:v>43282</c:v>
                </c:pt>
                <c:pt idx="107">
                  <c:v>43283</c:v>
                </c:pt>
                <c:pt idx="108">
                  <c:v>43284</c:v>
                </c:pt>
                <c:pt idx="109">
                  <c:v>43285</c:v>
                </c:pt>
                <c:pt idx="110">
                  <c:v>43286</c:v>
                </c:pt>
                <c:pt idx="111">
                  <c:v>43287</c:v>
                </c:pt>
                <c:pt idx="112">
                  <c:v>43288</c:v>
                </c:pt>
                <c:pt idx="113">
                  <c:v>43289</c:v>
                </c:pt>
                <c:pt idx="114">
                  <c:v>43290</c:v>
                </c:pt>
                <c:pt idx="115">
                  <c:v>43291</c:v>
                </c:pt>
                <c:pt idx="116">
                  <c:v>43292</c:v>
                </c:pt>
                <c:pt idx="117">
                  <c:v>43293</c:v>
                </c:pt>
                <c:pt idx="118">
                  <c:v>43294</c:v>
                </c:pt>
                <c:pt idx="119">
                  <c:v>43295</c:v>
                </c:pt>
                <c:pt idx="120">
                  <c:v>43296</c:v>
                </c:pt>
                <c:pt idx="121">
                  <c:v>43297</c:v>
                </c:pt>
                <c:pt idx="122">
                  <c:v>43298</c:v>
                </c:pt>
                <c:pt idx="123">
                  <c:v>43299</c:v>
                </c:pt>
                <c:pt idx="124">
                  <c:v>43300</c:v>
                </c:pt>
                <c:pt idx="125">
                  <c:v>43301</c:v>
                </c:pt>
                <c:pt idx="126">
                  <c:v>43302</c:v>
                </c:pt>
                <c:pt idx="127">
                  <c:v>43303</c:v>
                </c:pt>
                <c:pt idx="128">
                  <c:v>43304</c:v>
                </c:pt>
                <c:pt idx="129">
                  <c:v>43305</c:v>
                </c:pt>
                <c:pt idx="130">
                  <c:v>43306</c:v>
                </c:pt>
                <c:pt idx="131">
                  <c:v>43307</c:v>
                </c:pt>
                <c:pt idx="132">
                  <c:v>43308</c:v>
                </c:pt>
                <c:pt idx="133">
                  <c:v>43309</c:v>
                </c:pt>
                <c:pt idx="134">
                  <c:v>43310</c:v>
                </c:pt>
                <c:pt idx="135">
                  <c:v>43311</c:v>
                </c:pt>
                <c:pt idx="136">
                  <c:v>43312</c:v>
                </c:pt>
                <c:pt idx="137">
                  <c:v>43313</c:v>
                </c:pt>
                <c:pt idx="138">
                  <c:v>43314</c:v>
                </c:pt>
                <c:pt idx="139">
                  <c:v>43315</c:v>
                </c:pt>
                <c:pt idx="140">
                  <c:v>43316</c:v>
                </c:pt>
                <c:pt idx="141">
                  <c:v>43317</c:v>
                </c:pt>
                <c:pt idx="142">
                  <c:v>43318</c:v>
                </c:pt>
                <c:pt idx="143">
                  <c:v>43319</c:v>
                </c:pt>
                <c:pt idx="144">
                  <c:v>43320</c:v>
                </c:pt>
                <c:pt idx="145">
                  <c:v>43321</c:v>
                </c:pt>
                <c:pt idx="146">
                  <c:v>43322</c:v>
                </c:pt>
                <c:pt idx="147">
                  <c:v>43323</c:v>
                </c:pt>
                <c:pt idx="148">
                  <c:v>43324</c:v>
                </c:pt>
                <c:pt idx="149">
                  <c:v>43325</c:v>
                </c:pt>
                <c:pt idx="150">
                  <c:v>43326</c:v>
                </c:pt>
                <c:pt idx="151">
                  <c:v>43327</c:v>
                </c:pt>
                <c:pt idx="152">
                  <c:v>43328</c:v>
                </c:pt>
                <c:pt idx="153">
                  <c:v>43329</c:v>
                </c:pt>
                <c:pt idx="154">
                  <c:v>43330</c:v>
                </c:pt>
                <c:pt idx="155">
                  <c:v>43331</c:v>
                </c:pt>
                <c:pt idx="156">
                  <c:v>43332</c:v>
                </c:pt>
                <c:pt idx="157">
                  <c:v>43333</c:v>
                </c:pt>
                <c:pt idx="158">
                  <c:v>43334</c:v>
                </c:pt>
                <c:pt idx="159">
                  <c:v>43335</c:v>
                </c:pt>
                <c:pt idx="160">
                  <c:v>43336</c:v>
                </c:pt>
                <c:pt idx="161">
                  <c:v>43337</c:v>
                </c:pt>
                <c:pt idx="162">
                  <c:v>43338</c:v>
                </c:pt>
                <c:pt idx="163">
                  <c:v>43339</c:v>
                </c:pt>
                <c:pt idx="164">
                  <c:v>43340</c:v>
                </c:pt>
                <c:pt idx="165">
                  <c:v>43342</c:v>
                </c:pt>
                <c:pt idx="166">
                  <c:v>43343</c:v>
                </c:pt>
                <c:pt idx="167">
                  <c:v>43344</c:v>
                </c:pt>
                <c:pt idx="168">
                  <c:v>43345</c:v>
                </c:pt>
                <c:pt idx="169">
                  <c:v>43346</c:v>
                </c:pt>
                <c:pt idx="170">
                  <c:v>43347</c:v>
                </c:pt>
                <c:pt idx="171">
                  <c:v>43348</c:v>
                </c:pt>
                <c:pt idx="172">
                  <c:v>43350</c:v>
                </c:pt>
                <c:pt idx="173">
                  <c:v>43351</c:v>
                </c:pt>
                <c:pt idx="174">
                  <c:v>43352</c:v>
                </c:pt>
                <c:pt idx="175">
                  <c:v>43353</c:v>
                </c:pt>
                <c:pt idx="176">
                  <c:v>43354</c:v>
                </c:pt>
                <c:pt idx="177">
                  <c:v>43355</c:v>
                </c:pt>
                <c:pt idx="178">
                  <c:v>43356</c:v>
                </c:pt>
                <c:pt idx="179">
                  <c:v>43357</c:v>
                </c:pt>
                <c:pt idx="180">
                  <c:v>43358</c:v>
                </c:pt>
                <c:pt idx="181">
                  <c:v>43359</c:v>
                </c:pt>
                <c:pt idx="182">
                  <c:v>43360</c:v>
                </c:pt>
                <c:pt idx="183">
                  <c:v>43361</c:v>
                </c:pt>
                <c:pt idx="184">
                  <c:v>43362</c:v>
                </c:pt>
                <c:pt idx="185">
                  <c:v>43363</c:v>
                </c:pt>
                <c:pt idx="186">
                  <c:v>43366</c:v>
                </c:pt>
                <c:pt idx="187">
                  <c:v>43367</c:v>
                </c:pt>
                <c:pt idx="188">
                  <c:v>43368</c:v>
                </c:pt>
                <c:pt idx="189">
                  <c:v>43369</c:v>
                </c:pt>
                <c:pt idx="190">
                  <c:v>43370</c:v>
                </c:pt>
                <c:pt idx="191">
                  <c:v>43371</c:v>
                </c:pt>
                <c:pt idx="192">
                  <c:v>43372</c:v>
                </c:pt>
                <c:pt idx="193">
                  <c:v>43373</c:v>
                </c:pt>
                <c:pt idx="194">
                  <c:v>43374</c:v>
                </c:pt>
                <c:pt idx="195">
                  <c:v>43375</c:v>
                </c:pt>
                <c:pt idx="196">
                  <c:v>43376</c:v>
                </c:pt>
                <c:pt idx="197">
                  <c:v>43377</c:v>
                </c:pt>
                <c:pt idx="198">
                  <c:v>43378</c:v>
                </c:pt>
                <c:pt idx="199">
                  <c:v>43379</c:v>
                </c:pt>
                <c:pt idx="200">
                  <c:v>43380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43386</c:v>
                </c:pt>
                <c:pt idx="206">
                  <c:v>43387</c:v>
                </c:pt>
                <c:pt idx="207">
                  <c:v>43388</c:v>
                </c:pt>
                <c:pt idx="208">
                  <c:v>43389</c:v>
                </c:pt>
                <c:pt idx="209">
                  <c:v>43390</c:v>
                </c:pt>
                <c:pt idx="210">
                  <c:v>43391</c:v>
                </c:pt>
                <c:pt idx="211">
                  <c:v>43392</c:v>
                </c:pt>
                <c:pt idx="212">
                  <c:v>43393</c:v>
                </c:pt>
                <c:pt idx="213">
                  <c:v>43394</c:v>
                </c:pt>
                <c:pt idx="214">
                  <c:v>43395</c:v>
                </c:pt>
                <c:pt idx="215">
                  <c:v>43396</c:v>
                </c:pt>
                <c:pt idx="216">
                  <c:v>43397</c:v>
                </c:pt>
                <c:pt idx="217">
                  <c:v>43398</c:v>
                </c:pt>
                <c:pt idx="218">
                  <c:v>43399</c:v>
                </c:pt>
                <c:pt idx="219">
                  <c:v>43400</c:v>
                </c:pt>
                <c:pt idx="220">
                  <c:v>43401</c:v>
                </c:pt>
                <c:pt idx="221">
                  <c:v>43402</c:v>
                </c:pt>
                <c:pt idx="222">
                  <c:v>43403</c:v>
                </c:pt>
                <c:pt idx="223">
                  <c:v>43404</c:v>
                </c:pt>
                <c:pt idx="224">
                  <c:v>43405</c:v>
                </c:pt>
                <c:pt idx="225">
                  <c:v>43406</c:v>
                </c:pt>
                <c:pt idx="226">
                  <c:v>43407</c:v>
                </c:pt>
                <c:pt idx="227">
                  <c:v>43408</c:v>
                </c:pt>
                <c:pt idx="228">
                  <c:v>43409</c:v>
                </c:pt>
                <c:pt idx="229">
                  <c:v>43410</c:v>
                </c:pt>
                <c:pt idx="230">
                  <c:v>43411</c:v>
                </c:pt>
                <c:pt idx="231">
                  <c:v>43412</c:v>
                </c:pt>
                <c:pt idx="232">
                  <c:v>43413</c:v>
                </c:pt>
                <c:pt idx="233">
                  <c:v>43414</c:v>
                </c:pt>
                <c:pt idx="234">
                  <c:v>43415</c:v>
                </c:pt>
                <c:pt idx="235">
                  <c:v>43416</c:v>
                </c:pt>
                <c:pt idx="236">
                  <c:v>43417</c:v>
                </c:pt>
                <c:pt idx="237">
                  <c:v>43418</c:v>
                </c:pt>
                <c:pt idx="238">
                  <c:v>43419</c:v>
                </c:pt>
                <c:pt idx="239">
                  <c:v>43420</c:v>
                </c:pt>
                <c:pt idx="240">
                  <c:v>43421</c:v>
                </c:pt>
                <c:pt idx="241">
                  <c:v>43422</c:v>
                </c:pt>
                <c:pt idx="242">
                  <c:v>43423</c:v>
                </c:pt>
                <c:pt idx="243">
                  <c:v>43424</c:v>
                </c:pt>
                <c:pt idx="244">
                  <c:v>43425</c:v>
                </c:pt>
                <c:pt idx="245">
                  <c:v>43426</c:v>
                </c:pt>
                <c:pt idx="246">
                  <c:v>43427</c:v>
                </c:pt>
                <c:pt idx="247">
                  <c:v>43428</c:v>
                </c:pt>
                <c:pt idx="248">
                  <c:v>43429</c:v>
                </c:pt>
                <c:pt idx="249">
                  <c:v>43430</c:v>
                </c:pt>
                <c:pt idx="250">
                  <c:v>43431</c:v>
                </c:pt>
                <c:pt idx="251">
                  <c:v>43432</c:v>
                </c:pt>
                <c:pt idx="252">
                  <c:v>43433</c:v>
                </c:pt>
                <c:pt idx="253">
                  <c:v>43434</c:v>
                </c:pt>
                <c:pt idx="254">
                  <c:v>43435</c:v>
                </c:pt>
                <c:pt idx="255">
                  <c:v>43436</c:v>
                </c:pt>
                <c:pt idx="256">
                  <c:v>43437</c:v>
                </c:pt>
                <c:pt idx="257">
                  <c:v>43438</c:v>
                </c:pt>
                <c:pt idx="258">
                  <c:v>43439</c:v>
                </c:pt>
                <c:pt idx="259">
                  <c:v>43440</c:v>
                </c:pt>
                <c:pt idx="260">
                  <c:v>43441</c:v>
                </c:pt>
                <c:pt idx="261">
                  <c:v>43442</c:v>
                </c:pt>
                <c:pt idx="262">
                  <c:v>43443</c:v>
                </c:pt>
                <c:pt idx="263">
                  <c:v>43444</c:v>
                </c:pt>
                <c:pt idx="264">
                  <c:v>43445</c:v>
                </c:pt>
                <c:pt idx="265">
                  <c:v>43446</c:v>
                </c:pt>
                <c:pt idx="266">
                  <c:v>43447</c:v>
                </c:pt>
                <c:pt idx="267">
                  <c:v>43448</c:v>
                </c:pt>
                <c:pt idx="268">
                  <c:v>43449</c:v>
                </c:pt>
                <c:pt idx="269">
                  <c:v>43450</c:v>
                </c:pt>
                <c:pt idx="270">
                  <c:v>43451</c:v>
                </c:pt>
                <c:pt idx="271">
                  <c:v>43452</c:v>
                </c:pt>
                <c:pt idx="272">
                  <c:v>43453</c:v>
                </c:pt>
                <c:pt idx="273">
                  <c:v>43454</c:v>
                </c:pt>
                <c:pt idx="274">
                  <c:v>43455</c:v>
                </c:pt>
                <c:pt idx="275">
                  <c:v>43456</c:v>
                </c:pt>
                <c:pt idx="276">
                  <c:v>43457</c:v>
                </c:pt>
                <c:pt idx="277">
                  <c:v>43458</c:v>
                </c:pt>
                <c:pt idx="278">
                  <c:v>43459</c:v>
                </c:pt>
                <c:pt idx="279">
                  <c:v>43460</c:v>
                </c:pt>
                <c:pt idx="280">
                  <c:v>43461</c:v>
                </c:pt>
                <c:pt idx="281">
                  <c:v>43462</c:v>
                </c:pt>
                <c:pt idx="282">
                  <c:v>43463</c:v>
                </c:pt>
                <c:pt idx="283">
                  <c:v>43465</c:v>
                </c:pt>
                <c:pt idx="284">
                  <c:v>43466</c:v>
                </c:pt>
                <c:pt idx="285">
                  <c:v>43467</c:v>
                </c:pt>
                <c:pt idx="286">
                  <c:v>43468</c:v>
                </c:pt>
                <c:pt idx="287">
                  <c:v>43469</c:v>
                </c:pt>
                <c:pt idx="288">
                  <c:v>43470</c:v>
                </c:pt>
                <c:pt idx="289">
                  <c:v>43471</c:v>
                </c:pt>
                <c:pt idx="290">
                  <c:v>43472</c:v>
                </c:pt>
                <c:pt idx="291">
                  <c:v>43473</c:v>
                </c:pt>
                <c:pt idx="292">
                  <c:v>43474</c:v>
                </c:pt>
                <c:pt idx="293">
                  <c:v>43475</c:v>
                </c:pt>
                <c:pt idx="294">
                  <c:v>43476</c:v>
                </c:pt>
                <c:pt idx="295">
                  <c:v>43477</c:v>
                </c:pt>
                <c:pt idx="296">
                  <c:v>43478</c:v>
                </c:pt>
                <c:pt idx="297">
                  <c:v>43479</c:v>
                </c:pt>
                <c:pt idx="298">
                  <c:v>43480</c:v>
                </c:pt>
                <c:pt idx="299">
                  <c:v>43481</c:v>
                </c:pt>
                <c:pt idx="300">
                  <c:v>43482</c:v>
                </c:pt>
                <c:pt idx="301">
                  <c:v>43483</c:v>
                </c:pt>
                <c:pt idx="302">
                  <c:v>43484</c:v>
                </c:pt>
                <c:pt idx="303">
                  <c:v>43485</c:v>
                </c:pt>
                <c:pt idx="304">
                  <c:v>43486</c:v>
                </c:pt>
                <c:pt idx="305">
                  <c:v>43487</c:v>
                </c:pt>
                <c:pt idx="306">
                  <c:v>43488</c:v>
                </c:pt>
                <c:pt idx="307">
                  <c:v>43489</c:v>
                </c:pt>
                <c:pt idx="308">
                  <c:v>43490</c:v>
                </c:pt>
                <c:pt idx="309">
                  <c:v>43491</c:v>
                </c:pt>
                <c:pt idx="310">
                  <c:v>43492</c:v>
                </c:pt>
                <c:pt idx="311">
                  <c:v>43493</c:v>
                </c:pt>
                <c:pt idx="312">
                  <c:v>43494</c:v>
                </c:pt>
                <c:pt idx="313">
                  <c:v>43495</c:v>
                </c:pt>
                <c:pt idx="314">
                  <c:v>43496</c:v>
                </c:pt>
                <c:pt idx="315">
                  <c:v>43497</c:v>
                </c:pt>
                <c:pt idx="316">
                  <c:v>43498</c:v>
                </c:pt>
                <c:pt idx="317">
                  <c:v>43499</c:v>
                </c:pt>
                <c:pt idx="318">
                  <c:v>43500</c:v>
                </c:pt>
                <c:pt idx="319">
                  <c:v>43501</c:v>
                </c:pt>
                <c:pt idx="320">
                  <c:v>43502</c:v>
                </c:pt>
                <c:pt idx="321">
                  <c:v>43503</c:v>
                </c:pt>
                <c:pt idx="322">
                  <c:v>43504</c:v>
                </c:pt>
                <c:pt idx="323">
                  <c:v>43505</c:v>
                </c:pt>
                <c:pt idx="324">
                  <c:v>43506</c:v>
                </c:pt>
                <c:pt idx="325">
                  <c:v>43507</c:v>
                </c:pt>
                <c:pt idx="326">
                  <c:v>43508</c:v>
                </c:pt>
                <c:pt idx="327">
                  <c:v>43509</c:v>
                </c:pt>
                <c:pt idx="328">
                  <c:v>43510</c:v>
                </c:pt>
                <c:pt idx="329">
                  <c:v>43511</c:v>
                </c:pt>
                <c:pt idx="330">
                  <c:v>43512</c:v>
                </c:pt>
                <c:pt idx="331">
                  <c:v>43513</c:v>
                </c:pt>
                <c:pt idx="332">
                  <c:v>43514</c:v>
                </c:pt>
                <c:pt idx="333">
                  <c:v>43515</c:v>
                </c:pt>
                <c:pt idx="334">
                  <c:v>43516</c:v>
                </c:pt>
                <c:pt idx="335">
                  <c:v>43517</c:v>
                </c:pt>
                <c:pt idx="336">
                  <c:v>43518</c:v>
                </c:pt>
                <c:pt idx="337">
                  <c:v>43519</c:v>
                </c:pt>
                <c:pt idx="338">
                  <c:v>43520</c:v>
                </c:pt>
                <c:pt idx="339">
                  <c:v>43521</c:v>
                </c:pt>
                <c:pt idx="340">
                  <c:v>43522</c:v>
                </c:pt>
                <c:pt idx="341">
                  <c:v>43523</c:v>
                </c:pt>
                <c:pt idx="342">
                  <c:v>43524</c:v>
                </c:pt>
                <c:pt idx="343">
                  <c:v>43528</c:v>
                </c:pt>
                <c:pt idx="344">
                  <c:v>43529</c:v>
                </c:pt>
                <c:pt idx="345">
                  <c:v>43530</c:v>
                </c:pt>
                <c:pt idx="346">
                  <c:v>43531</c:v>
                </c:pt>
                <c:pt idx="347">
                  <c:v>43532</c:v>
                </c:pt>
                <c:pt idx="348">
                  <c:v>43533</c:v>
                </c:pt>
                <c:pt idx="349">
                  <c:v>43534</c:v>
                </c:pt>
                <c:pt idx="350">
                  <c:v>43535</c:v>
                </c:pt>
                <c:pt idx="351">
                  <c:v>43536</c:v>
                </c:pt>
                <c:pt idx="352">
                  <c:v>43537</c:v>
                </c:pt>
                <c:pt idx="353">
                  <c:v>43538</c:v>
                </c:pt>
                <c:pt idx="354">
                  <c:v>43539</c:v>
                </c:pt>
                <c:pt idx="355">
                  <c:v>43540</c:v>
                </c:pt>
                <c:pt idx="356">
                  <c:v>43541</c:v>
                </c:pt>
                <c:pt idx="357">
                  <c:v>43542</c:v>
                </c:pt>
                <c:pt idx="358">
                  <c:v>43543</c:v>
                </c:pt>
                <c:pt idx="359">
                  <c:v>43544</c:v>
                </c:pt>
                <c:pt idx="360">
                  <c:v>43545</c:v>
                </c:pt>
                <c:pt idx="361">
                  <c:v>43546</c:v>
                </c:pt>
                <c:pt idx="362">
                  <c:v>43547</c:v>
                </c:pt>
                <c:pt idx="363">
                  <c:v>43548</c:v>
                </c:pt>
                <c:pt idx="364">
                  <c:v>43549</c:v>
                </c:pt>
                <c:pt idx="365">
                  <c:v>43550</c:v>
                </c:pt>
                <c:pt idx="366">
                  <c:v>43551</c:v>
                </c:pt>
                <c:pt idx="367">
                  <c:v>43552</c:v>
                </c:pt>
                <c:pt idx="368">
                  <c:v>43553</c:v>
                </c:pt>
                <c:pt idx="369">
                  <c:v>43554</c:v>
                </c:pt>
              </c:numCache>
            </c:numRef>
          </c:cat>
          <c:val>
            <c:numRef>
              <c:f>temp_long!$C$1:$C$370</c:f>
              <c:numCache>
                <c:formatCode>0.00000</c:formatCode>
                <c:ptCount val="370"/>
                <c:pt idx="0">
                  <c:v>1.3491899999999999</c:v>
                </c:pt>
                <c:pt idx="1">
                  <c:v>1.9273899999999999</c:v>
                </c:pt>
                <c:pt idx="2">
                  <c:v>-0.37710900000000003</c:v>
                </c:pt>
                <c:pt idx="3">
                  <c:v>0.36319099999999999</c:v>
                </c:pt>
                <c:pt idx="4">
                  <c:v>1.7155899999999999</c:v>
                </c:pt>
                <c:pt idx="5">
                  <c:v>1.7983899999999999</c:v>
                </c:pt>
                <c:pt idx="6">
                  <c:v>5.9077900000000003</c:v>
                </c:pt>
                <c:pt idx="7">
                  <c:v>5.3614899999999999</c:v>
                </c:pt>
                <c:pt idx="8">
                  <c:v>5.1367900000000004</c:v>
                </c:pt>
                <c:pt idx="9">
                  <c:v>1.9500900000000001</c:v>
                </c:pt>
                <c:pt idx="10">
                  <c:v>3.9100899999999998</c:v>
                </c:pt>
                <c:pt idx="11">
                  <c:v>4.0173899999999998</c:v>
                </c:pt>
                <c:pt idx="12">
                  <c:v>4.3361900000000002</c:v>
                </c:pt>
                <c:pt idx="13">
                  <c:v>3.2418900000000002</c:v>
                </c:pt>
                <c:pt idx="14">
                  <c:v>5.3784900000000002</c:v>
                </c:pt>
                <c:pt idx="15">
                  <c:v>3.4299900000000001</c:v>
                </c:pt>
                <c:pt idx="16">
                  <c:v>1.41649</c:v>
                </c:pt>
                <c:pt idx="17">
                  <c:v>1.96269</c:v>
                </c:pt>
                <c:pt idx="18">
                  <c:v>9.7349899999999998</c:v>
                </c:pt>
                <c:pt idx="19">
                  <c:v>6.1664899999999996</c:v>
                </c:pt>
                <c:pt idx="20">
                  <c:v>3.4838900000000002</c:v>
                </c:pt>
                <c:pt idx="21">
                  <c:v>1.18129</c:v>
                </c:pt>
                <c:pt idx="22">
                  <c:v>1.7541899999999999</c:v>
                </c:pt>
                <c:pt idx="23">
                  <c:v>3.56629</c:v>
                </c:pt>
                <c:pt idx="24">
                  <c:v>-0.65570899999999999</c:v>
                </c:pt>
                <c:pt idx="25">
                  <c:v>0.98289099999999996</c:v>
                </c:pt>
                <c:pt idx="26">
                  <c:v>2.3085900000000001</c:v>
                </c:pt>
                <c:pt idx="27">
                  <c:v>1.75729</c:v>
                </c:pt>
                <c:pt idx="28">
                  <c:v>0.73809100000000005</c:v>
                </c:pt>
                <c:pt idx="29">
                  <c:v>-0.82750900000000005</c:v>
                </c:pt>
                <c:pt idx="30">
                  <c:v>0.86769099999999999</c:v>
                </c:pt>
                <c:pt idx="31">
                  <c:v>-1.0400100000000001</c:v>
                </c:pt>
                <c:pt idx="32">
                  <c:v>-2.83311</c:v>
                </c:pt>
                <c:pt idx="33">
                  <c:v>-3.1708600000000003E-2</c:v>
                </c:pt>
                <c:pt idx="34">
                  <c:v>0.126191</c:v>
                </c:pt>
                <c:pt idx="35">
                  <c:v>-0.30810900000000002</c:v>
                </c:pt>
                <c:pt idx="36">
                  <c:v>0.873691</c:v>
                </c:pt>
                <c:pt idx="37">
                  <c:v>-2.18581</c:v>
                </c:pt>
                <c:pt idx="38">
                  <c:v>-2.5194100000000001</c:v>
                </c:pt>
                <c:pt idx="39">
                  <c:v>-0.94540900000000005</c:v>
                </c:pt>
                <c:pt idx="40">
                  <c:v>-0.77530900000000003</c:v>
                </c:pt>
                <c:pt idx="41">
                  <c:v>-1.8764099999999999</c:v>
                </c:pt>
                <c:pt idx="42">
                  <c:v>0.21759100000000001</c:v>
                </c:pt>
                <c:pt idx="43">
                  <c:v>0.26489099999999999</c:v>
                </c:pt>
                <c:pt idx="44">
                  <c:v>-4.2316099999999999</c:v>
                </c:pt>
                <c:pt idx="45">
                  <c:v>0.42239100000000002</c:v>
                </c:pt>
                <c:pt idx="46">
                  <c:v>3.78559</c:v>
                </c:pt>
                <c:pt idx="47">
                  <c:v>3.0447899999999999</c:v>
                </c:pt>
                <c:pt idx="48">
                  <c:v>3.05999</c:v>
                </c:pt>
                <c:pt idx="49">
                  <c:v>-1.68991</c:v>
                </c:pt>
                <c:pt idx="50">
                  <c:v>2.9743900000000001</c:v>
                </c:pt>
                <c:pt idx="51">
                  <c:v>1.4927900000000001</c:v>
                </c:pt>
                <c:pt idx="52">
                  <c:v>2.1557900000000001</c:v>
                </c:pt>
                <c:pt idx="53">
                  <c:v>2.02529</c:v>
                </c:pt>
                <c:pt idx="54">
                  <c:v>0.503691</c:v>
                </c:pt>
                <c:pt idx="55">
                  <c:v>-1.04941</c:v>
                </c:pt>
                <c:pt idx="56">
                  <c:v>0.33729100000000001</c:v>
                </c:pt>
                <c:pt idx="57">
                  <c:v>2.6310899999999999</c:v>
                </c:pt>
                <c:pt idx="58">
                  <c:v>2.9943900000000001</c:v>
                </c:pt>
                <c:pt idx="59">
                  <c:v>2.72559</c:v>
                </c:pt>
                <c:pt idx="60">
                  <c:v>9.4791399999999998E-2</c:v>
                </c:pt>
                <c:pt idx="61">
                  <c:v>5.7026899999999996</c:v>
                </c:pt>
                <c:pt idx="62">
                  <c:v>4.5119899999999999</c:v>
                </c:pt>
                <c:pt idx="63">
                  <c:v>4.4725900000000003</c:v>
                </c:pt>
                <c:pt idx="64">
                  <c:v>1.05559</c:v>
                </c:pt>
                <c:pt idx="65">
                  <c:v>2.9725899999999998</c:v>
                </c:pt>
                <c:pt idx="66">
                  <c:v>2.7461899999999999</c:v>
                </c:pt>
                <c:pt idx="67">
                  <c:v>4.8665900000000004</c:v>
                </c:pt>
                <c:pt idx="68">
                  <c:v>1.24299</c:v>
                </c:pt>
                <c:pt idx="69">
                  <c:v>2.7610899999999998</c:v>
                </c:pt>
                <c:pt idx="70">
                  <c:v>4.7364899999999999</c:v>
                </c:pt>
                <c:pt idx="71">
                  <c:v>4.0251900000000003</c:v>
                </c:pt>
                <c:pt idx="72">
                  <c:v>4.0189899999999996</c:v>
                </c:pt>
                <c:pt idx="73">
                  <c:v>3.2483900000000001</c:v>
                </c:pt>
                <c:pt idx="74">
                  <c:v>3.7425899999999999</c:v>
                </c:pt>
                <c:pt idx="75">
                  <c:v>0.81979100000000005</c:v>
                </c:pt>
                <c:pt idx="76">
                  <c:v>1.45339</c:v>
                </c:pt>
                <c:pt idx="77">
                  <c:v>0.19969100000000001</c:v>
                </c:pt>
                <c:pt idx="78">
                  <c:v>0.85219100000000003</c:v>
                </c:pt>
                <c:pt idx="79">
                  <c:v>4.4011899999999997</c:v>
                </c:pt>
                <c:pt idx="80">
                  <c:v>3.5401899999999999</c:v>
                </c:pt>
                <c:pt idx="81">
                  <c:v>-1.33341</c:v>
                </c:pt>
                <c:pt idx="82">
                  <c:v>1.6412899999999999</c:v>
                </c:pt>
                <c:pt idx="83">
                  <c:v>0.29329100000000002</c:v>
                </c:pt>
                <c:pt idx="84">
                  <c:v>4.3302899999999998</c:v>
                </c:pt>
                <c:pt idx="85">
                  <c:v>-0.83420899999999998</c:v>
                </c:pt>
                <c:pt idx="86">
                  <c:v>-0.22620899999999999</c:v>
                </c:pt>
                <c:pt idx="87">
                  <c:v>-0.88470899999999997</c:v>
                </c:pt>
                <c:pt idx="88">
                  <c:v>1.85789</c:v>
                </c:pt>
                <c:pt idx="89">
                  <c:v>0.46819100000000002</c:v>
                </c:pt>
                <c:pt idx="90">
                  <c:v>2.2803900000000001</c:v>
                </c:pt>
                <c:pt idx="91">
                  <c:v>0.817191</c:v>
                </c:pt>
                <c:pt idx="92">
                  <c:v>-1.4961100000000001</c:v>
                </c:pt>
                <c:pt idx="93">
                  <c:v>0.136991</c:v>
                </c:pt>
                <c:pt idx="94">
                  <c:v>0.27879100000000001</c:v>
                </c:pt>
                <c:pt idx="95">
                  <c:v>-0.313309</c:v>
                </c:pt>
                <c:pt idx="96">
                  <c:v>2.0251899999999998</c:v>
                </c:pt>
                <c:pt idx="97">
                  <c:v>0.48269099999999998</c:v>
                </c:pt>
                <c:pt idx="98">
                  <c:v>1.17309</c:v>
                </c:pt>
                <c:pt idx="99">
                  <c:v>-0.73900900000000003</c:v>
                </c:pt>
                <c:pt idx="100">
                  <c:v>1.84809</c:v>
                </c:pt>
                <c:pt idx="101">
                  <c:v>-0.151009</c:v>
                </c:pt>
                <c:pt idx="102">
                  <c:v>1.89249</c:v>
                </c:pt>
                <c:pt idx="103">
                  <c:v>3.1259899999999998</c:v>
                </c:pt>
                <c:pt idx="104">
                  <c:v>3.0501900000000002</c:v>
                </c:pt>
                <c:pt idx="105">
                  <c:v>7.7391399999999999E-2</c:v>
                </c:pt>
                <c:pt idx="106">
                  <c:v>-2.5632100000000002</c:v>
                </c:pt>
                <c:pt idx="107">
                  <c:v>-1.2293099999999999</c:v>
                </c:pt>
                <c:pt idx="108">
                  <c:v>2.66649</c:v>
                </c:pt>
                <c:pt idx="109">
                  <c:v>4.2729900000000001</c:v>
                </c:pt>
                <c:pt idx="110">
                  <c:v>2.64209</c:v>
                </c:pt>
                <c:pt idx="111">
                  <c:v>1.1117900000000001</c:v>
                </c:pt>
                <c:pt idx="112">
                  <c:v>1.7176899999999999</c:v>
                </c:pt>
                <c:pt idx="113">
                  <c:v>1.37439</c:v>
                </c:pt>
                <c:pt idx="114">
                  <c:v>1.35039</c:v>
                </c:pt>
                <c:pt idx="115">
                  <c:v>0.77719099999999997</c:v>
                </c:pt>
                <c:pt idx="116">
                  <c:v>0.78789100000000001</c:v>
                </c:pt>
                <c:pt idx="117">
                  <c:v>-0.53090899999999996</c:v>
                </c:pt>
                <c:pt idx="118">
                  <c:v>0.24769099999999999</c:v>
                </c:pt>
                <c:pt idx="119">
                  <c:v>3.7587899999999999</c:v>
                </c:pt>
                <c:pt idx="120">
                  <c:v>-0.22730900000000001</c:v>
                </c:pt>
                <c:pt idx="121">
                  <c:v>-1.0241100000000001</c:v>
                </c:pt>
                <c:pt idx="122">
                  <c:v>0.219891</c:v>
                </c:pt>
                <c:pt idx="123">
                  <c:v>1.0906899999999999</c:v>
                </c:pt>
                <c:pt idx="124">
                  <c:v>0.93189100000000002</c:v>
                </c:pt>
                <c:pt idx="125">
                  <c:v>2.7128899999999998</c:v>
                </c:pt>
                <c:pt idx="126">
                  <c:v>1.74519</c:v>
                </c:pt>
                <c:pt idx="127">
                  <c:v>3.9815900000000002</c:v>
                </c:pt>
                <c:pt idx="128">
                  <c:v>0.71089100000000005</c:v>
                </c:pt>
                <c:pt idx="129">
                  <c:v>1.4402900000000001</c:v>
                </c:pt>
                <c:pt idx="130">
                  <c:v>3.4722900000000001</c:v>
                </c:pt>
                <c:pt idx="131">
                  <c:v>2.6484899999999998</c:v>
                </c:pt>
                <c:pt idx="132">
                  <c:v>1.06749</c:v>
                </c:pt>
                <c:pt idx="133">
                  <c:v>0.71209100000000003</c:v>
                </c:pt>
                <c:pt idx="134">
                  <c:v>-1.62521</c:v>
                </c:pt>
                <c:pt idx="135">
                  <c:v>-0.40520899999999999</c:v>
                </c:pt>
                <c:pt idx="136">
                  <c:v>-0.29580899999999999</c:v>
                </c:pt>
                <c:pt idx="137">
                  <c:v>-0.36440899999999998</c:v>
                </c:pt>
                <c:pt idx="138">
                  <c:v>-1.8906099999999999</c:v>
                </c:pt>
                <c:pt idx="139">
                  <c:v>-1.84751</c:v>
                </c:pt>
                <c:pt idx="140">
                  <c:v>-0.580009</c:v>
                </c:pt>
                <c:pt idx="141">
                  <c:v>7.1335899999999999</c:v>
                </c:pt>
                <c:pt idx="142">
                  <c:v>6.5593899999999996</c:v>
                </c:pt>
                <c:pt idx="143">
                  <c:v>-3.1832099999999999</c:v>
                </c:pt>
                <c:pt idx="144">
                  <c:v>1.81914E-2</c:v>
                </c:pt>
                <c:pt idx="145">
                  <c:v>-1.77701</c:v>
                </c:pt>
                <c:pt idx="146">
                  <c:v>-1.2921100000000001</c:v>
                </c:pt>
                <c:pt idx="147">
                  <c:v>-2.5554100000000002</c:v>
                </c:pt>
                <c:pt idx="148">
                  <c:v>-2.6692100000000001</c:v>
                </c:pt>
                <c:pt idx="149">
                  <c:v>-3.19251</c:v>
                </c:pt>
                <c:pt idx="150">
                  <c:v>-0.37780900000000001</c:v>
                </c:pt>
                <c:pt idx="151">
                  <c:v>0.78649100000000005</c:v>
                </c:pt>
                <c:pt idx="152">
                  <c:v>-0.77490899999999996</c:v>
                </c:pt>
                <c:pt idx="153">
                  <c:v>-4.2708599999999999E-2</c:v>
                </c:pt>
                <c:pt idx="154">
                  <c:v>-0.18870899999999999</c:v>
                </c:pt>
                <c:pt idx="155">
                  <c:v>-1.35501</c:v>
                </c:pt>
                <c:pt idx="156">
                  <c:v>3.5699900000000002</c:v>
                </c:pt>
                <c:pt idx="157">
                  <c:v>2.9133900000000001</c:v>
                </c:pt>
                <c:pt idx="158">
                  <c:v>-1.88181</c:v>
                </c:pt>
                <c:pt idx="159">
                  <c:v>-2.1145100000000001</c:v>
                </c:pt>
                <c:pt idx="160">
                  <c:v>1.14889</c:v>
                </c:pt>
                <c:pt idx="161">
                  <c:v>1.1822900000000001</c:v>
                </c:pt>
                <c:pt idx="162">
                  <c:v>2.7599900000000002</c:v>
                </c:pt>
                <c:pt idx="163">
                  <c:v>-0.207209</c:v>
                </c:pt>
                <c:pt idx="164">
                  <c:v>0.44549100000000003</c:v>
                </c:pt>
                <c:pt idx="165">
                  <c:v>-1.3063100000000001</c:v>
                </c:pt>
                <c:pt idx="166">
                  <c:v>-0.213009</c:v>
                </c:pt>
                <c:pt idx="167">
                  <c:v>3.07914E-2</c:v>
                </c:pt>
                <c:pt idx="168">
                  <c:v>3.9800900000000001</c:v>
                </c:pt>
                <c:pt idx="169">
                  <c:v>1.2202900000000001</c:v>
                </c:pt>
                <c:pt idx="170">
                  <c:v>-0.183309</c:v>
                </c:pt>
                <c:pt idx="171">
                  <c:v>2.0878899999999998</c:v>
                </c:pt>
                <c:pt idx="172">
                  <c:v>0.45419100000000001</c:v>
                </c:pt>
                <c:pt idx="173">
                  <c:v>-1.28501</c:v>
                </c:pt>
                <c:pt idx="174">
                  <c:v>1.9620899999999999</c:v>
                </c:pt>
                <c:pt idx="175">
                  <c:v>2.3677899999999998</c:v>
                </c:pt>
                <c:pt idx="176">
                  <c:v>-1.2582100000000001</c:v>
                </c:pt>
                <c:pt idx="177">
                  <c:v>-1.59311</c:v>
                </c:pt>
                <c:pt idx="178">
                  <c:v>0.32509100000000002</c:v>
                </c:pt>
                <c:pt idx="179">
                  <c:v>2.8167900000000001</c:v>
                </c:pt>
                <c:pt idx="180">
                  <c:v>-1.98261</c:v>
                </c:pt>
                <c:pt idx="181">
                  <c:v>-0.558809</c:v>
                </c:pt>
                <c:pt idx="182">
                  <c:v>-0.33710899999999999</c:v>
                </c:pt>
                <c:pt idx="183">
                  <c:v>-2.2335099999999999</c:v>
                </c:pt>
                <c:pt idx="184">
                  <c:v>-0.23860899999999999</c:v>
                </c:pt>
                <c:pt idx="185">
                  <c:v>-1.67231</c:v>
                </c:pt>
                <c:pt idx="186">
                  <c:v>-1.0758099999999999</c:v>
                </c:pt>
                <c:pt idx="187">
                  <c:v>-2.8202099999999999</c:v>
                </c:pt>
                <c:pt idx="188">
                  <c:v>-1.0100100000000001</c:v>
                </c:pt>
                <c:pt idx="189">
                  <c:v>-3.11381</c:v>
                </c:pt>
                <c:pt idx="190">
                  <c:v>-1.28651</c:v>
                </c:pt>
                <c:pt idx="191">
                  <c:v>-1.8440099999999999</c:v>
                </c:pt>
                <c:pt idx="192">
                  <c:v>-1.02461</c:v>
                </c:pt>
                <c:pt idx="193">
                  <c:v>0.233491</c:v>
                </c:pt>
                <c:pt idx="194">
                  <c:v>-1.0676099999999999</c:v>
                </c:pt>
                <c:pt idx="195">
                  <c:v>0.19529099999999999</c:v>
                </c:pt>
                <c:pt idx="196">
                  <c:v>-2.5340099999999999</c:v>
                </c:pt>
                <c:pt idx="197">
                  <c:v>-3.96801</c:v>
                </c:pt>
                <c:pt idx="198">
                  <c:v>-0.42890899999999998</c:v>
                </c:pt>
                <c:pt idx="199">
                  <c:v>0.66419099999999998</c:v>
                </c:pt>
                <c:pt idx="200">
                  <c:v>0.89819099999999996</c:v>
                </c:pt>
                <c:pt idx="201">
                  <c:v>-4.5295100000000001</c:v>
                </c:pt>
                <c:pt idx="202">
                  <c:v>-1.11911</c:v>
                </c:pt>
                <c:pt idx="203">
                  <c:v>-6.2954100000000004</c:v>
                </c:pt>
                <c:pt idx="204">
                  <c:v>-3.6305100000000001</c:v>
                </c:pt>
                <c:pt idx="205">
                  <c:v>0.67789100000000002</c:v>
                </c:pt>
                <c:pt idx="206">
                  <c:v>-0.94450900000000004</c:v>
                </c:pt>
                <c:pt idx="207">
                  <c:v>3.4045899999999998</c:v>
                </c:pt>
                <c:pt idx="208">
                  <c:v>3.0495899999999998</c:v>
                </c:pt>
                <c:pt idx="209">
                  <c:v>1.7075899999999999</c:v>
                </c:pt>
                <c:pt idx="210">
                  <c:v>6.3999899999999998</c:v>
                </c:pt>
                <c:pt idx="211">
                  <c:v>3.9432900000000002</c:v>
                </c:pt>
                <c:pt idx="212">
                  <c:v>1.38039</c:v>
                </c:pt>
                <c:pt idx="213">
                  <c:v>6.1993900000000002</c:v>
                </c:pt>
                <c:pt idx="214">
                  <c:v>-0.646509</c:v>
                </c:pt>
                <c:pt idx="215">
                  <c:v>-1.9412100000000001</c:v>
                </c:pt>
                <c:pt idx="216">
                  <c:v>-3.3898100000000002</c:v>
                </c:pt>
                <c:pt idx="217">
                  <c:v>-2.5162100000000001</c:v>
                </c:pt>
                <c:pt idx="218">
                  <c:v>-4.6896100000000001</c:v>
                </c:pt>
                <c:pt idx="219">
                  <c:v>0.34329100000000001</c:v>
                </c:pt>
                <c:pt idx="220">
                  <c:v>-0.444409</c:v>
                </c:pt>
                <c:pt idx="221">
                  <c:v>-2.2269100000000002</c:v>
                </c:pt>
                <c:pt idx="222">
                  <c:v>1.4115899999999999</c:v>
                </c:pt>
                <c:pt idx="223">
                  <c:v>-1.91201</c:v>
                </c:pt>
                <c:pt idx="224">
                  <c:v>2.08989</c:v>
                </c:pt>
                <c:pt idx="225">
                  <c:v>-1.6487099999999999</c:v>
                </c:pt>
                <c:pt idx="226">
                  <c:v>-1.49881</c:v>
                </c:pt>
                <c:pt idx="227">
                  <c:v>-2.2244100000000002</c:v>
                </c:pt>
                <c:pt idx="228">
                  <c:v>-2.9936099999999999</c:v>
                </c:pt>
                <c:pt idx="229">
                  <c:v>-1.70631</c:v>
                </c:pt>
                <c:pt idx="230">
                  <c:v>-4.1443099999999999</c:v>
                </c:pt>
                <c:pt idx="231">
                  <c:v>-1.8821099999999999</c:v>
                </c:pt>
                <c:pt idx="232">
                  <c:v>-0.77310900000000005</c:v>
                </c:pt>
                <c:pt idx="233">
                  <c:v>0.214391</c:v>
                </c:pt>
                <c:pt idx="234">
                  <c:v>-0.33760899999999999</c:v>
                </c:pt>
                <c:pt idx="235">
                  <c:v>-3.4674100000000001</c:v>
                </c:pt>
                <c:pt idx="236">
                  <c:v>-4.9308600000000001E-2</c:v>
                </c:pt>
                <c:pt idx="237">
                  <c:v>-1.0905100000000001</c:v>
                </c:pt>
                <c:pt idx="238">
                  <c:v>-1.64011</c:v>
                </c:pt>
                <c:pt idx="239">
                  <c:v>-2.72661</c:v>
                </c:pt>
                <c:pt idx="240">
                  <c:v>-0.26370900000000003</c:v>
                </c:pt>
                <c:pt idx="241">
                  <c:v>-0.22300900000000001</c:v>
                </c:pt>
                <c:pt idx="242">
                  <c:v>-2.9265099999999999</c:v>
                </c:pt>
                <c:pt idx="243">
                  <c:v>-2.7833100000000002</c:v>
                </c:pt>
                <c:pt idx="244">
                  <c:v>-2.6204100000000001</c:v>
                </c:pt>
                <c:pt idx="245">
                  <c:v>-0.84790900000000002</c:v>
                </c:pt>
                <c:pt idx="246">
                  <c:v>-1.8443099999999999</c:v>
                </c:pt>
                <c:pt idx="247">
                  <c:v>-1.1786099999999999</c:v>
                </c:pt>
                <c:pt idx="248">
                  <c:v>-0.21750900000000001</c:v>
                </c:pt>
                <c:pt idx="249">
                  <c:v>-0.84640899999999997</c:v>
                </c:pt>
                <c:pt idx="250">
                  <c:v>-1.3078099999999999</c:v>
                </c:pt>
                <c:pt idx="251">
                  <c:v>0.33829100000000001</c:v>
                </c:pt>
                <c:pt idx="252">
                  <c:v>2.8144900000000002</c:v>
                </c:pt>
                <c:pt idx="253">
                  <c:v>-5.6085099999999999</c:v>
                </c:pt>
                <c:pt idx="254">
                  <c:v>-3.1646100000000001</c:v>
                </c:pt>
                <c:pt idx="255">
                  <c:v>-3.4045100000000001</c:v>
                </c:pt>
                <c:pt idx="256">
                  <c:v>-5.7644099999999998</c:v>
                </c:pt>
                <c:pt idx="257">
                  <c:v>-1.03731</c:v>
                </c:pt>
                <c:pt idx="258">
                  <c:v>-1.7370099999999999</c:v>
                </c:pt>
                <c:pt idx="259">
                  <c:v>-3.8803100000000001</c:v>
                </c:pt>
                <c:pt idx="260">
                  <c:v>-2.7498100000000001</c:v>
                </c:pt>
                <c:pt idx="261">
                  <c:v>-3.2427100000000002</c:v>
                </c:pt>
                <c:pt idx="262">
                  <c:v>-3.5059100000000001</c:v>
                </c:pt>
                <c:pt idx="263">
                  <c:v>-1.61171</c:v>
                </c:pt>
                <c:pt idx="264">
                  <c:v>-3.3018100000000001</c:v>
                </c:pt>
                <c:pt idx="265">
                  <c:v>-3.8299099999999999</c:v>
                </c:pt>
                <c:pt idx="266">
                  <c:v>-4.7879100000000001</c:v>
                </c:pt>
                <c:pt idx="267">
                  <c:v>-3.4738099999999998</c:v>
                </c:pt>
                <c:pt idx="268">
                  <c:v>-3.2596099999999999</c:v>
                </c:pt>
                <c:pt idx="269">
                  <c:v>-4.6358100000000002</c:v>
                </c:pt>
                <c:pt idx="270">
                  <c:v>-1.91231</c:v>
                </c:pt>
                <c:pt idx="271">
                  <c:v>-3.9677099999999998</c:v>
                </c:pt>
                <c:pt idx="272">
                  <c:v>-0.19250900000000001</c:v>
                </c:pt>
                <c:pt idx="273">
                  <c:v>-4.4290099999999999</c:v>
                </c:pt>
                <c:pt idx="274">
                  <c:v>-4.9337099999999996</c:v>
                </c:pt>
                <c:pt idx="275">
                  <c:v>-2.5769099999999998</c:v>
                </c:pt>
                <c:pt idx="276">
                  <c:v>-4.0470100000000002</c:v>
                </c:pt>
                <c:pt idx="277">
                  <c:v>-2.6189100000000001</c:v>
                </c:pt>
                <c:pt idx="278">
                  <c:v>-4.9470099999999997</c:v>
                </c:pt>
                <c:pt idx="279">
                  <c:v>-6.1708100000000004</c:v>
                </c:pt>
                <c:pt idx="280">
                  <c:v>-6.1658099999999996</c:v>
                </c:pt>
                <c:pt idx="281">
                  <c:v>-1.97821</c:v>
                </c:pt>
                <c:pt idx="282">
                  <c:v>-5.2455100000000003</c:v>
                </c:pt>
                <c:pt idx="283">
                  <c:v>-3.4166099999999999</c:v>
                </c:pt>
                <c:pt idx="284">
                  <c:v>-4.5415099999999997</c:v>
                </c:pt>
                <c:pt idx="285">
                  <c:v>0.87139100000000003</c:v>
                </c:pt>
                <c:pt idx="286">
                  <c:v>-0.956009</c:v>
                </c:pt>
                <c:pt idx="287">
                  <c:v>-2.5958100000000002</c:v>
                </c:pt>
                <c:pt idx="288">
                  <c:v>-3.65611</c:v>
                </c:pt>
                <c:pt idx="289">
                  <c:v>-3.1112099999999998</c:v>
                </c:pt>
                <c:pt idx="290">
                  <c:v>-4.3210100000000002</c:v>
                </c:pt>
                <c:pt idx="291">
                  <c:v>0.151391</c:v>
                </c:pt>
                <c:pt idx="292">
                  <c:v>-3.05531</c:v>
                </c:pt>
                <c:pt idx="293">
                  <c:v>-1.09291</c:v>
                </c:pt>
                <c:pt idx="294">
                  <c:v>-3.5815100000000002</c:v>
                </c:pt>
                <c:pt idx="295">
                  <c:v>-0.77390899999999996</c:v>
                </c:pt>
                <c:pt idx="296">
                  <c:v>0.100691</c:v>
                </c:pt>
                <c:pt idx="297">
                  <c:v>-1.5826100000000001</c:v>
                </c:pt>
                <c:pt idx="298">
                  <c:v>-4.1932099999999997</c:v>
                </c:pt>
                <c:pt idx="299">
                  <c:v>-2.6321099999999999</c:v>
                </c:pt>
                <c:pt idx="300">
                  <c:v>-2.2353100000000001</c:v>
                </c:pt>
                <c:pt idx="301">
                  <c:v>-1.5296099999999999</c:v>
                </c:pt>
                <c:pt idx="302">
                  <c:v>-1.3786099999999999</c:v>
                </c:pt>
                <c:pt idx="303">
                  <c:v>-3.26363</c:v>
                </c:pt>
                <c:pt idx="304">
                  <c:v>0.45256600000000002</c:v>
                </c:pt>
                <c:pt idx="305">
                  <c:v>-1.21773</c:v>
                </c:pt>
                <c:pt idx="306">
                  <c:v>-4.6913299999999998</c:v>
                </c:pt>
                <c:pt idx="307">
                  <c:v>-2.6252300000000002</c:v>
                </c:pt>
                <c:pt idx="308">
                  <c:v>-1.8655299999999999</c:v>
                </c:pt>
                <c:pt idx="309">
                  <c:v>-0.88513399999999998</c:v>
                </c:pt>
                <c:pt idx="310">
                  <c:v>-3.8622299999999998</c:v>
                </c:pt>
                <c:pt idx="311">
                  <c:v>5.5466399999999999E-2</c:v>
                </c:pt>
                <c:pt idx="312">
                  <c:v>-1.02833</c:v>
                </c:pt>
                <c:pt idx="313">
                  <c:v>-3.1031300000000002</c:v>
                </c:pt>
                <c:pt idx="314">
                  <c:v>-2.4125299999999998</c:v>
                </c:pt>
                <c:pt idx="315">
                  <c:v>-2.5795300000000001</c:v>
                </c:pt>
                <c:pt idx="316">
                  <c:v>-3.88483</c:v>
                </c:pt>
                <c:pt idx="317">
                  <c:v>-2.1981299999999999</c:v>
                </c:pt>
                <c:pt idx="318">
                  <c:v>-1.0575300000000001</c:v>
                </c:pt>
                <c:pt idx="319">
                  <c:v>-2.7146300000000001</c:v>
                </c:pt>
                <c:pt idx="320">
                  <c:v>-4.7372300000000003</c:v>
                </c:pt>
                <c:pt idx="321">
                  <c:v>-5.7040300000000004</c:v>
                </c:pt>
                <c:pt idx="322">
                  <c:v>-2.1763300000000001</c:v>
                </c:pt>
                <c:pt idx="323">
                  <c:v>-3.5516299999999998</c:v>
                </c:pt>
                <c:pt idx="324">
                  <c:v>-3.9177300000000002</c:v>
                </c:pt>
                <c:pt idx="325">
                  <c:v>-6.30253</c:v>
                </c:pt>
                <c:pt idx="326">
                  <c:v>-2.2206299999999999</c:v>
                </c:pt>
                <c:pt idx="327">
                  <c:v>-4.0721699999999998</c:v>
                </c:pt>
                <c:pt idx="328">
                  <c:v>-3.2668699999999999</c:v>
                </c:pt>
                <c:pt idx="329">
                  <c:v>-0.69317099999999998</c:v>
                </c:pt>
                <c:pt idx="330">
                  <c:v>-3.5803699999999998</c:v>
                </c:pt>
                <c:pt idx="331">
                  <c:v>-3.5390700000000002</c:v>
                </c:pt>
                <c:pt idx="332">
                  <c:v>-2.49711E-2</c:v>
                </c:pt>
                <c:pt idx="333">
                  <c:v>-4.9307699999999999</c:v>
                </c:pt>
                <c:pt idx="334">
                  <c:v>-4.5917700000000004</c:v>
                </c:pt>
                <c:pt idx="335">
                  <c:v>-4.4595700000000003</c:v>
                </c:pt>
                <c:pt idx="336">
                  <c:v>-2.7128700000000001</c:v>
                </c:pt>
                <c:pt idx="337">
                  <c:v>-2.5826699999999998</c:v>
                </c:pt>
                <c:pt idx="338">
                  <c:v>-4.6409700000000003</c:v>
                </c:pt>
                <c:pt idx="339" formatCode="General">
                  <c:v>-4.8140099999999997</c:v>
                </c:pt>
                <c:pt idx="340" formatCode="General">
                  <c:v>-6.6389100000000001</c:v>
                </c:pt>
                <c:pt idx="341" formatCode="General">
                  <c:v>-2.8761100000000002</c:v>
                </c:pt>
                <c:pt idx="342" formatCode="General">
                  <c:v>-4.9209100000000001</c:v>
                </c:pt>
                <c:pt idx="343" formatCode="General">
                  <c:v>-4.2979099999999999</c:v>
                </c:pt>
                <c:pt idx="344" formatCode="General">
                  <c:v>-2.7291099999999999</c:v>
                </c:pt>
                <c:pt idx="345" formatCode="General">
                  <c:v>-3.1322100000000002</c:v>
                </c:pt>
                <c:pt idx="346" formatCode="General">
                  <c:v>-3.3346100000000001</c:v>
                </c:pt>
                <c:pt idx="347" formatCode="General">
                  <c:v>-3.3505099999999999</c:v>
                </c:pt>
                <c:pt idx="348" formatCode="General">
                  <c:v>-3.5864099999999999</c:v>
                </c:pt>
                <c:pt idx="349" formatCode="General">
                  <c:v>-0.60921199999999998</c:v>
                </c:pt>
                <c:pt idx="350" formatCode="General">
                  <c:v>-3.1551100000000001</c:v>
                </c:pt>
                <c:pt idx="351" formatCode="General">
                  <c:v>-2.4283100000000002</c:v>
                </c:pt>
                <c:pt idx="352" formatCode="General">
                  <c:v>-3.79671</c:v>
                </c:pt>
                <c:pt idx="353" formatCode="General">
                  <c:v>-3.66581</c:v>
                </c:pt>
                <c:pt idx="354" formatCode="General">
                  <c:v>-0.52021200000000001</c:v>
                </c:pt>
                <c:pt idx="355" formatCode="General">
                  <c:v>-2.91771</c:v>
                </c:pt>
                <c:pt idx="356" formatCode="General">
                  <c:v>-5.9066099999999997</c:v>
                </c:pt>
                <c:pt idx="357" formatCode="General">
                  <c:v>-5.6078799999999998</c:v>
                </c:pt>
                <c:pt idx="358" formatCode="General">
                  <c:v>-4.3689799999999996</c:v>
                </c:pt>
                <c:pt idx="359" formatCode="General">
                  <c:v>-3.5213800000000002</c:v>
                </c:pt>
                <c:pt idx="360" formatCode="General">
                  <c:v>-3.3893800000000001</c:v>
                </c:pt>
                <c:pt idx="361" formatCode="General">
                  <c:v>-5.8296799999999998</c:v>
                </c:pt>
                <c:pt idx="362" formatCode="General">
                  <c:v>-3.1400800000000002</c:v>
                </c:pt>
                <c:pt idx="363" formatCode="General">
                  <c:v>-3.8510800000000001</c:v>
                </c:pt>
                <c:pt idx="364" formatCode="General">
                  <c:v>-3.84978</c:v>
                </c:pt>
                <c:pt idx="365" formatCode="General">
                  <c:v>-0.87468000000000001</c:v>
                </c:pt>
                <c:pt idx="366" formatCode="General">
                  <c:v>7.07203E-2</c:v>
                </c:pt>
                <c:pt idx="367" formatCode="General">
                  <c:v>-4.2471800000000002</c:v>
                </c:pt>
                <c:pt idx="368" formatCode="General">
                  <c:v>-3.7051799999999999</c:v>
                </c:pt>
                <c:pt idx="369" formatCode="General">
                  <c:v>-3.6613799999999999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temp_long!$B$1:$B$370</c:f>
              <c:numCache>
                <c:formatCode>m/d/yyyy</c:formatCode>
                <c:ptCount val="370"/>
                <c:pt idx="0">
                  <c:v>43175</c:v>
                </c:pt>
                <c:pt idx="1">
                  <c:v>43176</c:v>
                </c:pt>
                <c:pt idx="2">
                  <c:v>43177</c:v>
                </c:pt>
                <c:pt idx="3">
                  <c:v>43178</c:v>
                </c:pt>
                <c:pt idx="4">
                  <c:v>43179</c:v>
                </c:pt>
                <c:pt idx="5">
                  <c:v>43180</c:v>
                </c:pt>
                <c:pt idx="6">
                  <c:v>43181</c:v>
                </c:pt>
                <c:pt idx="7">
                  <c:v>43182</c:v>
                </c:pt>
                <c:pt idx="8">
                  <c:v>43183</c:v>
                </c:pt>
                <c:pt idx="9">
                  <c:v>43184</c:v>
                </c:pt>
                <c:pt idx="10">
                  <c:v>43185</c:v>
                </c:pt>
                <c:pt idx="11">
                  <c:v>43186</c:v>
                </c:pt>
                <c:pt idx="12">
                  <c:v>43187</c:v>
                </c:pt>
                <c:pt idx="13">
                  <c:v>43188</c:v>
                </c:pt>
                <c:pt idx="14">
                  <c:v>43189</c:v>
                </c:pt>
                <c:pt idx="15">
                  <c:v>43190</c:v>
                </c:pt>
                <c:pt idx="16">
                  <c:v>43191</c:v>
                </c:pt>
                <c:pt idx="17">
                  <c:v>43192</c:v>
                </c:pt>
                <c:pt idx="18">
                  <c:v>43193</c:v>
                </c:pt>
                <c:pt idx="19">
                  <c:v>43194</c:v>
                </c:pt>
                <c:pt idx="20">
                  <c:v>43195</c:v>
                </c:pt>
                <c:pt idx="21">
                  <c:v>43196</c:v>
                </c:pt>
                <c:pt idx="22">
                  <c:v>43197</c:v>
                </c:pt>
                <c:pt idx="23">
                  <c:v>43198</c:v>
                </c:pt>
                <c:pt idx="24">
                  <c:v>43199</c:v>
                </c:pt>
                <c:pt idx="25">
                  <c:v>43200</c:v>
                </c:pt>
                <c:pt idx="26">
                  <c:v>43201</c:v>
                </c:pt>
                <c:pt idx="27">
                  <c:v>43202</c:v>
                </c:pt>
                <c:pt idx="28">
                  <c:v>43203</c:v>
                </c:pt>
                <c:pt idx="29">
                  <c:v>43204</c:v>
                </c:pt>
                <c:pt idx="30">
                  <c:v>43205</c:v>
                </c:pt>
                <c:pt idx="31">
                  <c:v>43206</c:v>
                </c:pt>
                <c:pt idx="32">
                  <c:v>43207</c:v>
                </c:pt>
                <c:pt idx="33">
                  <c:v>43208</c:v>
                </c:pt>
                <c:pt idx="34">
                  <c:v>43209</c:v>
                </c:pt>
                <c:pt idx="35">
                  <c:v>43210</c:v>
                </c:pt>
                <c:pt idx="36">
                  <c:v>43211</c:v>
                </c:pt>
                <c:pt idx="37">
                  <c:v>43212</c:v>
                </c:pt>
                <c:pt idx="38">
                  <c:v>43213</c:v>
                </c:pt>
                <c:pt idx="39">
                  <c:v>43214</c:v>
                </c:pt>
                <c:pt idx="40">
                  <c:v>43215</c:v>
                </c:pt>
                <c:pt idx="41">
                  <c:v>43216</c:v>
                </c:pt>
                <c:pt idx="42">
                  <c:v>43217</c:v>
                </c:pt>
                <c:pt idx="43">
                  <c:v>43218</c:v>
                </c:pt>
                <c:pt idx="44">
                  <c:v>43219</c:v>
                </c:pt>
                <c:pt idx="45">
                  <c:v>43220</c:v>
                </c:pt>
                <c:pt idx="46">
                  <c:v>43221</c:v>
                </c:pt>
                <c:pt idx="47">
                  <c:v>43222</c:v>
                </c:pt>
                <c:pt idx="48">
                  <c:v>43223</c:v>
                </c:pt>
                <c:pt idx="49">
                  <c:v>43224</c:v>
                </c:pt>
                <c:pt idx="50">
                  <c:v>43225</c:v>
                </c:pt>
                <c:pt idx="51">
                  <c:v>43226</c:v>
                </c:pt>
                <c:pt idx="52">
                  <c:v>43227</c:v>
                </c:pt>
                <c:pt idx="53">
                  <c:v>43228</c:v>
                </c:pt>
                <c:pt idx="54">
                  <c:v>43229</c:v>
                </c:pt>
                <c:pt idx="55">
                  <c:v>43230</c:v>
                </c:pt>
                <c:pt idx="56">
                  <c:v>43231</c:v>
                </c:pt>
                <c:pt idx="57">
                  <c:v>43232</c:v>
                </c:pt>
                <c:pt idx="58">
                  <c:v>43233</c:v>
                </c:pt>
                <c:pt idx="59">
                  <c:v>43234</c:v>
                </c:pt>
                <c:pt idx="60">
                  <c:v>43235</c:v>
                </c:pt>
                <c:pt idx="61">
                  <c:v>43236</c:v>
                </c:pt>
                <c:pt idx="62">
                  <c:v>43237</c:v>
                </c:pt>
                <c:pt idx="63">
                  <c:v>43238</c:v>
                </c:pt>
                <c:pt idx="64">
                  <c:v>43239</c:v>
                </c:pt>
                <c:pt idx="65">
                  <c:v>43240</c:v>
                </c:pt>
                <c:pt idx="66">
                  <c:v>43241</c:v>
                </c:pt>
                <c:pt idx="67">
                  <c:v>43242</c:v>
                </c:pt>
                <c:pt idx="68">
                  <c:v>43243</c:v>
                </c:pt>
                <c:pt idx="69">
                  <c:v>43244</c:v>
                </c:pt>
                <c:pt idx="70">
                  <c:v>43245</c:v>
                </c:pt>
                <c:pt idx="71">
                  <c:v>43246</c:v>
                </c:pt>
                <c:pt idx="72">
                  <c:v>43247</c:v>
                </c:pt>
                <c:pt idx="73">
                  <c:v>43248</c:v>
                </c:pt>
                <c:pt idx="74">
                  <c:v>43249</c:v>
                </c:pt>
                <c:pt idx="75">
                  <c:v>43250</c:v>
                </c:pt>
                <c:pt idx="76">
                  <c:v>43251</c:v>
                </c:pt>
                <c:pt idx="77">
                  <c:v>43252</c:v>
                </c:pt>
                <c:pt idx="78">
                  <c:v>43253</c:v>
                </c:pt>
                <c:pt idx="79">
                  <c:v>43254</c:v>
                </c:pt>
                <c:pt idx="80">
                  <c:v>43255</c:v>
                </c:pt>
                <c:pt idx="81">
                  <c:v>43257</c:v>
                </c:pt>
                <c:pt idx="82">
                  <c:v>43258</c:v>
                </c:pt>
                <c:pt idx="83">
                  <c:v>43259</c:v>
                </c:pt>
                <c:pt idx="84">
                  <c:v>43260</c:v>
                </c:pt>
                <c:pt idx="85">
                  <c:v>43261</c:v>
                </c:pt>
                <c:pt idx="86">
                  <c:v>43262</c:v>
                </c:pt>
                <c:pt idx="87">
                  <c:v>43263</c:v>
                </c:pt>
                <c:pt idx="88">
                  <c:v>43264</c:v>
                </c:pt>
                <c:pt idx="89">
                  <c:v>43265</c:v>
                </c:pt>
                <c:pt idx="90">
                  <c:v>43266</c:v>
                </c:pt>
                <c:pt idx="91">
                  <c:v>43267</c:v>
                </c:pt>
                <c:pt idx="92">
                  <c:v>43268</c:v>
                </c:pt>
                <c:pt idx="93">
                  <c:v>43269</c:v>
                </c:pt>
                <c:pt idx="94">
                  <c:v>43270</c:v>
                </c:pt>
                <c:pt idx="95">
                  <c:v>43271</c:v>
                </c:pt>
                <c:pt idx="96">
                  <c:v>43272</c:v>
                </c:pt>
                <c:pt idx="97">
                  <c:v>43273</c:v>
                </c:pt>
                <c:pt idx="98">
                  <c:v>43274</c:v>
                </c:pt>
                <c:pt idx="99">
                  <c:v>43275</c:v>
                </c:pt>
                <c:pt idx="100">
                  <c:v>43276</c:v>
                </c:pt>
                <c:pt idx="101">
                  <c:v>43277</c:v>
                </c:pt>
                <c:pt idx="102">
                  <c:v>43278</c:v>
                </c:pt>
                <c:pt idx="103">
                  <c:v>43279</c:v>
                </c:pt>
                <c:pt idx="104">
                  <c:v>43280</c:v>
                </c:pt>
                <c:pt idx="105">
                  <c:v>43281</c:v>
                </c:pt>
                <c:pt idx="106">
                  <c:v>43282</c:v>
                </c:pt>
                <c:pt idx="107">
                  <c:v>43283</c:v>
                </c:pt>
                <c:pt idx="108">
                  <c:v>43284</c:v>
                </c:pt>
                <c:pt idx="109">
                  <c:v>43285</c:v>
                </c:pt>
                <c:pt idx="110">
                  <c:v>43286</c:v>
                </c:pt>
                <c:pt idx="111">
                  <c:v>43287</c:v>
                </c:pt>
                <c:pt idx="112">
                  <c:v>43288</c:v>
                </c:pt>
                <c:pt idx="113">
                  <c:v>43289</c:v>
                </c:pt>
                <c:pt idx="114">
                  <c:v>43290</c:v>
                </c:pt>
                <c:pt idx="115">
                  <c:v>43291</c:v>
                </c:pt>
                <c:pt idx="116">
                  <c:v>43292</c:v>
                </c:pt>
                <c:pt idx="117">
                  <c:v>43293</c:v>
                </c:pt>
                <c:pt idx="118">
                  <c:v>43294</c:v>
                </c:pt>
                <c:pt idx="119">
                  <c:v>43295</c:v>
                </c:pt>
                <c:pt idx="120">
                  <c:v>43296</c:v>
                </c:pt>
                <c:pt idx="121">
                  <c:v>43297</c:v>
                </c:pt>
                <c:pt idx="122">
                  <c:v>43298</c:v>
                </c:pt>
                <c:pt idx="123">
                  <c:v>43299</c:v>
                </c:pt>
                <c:pt idx="124">
                  <c:v>43300</c:v>
                </c:pt>
                <c:pt idx="125">
                  <c:v>43301</c:v>
                </c:pt>
                <c:pt idx="126">
                  <c:v>43302</c:v>
                </c:pt>
                <c:pt idx="127">
                  <c:v>43303</c:v>
                </c:pt>
                <c:pt idx="128">
                  <c:v>43304</c:v>
                </c:pt>
                <c:pt idx="129">
                  <c:v>43305</c:v>
                </c:pt>
                <c:pt idx="130">
                  <c:v>43306</c:v>
                </c:pt>
                <c:pt idx="131">
                  <c:v>43307</c:v>
                </c:pt>
                <c:pt idx="132">
                  <c:v>43308</c:v>
                </c:pt>
                <c:pt idx="133">
                  <c:v>43309</c:v>
                </c:pt>
                <c:pt idx="134">
                  <c:v>43310</c:v>
                </c:pt>
                <c:pt idx="135">
                  <c:v>43311</c:v>
                </c:pt>
                <c:pt idx="136">
                  <c:v>43312</c:v>
                </c:pt>
                <c:pt idx="137">
                  <c:v>43313</c:v>
                </c:pt>
                <c:pt idx="138">
                  <c:v>43314</c:v>
                </c:pt>
                <c:pt idx="139">
                  <c:v>43315</c:v>
                </c:pt>
                <c:pt idx="140">
                  <c:v>43316</c:v>
                </c:pt>
                <c:pt idx="141">
                  <c:v>43317</c:v>
                </c:pt>
                <c:pt idx="142">
                  <c:v>43318</c:v>
                </c:pt>
                <c:pt idx="143">
                  <c:v>43319</c:v>
                </c:pt>
                <c:pt idx="144">
                  <c:v>43320</c:v>
                </c:pt>
                <c:pt idx="145">
                  <c:v>43321</c:v>
                </c:pt>
                <c:pt idx="146">
                  <c:v>43322</c:v>
                </c:pt>
                <c:pt idx="147">
                  <c:v>43323</c:v>
                </c:pt>
                <c:pt idx="148">
                  <c:v>43324</c:v>
                </c:pt>
                <c:pt idx="149">
                  <c:v>43325</c:v>
                </c:pt>
                <c:pt idx="150">
                  <c:v>43326</c:v>
                </c:pt>
                <c:pt idx="151">
                  <c:v>43327</c:v>
                </c:pt>
                <c:pt idx="152">
                  <c:v>43328</c:v>
                </c:pt>
                <c:pt idx="153">
                  <c:v>43329</c:v>
                </c:pt>
                <c:pt idx="154">
                  <c:v>43330</c:v>
                </c:pt>
                <c:pt idx="155">
                  <c:v>43331</c:v>
                </c:pt>
                <c:pt idx="156">
                  <c:v>43332</c:v>
                </c:pt>
                <c:pt idx="157">
                  <c:v>43333</c:v>
                </c:pt>
                <c:pt idx="158">
                  <c:v>43334</c:v>
                </c:pt>
                <c:pt idx="159">
                  <c:v>43335</c:v>
                </c:pt>
                <c:pt idx="160">
                  <c:v>43336</c:v>
                </c:pt>
                <c:pt idx="161">
                  <c:v>43337</c:v>
                </c:pt>
                <c:pt idx="162">
                  <c:v>43338</c:v>
                </c:pt>
                <c:pt idx="163">
                  <c:v>43339</c:v>
                </c:pt>
                <c:pt idx="164">
                  <c:v>43340</c:v>
                </c:pt>
                <c:pt idx="165">
                  <c:v>43342</c:v>
                </c:pt>
                <c:pt idx="166">
                  <c:v>43343</c:v>
                </c:pt>
                <c:pt idx="167">
                  <c:v>43344</c:v>
                </c:pt>
                <c:pt idx="168">
                  <c:v>43345</c:v>
                </c:pt>
                <c:pt idx="169">
                  <c:v>43346</c:v>
                </c:pt>
                <c:pt idx="170">
                  <c:v>43347</c:v>
                </c:pt>
                <c:pt idx="171">
                  <c:v>43348</c:v>
                </c:pt>
                <c:pt idx="172">
                  <c:v>43350</c:v>
                </c:pt>
                <c:pt idx="173">
                  <c:v>43351</c:v>
                </c:pt>
                <c:pt idx="174">
                  <c:v>43352</c:v>
                </c:pt>
                <c:pt idx="175">
                  <c:v>43353</c:v>
                </c:pt>
                <c:pt idx="176">
                  <c:v>43354</c:v>
                </c:pt>
                <c:pt idx="177">
                  <c:v>43355</c:v>
                </c:pt>
                <c:pt idx="178">
                  <c:v>43356</c:v>
                </c:pt>
                <c:pt idx="179">
                  <c:v>43357</c:v>
                </c:pt>
                <c:pt idx="180">
                  <c:v>43358</c:v>
                </c:pt>
                <c:pt idx="181">
                  <c:v>43359</c:v>
                </c:pt>
                <c:pt idx="182">
                  <c:v>43360</c:v>
                </c:pt>
                <c:pt idx="183">
                  <c:v>43361</c:v>
                </c:pt>
                <c:pt idx="184">
                  <c:v>43362</c:v>
                </c:pt>
                <c:pt idx="185">
                  <c:v>43363</c:v>
                </c:pt>
                <c:pt idx="186">
                  <c:v>43366</c:v>
                </c:pt>
                <c:pt idx="187">
                  <c:v>43367</c:v>
                </c:pt>
                <c:pt idx="188">
                  <c:v>43368</c:v>
                </c:pt>
                <c:pt idx="189">
                  <c:v>43369</c:v>
                </c:pt>
                <c:pt idx="190">
                  <c:v>43370</c:v>
                </c:pt>
                <c:pt idx="191">
                  <c:v>43371</c:v>
                </c:pt>
                <c:pt idx="192">
                  <c:v>43372</c:v>
                </c:pt>
                <c:pt idx="193">
                  <c:v>43373</c:v>
                </c:pt>
                <c:pt idx="194">
                  <c:v>43374</c:v>
                </c:pt>
                <c:pt idx="195">
                  <c:v>43375</c:v>
                </c:pt>
                <c:pt idx="196">
                  <c:v>43376</c:v>
                </c:pt>
                <c:pt idx="197">
                  <c:v>43377</c:v>
                </c:pt>
                <c:pt idx="198">
                  <c:v>43378</c:v>
                </c:pt>
                <c:pt idx="199">
                  <c:v>43379</c:v>
                </c:pt>
                <c:pt idx="200">
                  <c:v>43380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43386</c:v>
                </c:pt>
                <c:pt idx="206">
                  <c:v>43387</c:v>
                </c:pt>
                <c:pt idx="207">
                  <c:v>43388</c:v>
                </c:pt>
                <c:pt idx="208">
                  <c:v>43389</c:v>
                </c:pt>
                <c:pt idx="209">
                  <c:v>43390</c:v>
                </c:pt>
                <c:pt idx="210">
                  <c:v>43391</c:v>
                </c:pt>
                <c:pt idx="211">
                  <c:v>43392</c:v>
                </c:pt>
                <c:pt idx="212">
                  <c:v>43393</c:v>
                </c:pt>
                <c:pt idx="213">
                  <c:v>43394</c:v>
                </c:pt>
                <c:pt idx="214">
                  <c:v>43395</c:v>
                </c:pt>
                <c:pt idx="215">
                  <c:v>43396</c:v>
                </c:pt>
                <c:pt idx="216">
                  <c:v>43397</c:v>
                </c:pt>
                <c:pt idx="217">
                  <c:v>43398</c:v>
                </c:pt>
                <c:pt idx="218">
                  <c:v>43399</c:v>
                </c:pt>
                <c:pt idx="219">
                  <c:v>43400</c:v>
                </c:pt>
                <c:pt idx="220">
                  <c:v>43401</c:v>
                </c:pt>
                <c:pt idx="221">
                  <c:v>43402</c:v>
                </c:pt>
                <c:pt idx="222">
                  <c:v>43403</c:v>
                </c:pt>
                <c:pt idx="223">
                  <c:v>43404</c:v>
                </c:pt>
                <c:pt idx="224">
                  <c:v>43405</c:v>
                </c:pt>
                <c:pt idx="225">
                  <c:v>43406</c:v>
                </c:pt>
                <c:pt idx="226">
                  <c:v>43407</c:v>
                </c:pt>
                <c:pt idx="227">
                  <c:v>43408</c:v>
                </c:pt>
                <c:pt idx="228">
                  <c:v>43409</c:v>
                </c:pt>
                <c:pt idx="229">
                  <c:v>43410</c:v>
                </c:pt>
                <c:pt idx="230">
                  <c:v>43411</c:v>
                </c:pt>
                <c:pt idx="231">
                  <c:v>43412</c:v>
                </c:pt>
                <c:pt idx="232">
                  <c:v>43413</c:v>
                </c:pt>
                <c:pt idx="233">
                  <c:v>43414</c:v>
                </c:pt>
                <c:pt idx="234">
                  <c:v>43415</c:v>
                </c:pt>
                <c:pt idx="235">
                  <c:v>43416</c:v>
                </c:pt>
                <c:pt idx="236">
                  <c:v>43417</c:v>
                </c:pt>
                <c:pt idx="237">
                  <c:v>43418</c:v>
                </c:pt>
                <c:pt idx="238">
                  <c:v>43419</c:v>
                </c:pt>
                <c:pt idx="239">
                  <c:v>43420</c:v>
                </c:pt>
                <c:pt idx="240">
                  <c:v>43421</c:v>
                </c:pt>
                <c:pt idx="241">
                  <c:v>43422</c:v>
                </c:pt>
                <c:pt idx="242">
                  <c:v>43423</c:v>
                </c:pt>
                <c:pt idx="243">
                  <c:v>43424</c:v>
                </c:pt>
                <c:pt idx="244">
                  <c:v>43425</c:v>
                </c:pt>
                <c:pt idx="245">
                  <c:v>43426</c:v>
                </c:pt>
                <c:pt idx="246">
                  <c:v>43427</c:v>
                </c:pt>
                <c:pt idx="247">
                  <c:v>43428</c:v>
                </c:pt>
                <c:pt idx="248">
                  <c:v>43429</c:v>
                </c:pt>
                <c:pt idx="249">
                  <c:v>43430</c:v>
                </c:pt>
                <c:pt idx="250">
                  <c:v>43431</c:v>
                </c:pt>
                <c:pt idx="251">
                  <c:v>43432</c:v>
                </c:pt>
                <c:pt idx="252">
                  <c:v>43433</c:v>
                </c:pt>
                <c:pt idx="253">
                  <c:v>43434</c:v>
                </c:pt>
                <c:pt idx="254">
                  <c:v>43435</c:v>
                </c:pt>
                <c:pt idx="255">
                  <c:v>43436</c:v>
                </c:pt>
                <c:pt idx="256">
                  <c:v>43437</c:v>
                </c:pt>
                <c:pt idx="257">
                  <c:v>43438</c:v>
                </c:pt>
                <c:pt idx="258">
                  <c:v>43439</c:v>
                </c:pt>
                <c:pt idx="259">
                  <c:v>43440</c:v>
                </c:pt>
                <c:pt idx="260">
                  <c:v>43441</c:v>
                </c:pt>
                <c:pt idx="261">
                  <c:v>43442</c:v>
                </c:pt>
                <c:pt idx="262">
                  <c:v>43443</c:v>
                </c:pt>
                <c:pt idx="263">
                  <c:v>43444</c:v>
                </c:pt>
                <c:pt idx="264">
                  <c:v>43445</c:v>
                </c:pt>
                <c:pt idx="265">
                  <c:v>43446</c:v>
                </c:pt>
                <c:pt idx="266">
                  <c:v>43447</c:v>
                </c:pt>
                <c:pt idx="267">
                  <c:v>43448</c:v>
                </c:pt>
                <c:pt idx="268">
                  <c:v>43449</c:v>
                </c:pt>
                <c:pt idx="269">
                  <c:v>43450</c:v>
                </c:pt>
                <c:pt idx="270">
                  <c:v>43451</c:v>
                </c:pt>
                <c:pt idx="271">
                  <c:v>43452</c:v>
                </c:pt>
                <c:pt idx="272">
                  <c:v>43453</c:v>
                </c:pt>
                <c:pt idx="273">
                  <c:v>43454</c:v>
                </c:pt>
                <c:pt idx="274">
                  <c:v>43455</c:v>
                </c:pt>
                <c:pt idx="275">
                  <c:v>43456</c:v>
                </c:pt>
                <c:pt idx="276">
                  <c:v>43457</c:v>
                </c:pt>
                <c:pt idx="277">
                  <c:v>43458</c:v>
                </c:pt>
                <c:pt idx="278">
                  <c:v>43459</c:v>
                </c:pt>
                <c:pt idx="279">
                  <c:v>43460</c:v>
                </c:pt>
                <c:pt idx="280">
                  <c:v>43461</c:v>
                </c:pt>
                <c:pt idx="281">
                  <c:v>43462</c:v>
                </c:pt>
                <c:pt idx="282">
                  <c:v>43463</c:v>
                </c:pt>
                <c:pt idx="283">
                  <c:v>43465</c:v>
                </c:pt>
                <c:pt idx="284">
                  <c:v>43466</c:v>
                </c:pt>
                <c:pt idx="285">
                  <c:v>43467</c:v>
                </c:pt>
                <c:pt idx="286">
                  <c:v>43468</c:v>
                </c:pt>
                <c:pt idx="287">
                  <c:v>43469</c:v>
                </c:pt>
                <c:pt idx="288">
                  <c:v>43470</c:v>
                </c:pt>
                <c:pt idx="289">
                  <c:v>43471</c:v>
                </c:pt>
                <c:pt idx="290">
                  <c:v>43472</c:v>
                </c:pt>
                <c:pt idx="291">
                  <c:v>43473</c:v>
                </c:pt>
                <c:pt idx="292">
                  <c:v>43474</c:v>
                </c:pt>
                <c:pt idx="293">
                  <c:v>43475</c:v>
                </c:pt>
                <c:pt idx="294">
                  <c:v>43476</c:v>
                </c:pt>
                <c:pt idx="295">
                  <c:v>43477</c:v>
                </c:pt>
                <c:pt idx="296">
                  <c:v>43478</c:v>
                </c:pt>
                <c:pt idx="297">
                  <c:v>43479</c:v>
                </c:pt>
                <c:pt idx="298">
                  <c:v>43480</c:v>
                </c:pt>
                <c:pt idx="299">
                  <c:v>43481</c:v>
                </c:pt>
                <c:pt idx="300">
                  <c:v>43482</c:v>
                </c:pt>
                <c:pt idx="301">
                  <c:v>43483</c:v>
                </c:pt>
                <c:pt idx="302">
                  <c:v>43484</c:v>
                </c:pt>
                <c:pt idx="303">
                  <c:v>43485</c:v>
                </c:pt>
                <c:pt idx="304">
                  <c:v>43486</c:v>
                </c:pt>
                <c:pt idx="305">
                  <c:v>43487</c:v>
                </c:pt>
                <c:pt idx="306">
                  <c:v>43488</c:v>
                </c:pt>
                <c:pt idx="307">
                  <c:v>43489</c:v>
                </c:pt>
                <c:pt idx="308">
                  <c:v>43490</c:v>
                </c:pt>
                <c:pt idx="309">
                  <c:v>43491</c:v>
                </c:pt>
                <c:pt idx="310">
                  <c:v>43492</c:v>
                </c:pt>
                <c:pt idx="311">
                  <c:v>43493</c:v>
                </c:pt>
                <c:pt idx="312">
                  <c:v>43494</c:v>
                </c:pt>
                <c:pt idx="313">
                  <c:v>43495</c:v>
                </c:pt>
                <c:pt idx="314">
                  <c:v>43496</c:v>
                </c:pt>
                <c:pt idx="315">
                  <c:v>43497</c:v>
                </c:pt>
                <c:pt idx="316">
                  <c:v>43498</c:v>
                </c:pt>
                <c:pt idx="317">
                  <c:v>43499</c:v>
                </c:pt>
                <c:pt idx="318">
                  <c:v>43500</c:v>
                </c:pt>
                <c:pt idx="319">
                  <c:v>43501</c:v>
                </c:pt>
                <c:pt idx="320">
                  <c:v>43502</c:v>
                </c:pt>
                <c:pt idx="321">
                  <c:v>43503</c:v>
                </c:pt>
                <c:pt idx="322">
                  <c:v>43504</c:v>
                </c:pt>
                <c:pt idx="323">
                  <c:v>43505</c:v>
                </c:pt>
                <c:pt idx="324">
                  <c:v>43506</c:v>
                </c:pt>
                <c:pt idx="325">
                  <c:v>43507</c:v>
                </c:pt>
                <c:pt idx="326">
                  <c:v>43508</c:v>
                </c:pt>
                <c:pt idx="327">
                  <c:v>43509</c:v>
                </c:pt>
                <c:pt idx="328">
                  <c:v>43510</c:v>
                </c:pt>
                <c:pt idx="329">
                  <c:v>43511</c:v>
                </c:pt>
                <c:pt idx="330">
                  <c:v>43512</c:v>
                </c:pt>
                <c:pt idx="331">
                  <c:v>43513</c:v>
                </c:pt>
                <c:pt idx="332">
                  <c:v>43514</c:v>
                </c:pt>
                <c:pt idx="333">
                  <c:v>43515</c:v>
                </c:pt>
                <c:pt idx="334">
                  <c:v>43516</c:v>
                </c:pt>
                <c:pt idx="335">
                  <c:v>43517</c:v>
                </c:pt>
                <c:pt idx="336">
                  <c:v>43518</c:v>
                </c:pt>
                <c:pt idx="337">
                  <c:v>43519</c:v>
                </c:pt>
                <c:pt idx="338">
                  <c:v>43520</c:v>
                </c:pt>
                <c:pt idx="339">
                  <c:v>43521</c:v>
                </c:pt>
                <c:pt idx="340">
                  <c:v>43522</c:v>
                </c:pt>
                <c:pt idx="341">
                  <c:v>43523</c:v>
                </c:pt>
                <c:pt idx="342">
                  <c:v>43524</c:v>
                </c:pt>
                <c:pt idx="343">
                  <c:v>43528</c:v>
                </c:pt>
                <c:pt idx="344">
                  <c:v>43529</c:v>
                </c:pt>
                <c:pt idx="345">
                  <c:v>43530</c:v>
                </c:pt>
                <c:pt idx="346">
                  <c:v>43531</c:v>
                </c:pt>
                <c:pt idx="347">
                  <c:v>43532</c:v>
                </c:pt>
                <c:pt idx="348">
                  <c:v>43533</c:v>
                </c:pt>
                <c:pt idx="349">
                  <c:v>43534</c:v>
                </c:pt>
                <c:pt idx="350">
                  <c:v>43535</c:v>
                </c:pt>
                <c:pt idx="351">
                  <c:v>43536</c:v>
                </c:pt>
                <c:pt idx="352">
                  <c:v>43537</c:v>
                </c:pt>
                <c:pt idx="353">
                  <c:v>43538</c:v>
                </c:pt>
                <c:pt idx="354">
                  <c:v>43539</c:v>
                </c:pt>
                <c:pt idx="355">
                  <c:v>43540</c:v>
                </c:pt>
                <c:pt idx="356">
                  <c:v>43541</c:v>
                </c:pt>
                <c:pt idx="357">
                  <c:v>43542</c:v>
                </c:pt>
                <c:pt idx="358">
                  <c:v>43543</c:v>
                </c:pt>
                <c:pt idx="359">
                  <c:v>43544</c:v>
                </c:pt>
                <c:pt idx="360">
                  <c:v>43545</c:v>
                </c:pt>
                <c:pt idx="361">
                  <c:v>43546</c:v>
                </c:pt>
                <c:pt idx="362">
                  <c:v>43547</c:v>
                </c:pt>
                <c:pt idx="363">
                  <c:v>43548</c:v>
                </c:pt>
                <c:pt idx="364">
                  <c:v>43549</c:v>
                </c:pt>
                <c:pt idx="365">
                  <c:v>43550</c:v>
                </c:pt>
                <c:pt idx="366">
                  <c:v>43551</c:v>
                </c:pt>
                <c:pt idx="367">
                  <c:v>43552</c:v>
                </c:pt>
                <c:pt idx="368">
                  <c:v>43553</c:v>
                </c:pt>
                <c:pt idx="369">
                  <c:v>43554</c:v>
                </c:pt>
              </c:numCache>
            </c:numRef>
          </c:cat>
          <c:val>
            <c:numRef>
              <c:f>temp_long!$D$1:$D$370</c:f>
              <c:numCache>
                <c:formatCode>0.00000</c:formatCode>
                <c:ptCount val="370"/>
                <c:pt idx="0">
                  <c:v>0.17959</c:v>
                </c:pt>
                <c:pt idx="1">
                  <c:v>0.17610999999999999</c:v>
                </c:pt>
                <c:pt idx="2">
                  <c:v>0.17577999999999999</c:v>
                </c:pt>
                <c:pt idx="3">
                  <c:v>0.18026</c:v>
                </c:pt>
                <c:pt idx="4">
                  <c:v>0.18115999999999999</c:v>
                </c:pt>
                <c:pt idx="5">
                  <c:v>0.17621000000000001</c:v>
                </c:pt>
                <c:pt idx="6">
                  <c:v>0.17974000000000001</c:v>
                </c:pt>
                <c:pt idx="7">
                  <c:v>0.17638999999999999</c:v>
                </c:pt>
                <c:pt idx="8">
                  <c:v>0.17926</c:v>
                </c:pt>
                <c:pt idx="9">
                  <c:v>0.17543</c:v>
                </c:pt>
                <c:pt idx="10">
                  <c:v>0.17557</c:v>
                </c:pt>
                <c:pt idx="11">
                  <c:v>0.17935000000000001</c:v>
                </c:pt>
                <c:pt idx="12">
                  <c:v>0.17505000000000001</c:v>
                </c:pt>
                <c:pt idx="13">
                  <c:v>0.17623</c:v>
                </c:pt>
                <c:pt idx="14">
                  <c:v>0.17479</c:v>
                </c:pt>
                <c:pt idx="15">
                  <c:v>0.17501</c:v>
                </c:pt>
                <c:pt idx="16">
                  <c:v>0.1792</c:v>
                </c:pt>
                <c:pt idx="17">
                  <c:v>0.17535999999999999</c:v>
                </c:pt>
                <c:pt idx="18">
                  <c:v>0.17494999999999999</c:v>
                </c:pt>
                <c:pt idx="19">
                  <c:v>0.18164</c:v>
                </c:pt>
                <c:pt idx="20">
                  <c:v>0.17766000000000001</c:v>
                </c:pt>
                <c:pt idx="21">
                  <c:v>0.17715</c:v>
                </c:pt>
                <c:pt idx="22">
                  <c:v>0.17524999999999999</c:v>
                </c:pt>
                <c:pt idx="23">
                  <c:v>0.17559</c:v>
                </c:pt>
                <c:pt idx="24">
                  <c:v>0.17432</c:v>
                </c:pt>
                <c:pt idx="25">
                  <c:v>0.17829999999999999</c:v>
                </c:pt>
                <c:pt idx="26">
                  <c:v>0.17521999999999999</c:v>
                </c:pt>
                <c:pt idx="27">
                  <c:v>0.17987</c:v>
                </c:pt>
                <c:pt idx="28">
                  <c:v>0.18329999999999999</c:v>
                </c:pt>
                <c:pt idx="29">
                  <c:v>0.18936</c:v>
                </c:pt>
                <c:pt idx="30">
                  <c:v>0.17610000000000001</c:v>
                </c:pt>
                <c:pt idx="31">
                  <c:v>0.18853</c:v>
                </c:pt>
                <c:pt idx="32">
                  <c:v>0.18798000000000001</c:v>
                </c:pt>
                <c:pt idx="33">
                  <c:v>0.17916000000000001</c:v>
                </c:pt>
                <c:pt idx="34">
                  <c:v>0.17865</c:v>
                </c:pt>
                <c:pt idx="35">
                  <c:v>0.17745</c:v>
                </c:pt>
                <c:pt idx="36">
                  <c:v>0.17852999999999999</c:v>
                </c:pt>
                <c:pt idx="37">
                  <c:v>0.17488000000000001</c:v>
                </c:pt>
                <c:pt idx="38">
                  <c:v>0.17552999999999999</c:v>
                </c:pt>
                <c:pt idx="39">
                  <c:v>0.17541000000000001</c:v>
                </c:pt>
                <c:pt idx="40">
                  <c:v>0.1754</c:v>
                </c:pt>
                <c:pt idx="41">
                  <c:v>0.17451</c:v>
                </c:pt>
                <c:pt idx="42">
                  <c:v>0.17985000000000001</c:v>
                </c:pt>
                <c:pt idx="43">
                  <c:v>0.17465</c:v>
                </c:pt>
                <c:pt idx="44">
                  <c:v>0.17488000000000001</c:v>
                </c:pt>
                <c:pt idx="45">
                  <c:v>0.17582999999999999</c:v>
                </c:pt>
                <c:pt idx="46">
                  <c:v>0.17807999999999999</c:v>
                </c:pt>
                <c:pt idx="47">
                  <c:v>0.17516999999999999</c:v>
                </c:pt>
                <c:pt idx="48">
                  <c:v>0.18082999999999999</c:v>
                </c:pt>
                <c:pt idx="49">
                  <c:v>0.17888999999999999</c:v>
                </c:pt>
                <c:pt idx="50">
                  <c:v>0.17398</c:v>
                </c:pt>
                <c:pt idx="51">
                  <c:v>0.17444999999999999</c:v>
                </c:pt>
                <c:pt idx="52">
                  <c:v>0.17444000000000001</c:v>
                </c:pt>
                <c:pt idx="53">
                  <c:v>0.17446999999999999</c:v>
                </c:pt>
                <c:pt idx="54">
                  <c:v>0.17369999999999999</c:v>
                </c:pt>
                <c:pt idx="55">
                  <c:v>0.17376</c:v>
                </c:pt>
                <c:pt idx="56">
                  <c:v>0.17454</c:v>
                </c:pt>
                <c:pt idx="57">
                  <c:v>0.17533000000000001</c:v>
                </c:pt>
                <c:pt idx="58">
                  <c:v>0.17879</c:v>
                </c:pt>
                <c:pt idx="59">
                  <c:v>0.17427999999999999</c:v>
                </c:pt>
                <c:pt idx="60">
                  <c:v>0.17505000000000001</c:v>
                </c:pt>
                <c:pt idx="61">
                  <c:v>0.17446999999999999</c:v>
                </c:pt>
                <c:pt idx="62">
                  <c:v>0.17577999999999999</c:v>
                </c:pt>
                <c:pt idx="63">
                  <c:v>0.1797</c:v>
                </c:pt>
                <c:pt idx="64">
                  <c:v>0.17945</c:v>
                </c:pt>
                <c:pt idx="65">
                  <c:v>0.17430000000000001</c:v>
                </c:pt>
                <c:pt idx="66">
                  <c:v>0.17483000000000001</c:v>
                </c:pt>
                <c:pt idx="67">
                  <c:v>0.17594000000000001</c:v>
                </c:pt>
                <c:pt idx="68">
                  <c:v>0.17971000000000001</c:v>
                </c:pt>
                <c:pt idx="69">
                  <c:v>0.17565</c:v>
                </c:pt>
                <c:pt idx="70">
                  <c:v>0.20030000000000001</c:v>
                </c:pt>
                <c:pt idx="71">
                  <c:v>0.17599000000000001</c:v>
                </c:pt>
                <c:pt idx="72">
                  <c:v>0.17629</c:v>
                </c:pt>
                <c:pt idx="73">
                  <c:v>0.17671000000000001</c:v>
                </c:pt>
                <c:pt idx="74">
                  <c:v>0.17793</c:v>
                </c:pt>
                <c:pt idx="75">
                  <c:v>0.17871000000000001</c:v>
                </c:pt>
                <c:pt idx="76">
                  <c:v>0.18017</c:v>
                </c:pt>
                <c:pt idx="77">
                  <c:v>0.17716000000000001</c:v>
                </c:pt>
                <c:pt idx="78">
                  <c:v>0.17654</c:v>
                </c:pt>
                <c:pt idx="79">
                  <c:v>0.17771999999999999</c:v>
                </c:pt>
                <c:pt idx="80">
                  <c:v>0.17791999999999999</c:v>
                </c:pt>
                <c:pt idx="81">
                  <c:v>0.17766000000000001</c:v>
                </c:pt>
                <c:pt idx="82">
                  <c:v>0.17906</c:v>
                </c:pt>
                <c:pt idx="83">
                  <c:v>0.17718999999999999</c:v>
                </c:pt>
                <c:pt idx="84">
                  <c:v>0.1769</c:v>
                </c:pt>
                <c:pt idx="85">
                  <c:v>0.17724000000000001</c:v>
                </c:pt>
                <c:pt idx="86">
                  <c:v>0.17666000000000001</c:v>
                </c:pt>
                <c:pt idx="87">
                  <c:v>0.17641000000000001</c:v>
                </c:pt>
                <c:pt idx="88">
                  <c:v>0.17599000000000001</c:v>
                </c:pt>
                <c:pt idx="89">
                  <c:v>0.17566000000000001</c:v>
                </c:pt>
                <c:pt idx="90">
                  <c:v>0.17483000000000001</c:v>
                </c:pt>
                <c:pt idx="91">
                  <c:v>0.17563000000000001</c:v>
                </c:pt>
                <c:pt idx="92">
                  <c:v>0.17526</c:v>
                </c:pt>
                <c:pt idx="93">
                  <c:v>0.17518</c:v>
                </c:pt>
                <c:pt idx="94">
                  <c:v>0.17416000000000001</c:v>
                </c:pt>
                <c:pt idx="95">
                  <c:v>0.17463999999999999</c:v>
                </c:pt>
                <c:pt idx="96">
                  <c:v>0.17505000000000001</c:v>
                </c:pt>
                <c:pt idx="97">
                  <c:v>0.17665</c:v>
                </c:pt>
                <c:pt idx="98">
                  <c:v>0.17469999999999999</c:v>
                </c:pt>
                <c:pt idx="99">
                  <c:v>0.17423</c:v>
                </c:pt>
                <c:pt idx="100">
                  <c:v>0.17433999999999999</c:v>
                </c:pt>
                <c:pt idx="101">
                  <c:v>0.17438000000000001</c:v>
                </c:pt>
                <c:pt idx="102">
                  <c:v>0.17407</c:v>
                </c:pt>
                <c:pt idx="103">
                  <c:v>0.17446999999999999</c:v>
                </c:pt>
                <c:pt idx="104">
                  <c:v>0.17043</c:v>
                </c:pt>
                <c:pt idx="105">
                  <c:v>0.16983999999999999</c:v>
                </c:pt>
                <c:pt idx="106">
                  <c:v>0.17130000000000001</c:v>
                </c:pt>
                <c:pt idx="107">
                  <c:v>0.16963</c:v>
                </c:pt>
                <c:pt idx="108">
                  <c:v>0.17019999999999999</c:v>
                </c:pt>
                <c:pt idx="109">
                  <c:v>0.16969000000000001</c:v>
                </c:pt>
                <c:pt idx="110">
                  <c:v>0.16877</c:v>
                </c:pt>
                <c:pt idx="111">
                  <c:v>0.16919000000000001</c:v>
                </c:pt>
                <c:pt idx="112">
                  <c:v>0.16968</c:v>
                </c:pt>
                <c:pt idx="113">
                  <c:v>0.16968</c:v>
                </c:pt>
                <c:pt idx="114">
                  <c:v>0.16936999999999999</c:v>
                </c:pt>
                <c:pt idx="115">
                  <c:v>0.16900999999999999</c:v>
                </c:pt>
                <c:pt idx="116">
                  <c:v>0.16930999999999999</c:v>
                </c:pt>
                <c:pt idx="117">
                  <c:v>0.16825999999999999</c:v>
                </c:pt>
                <c:pt idx="118">
                  <c:v>0.16952999999999999</c:v>
                </c:pt>
                <c:pt idx="119">
                  <c:v>0.16733999999999999</c:v>
                </c:pt>
                <c:pt idx="120">
                  <c:v>0.16774</c:v>
                </c:pt>
                <c:pt idx="121">
                  <c:v>0.16755</c:v>
                </c:pt>
                <c:pt idx="122">
                  <c:v>0.16828000000000001</c:v>
                </c:pt>
                <c:pt idx="123">
                  <c:v>0.16875000000000001</c:v>
                </c:pt>
                <c:pt idx="124">
                  <c:v>0.16792000000000001</c:v>
                </c:pt>
                <c:pt idx="125">
                  <c:v>0.16742000000000001</c:v>
                </c:pt>
                <c:pt idx="126">
                  <c:v>0.16822999999999999</c:v>
                </c:pt>
                <c:pt idx="127">
                  <c:v>0.1678</c:v>
                </c:pt>
                <c:pt idx="128">
                  <c:v>0.16914999999999999</c:v>
                </c:pt>
                <c:pt idx="129">
                  <c:v>0.17362</c:v>
                </c:pt>
                <c:pt idx="130">
                  <c:v>0.16922000000000001</c:v>
                </c:pt>
                <c:pt idx="131">
                  <c:v>0.16850999999999999</c:v>
                </c:pt>
                <c:pt idx="132">
                  <c:v>0.16788</c:v>
                </c:pt>
                <c:pt idx="133">
                  <c:v>0.16854</c:v>
                </c:pt>
                <c:pt idx="134">
                  <c:v>0.17377000000000001</c:v>
                </c:pt>
                <c:pt idx="135">
                  <c:v>0.17355999999999999</c:v>
                </c:pt>
                <c:pt idx="136">
                  <c:v>0.17405999999999999</c:v>
                </c:pt>
                <c:pt idx="137">
                  <c:v>0.17029</c:v>
                </c:pt>
                <c:pt idx="138">
                  <c:v>0.17019999999999999</c:v>
                </c:pt>
                <c:pt idx="139">
                  <c:v>0.16905999999999999</c:v>
                </c:pt>
                <c:pt idx="140">
                  <c:v>0.16767000000000001</c:v>
                </c:pt>
                <c:pt idx="141">
                  <c:v>0.16743</c:v>
                </c:pt>
                <c:pt idx="142">
                  <c:v>0.16844000000000001</c:v>
                </c:pt>
                <c:pt idx="143">
                  <c:v>0.17</c:v>
                </c:pt>
                <c:pt idx="144">
                  <c:v>0.16914000000000001</c:v>
                </c:pt>
                <c:pt idx="145">
                  <c:v>0.16814000000000001</c:v>
                </c:pt>
                <c:pt idx="146">
                  <c:v>0.16761999999999999</c:v>
                </c:pt>
                <c:pt idx="147">
                  <c:v>0.16689000000000001</c:v>
                </c:pt>
                <c:pt idx="148">
                  <c:v>0.16896</c:v>
                </c:pt>
                <c:pt idx="149">
                  <c:v>0.16886000000000001</c:v>
                </c:pt>
                <c:pt idx="150">
                  <c:v>0.16985</c:v>
                </c:pt>
                <c:pt idx="151">
                  <c:v>0.16905999999999999</c:v>
                </c:pt>
                <c:pt idx="152">
                  <c:v>0.17211000000000001</c:v>
                </c:pt>
                <c:pt idx="153">
                  <c:v>0.17249</c:v>
                </c:pt>
                <c:pt idx="154">
                  <c:v>0.17015</c:v>
                </c:pt>
                <c:pt idx="155">
                  <c:v>0.17027999999999999</c:v>
                </c:pt>
                <c:pt idx="156">
                  <c:v>0.17469000000000001</c:v>
                </c:pt>
                <c:pt idx="157">
                  <c:v>0.16925999999999999</c:v>
                </c:pt>
                <c:pt idx="158">
                  <c:v>0.17549999999999999</c:v>
                </c:pt>
                <c:pt idx="159">
                  <c:v>0.17498</c:v>
                </c:pt>
                <c:pt idx="160">
                  <c:v>0.16783999999999999</c:v>
                </c:pt>
                <c:pt idx="161">
                  <c:v>0.16882</c:v>
                </c:pt>
                <c:pt idx="162">
                  <c:v>0.17072000000000001</c:v>
                </c:pt>
                <c:pt idx="163">
                  <c:v>0.16703000000000001</c:v>
                </c:pt>
                <c:pt idx="164">
                  <c:v>0.16796</c:v>
                </c:pt>
                <c:pt idx="165">
                  <c:v>0.16775999999999999</c:v>
                </c:pt>
                <c:pt idx="166">
                  <c:v>0.16828000000000001</c:v>
                </c:pt>
                <c:pt idx="167">
                  <c:v>0.16600000000000001</c:v>
                </c:pt>
                <c:pt idx="168">
                  <c:v>0.16713</c:v>
                </c:pt>
                <c:pt idx="169">
                  <c:v>0.16894000000000001</c:v>
                </c:pt>
                <c:pt idx="170">
                  <c:v>0.16883999999999999</c:v>
                </c:pt>
                <c:pt idx="171">
                  <c:v>0.16816</c:v>
                </c:pt>
                <c:pt idx="172">
                  <c:v>0.17274999999999999</c:v>
                </c:pt>
                <c:pt idx="173">
                  <c:v>0.16799</c:v>
                </c:pt>
                <c:pt idx="174">
                  <c:v>0.16861999999999999</c:v>
                </c:pt>
                <c:pt idx="175">
                  <c:v>0.16963</c:v>
                </c:pt>
                <c:pt idx="176">
                  <c:v>0.17125000000000001</c:v>
                </c:pt>
                <c:pt idx="177">
                  <c:v>0.16811999999999999</c:v>
                </c:pt>
                <c:pt idx="178">
                  <c:v>0.16658999999999999</c:v>
                </c:pt>
                <c:pt idx="179">
                  <c:v>0.17126</c:v>
                </c:pt>
                <c:pt idx="180">
                  <c:v>0.16880000000000001</c:v>
                </c:pt>
                <c:pt idx="181">
                  <c:v>0.16869999999999999</c:v>
                </c:pt>
                <c:pt idx="182">
                  <c:v>0.16813</c:v>
                </c:pt>
                <c:pt idx="183">
                  <c:v>0.16689999999999999</c:v>
                </c:pt>
                <c:pt idx="184">
                  <c:v>0.16768</c:v>
                </c:pt>
                <c:pt idx="185">
                  <c:v>0.16886999999999999</c:v>
                </c:pt>
                <c:pt idx="186">
                  <c:v>0.16847000000000001</c:v>
                </c:pt>
                <c:pt idx="187">
                  <c:v>0.16944000000000001</c:v>
                </c:pt>
                <c:pt idx="188">
                  <c:v>0.16711000000000001</c:v>
                </c:pt>
                <c:pt idx="189">
                  <c:v>0.16919000000000001</c:v>
                </c:pt>
                <c:pt idx="190">
                  <c:v>0.16886999999999999</c:v>
                </c:pt>
                <c:pt idx="191">
                  <c:v>0.16861000000000001</c:v>
                </c:pt>
                <c:pt idx="192">
                  <c:v>0.16689000000000001</c:v>
                </c:pt>
                <c:pt idx="193">
                  <c:v>0.16777</c:v>
                </c:pt>
                <c:pt idx="194">
                  <c:v>0.16919999999999999</c:v>
                </c:pt>
                <c:pt idx="195">
                  <c:v>0.16891</c:v>
                </c:pt>
                <c:pt idx="196">
                  <c:v>0.16797000000000001</c:v>
                </c:pt>
                <c:pt idx="197">
                  <c:v>0.17155999999999999</c:v>
                </c:pt>
                <c:pt idx="198">
                  <c:v>0.16789999999999999</c:v>
                </c:pt>
                <c:pt idx="199">
                  <c:v>0.16914999999999999</c:v>
                </c:pt>
                <c:pt idx="200">
                  <c:v>0.17262</c:v>
                </c:pt>
                <c:pt idx="201">
                  <c:v>0.16799</c:v>
                </c:pt>
                <c:pt idx="202">
                  <c:v>0.17036999999999999</c:v>
                </c:pt>
                <c:pt idx="203">
                  <c:v>0.16744000000000001</c:v>
                </c:pt>
                <c:pt idx="204">
                  <c:v>0.16791</c:v>
                </c:pt>
                <c:pt idx="205">
                  <c:v>0.17879999999999999</c:v>
                </c:pt>
                <c:pt idx="206">
                  <c:v>0.17555000000000001</c:v>
                </c:pt>
                <c:pt idx="207">
                  <c:v>0.17555000000000001</c:v>
                </c:pt>
                <c:pt idx="208">
                  <c:v>0.18160000000000001</c:v>
                </c:pt>
                <c:pt idx="209">
                  <c:v>0.17504</c:v>
                </c:pt>
                <c:pt idx="210">
                  <c:v>0.17482</c:v>
                </c:pt>
                <c:pt idx="211">
                  <c:v>0.17454</c:v>
                </c:pt>
                <c:pt idx="212">
                  <c:v>0.17485999999999999</c:v>
                </c:pt>
                <c:pt idx="213">
                  <c:v>0.17535000000000001</c:v>
                </c:pt>
                <c:pt idx="214">
                  <c:v>0.17904</c:v>
                </c:pt>
                <c:pt idx="215">
                  <c:v>0.17429</c:v>
                </c:pt>
                <c:pt idx="216">
                  <c:v>0.18049000000000001</c:v>
                </c:pt>
                <c:pt idx="217">
                  <c:v>0.17693999999999999</c:v>
                </c:pt>
                <c:pt idx="218">
                  <c:v>0.17557</c:v>
                </c:pt>
                <c:pt idx="219">
                  <c:v>0.17695</c:v>
                </c:pt>
                <c:pt idx="220">
                  <c:v>0.17443</c:v>
                </c:pt>
                <c:pt idx="221">
                  <c:v>0.17394999999999999</c:v>
                </c:pt>
                <c:pt idx="222">
                  <c:v>0.1769</c:v>
                </c:pt>
                <c:pt idx="223">
                  <c:v>0.17534</c:v>
                </c:pt>
                <c:pt idx="224">
                  <c:v>0.17885000000000001</c:v>
                </c:pt>
                <c:pt idx="225">
                  <c:v>0.17435999999999999</c:v>
                </c:pt>
                <c:pt idx="226">
                  <c:v>0.17294000000000001</c:v>
                </c:pt>
                <c:pt idx="227">
                  <c:v>0.17374999999999999</c:v>
                </c:pt>
                <c:pt idx="228">
                  <c:v>0.17474000000000001</c:v>
                </c:pt>
                <c:pt idx="229">
                  <c:v>0.17516999999999999</c:v>
                </c:pt>
                <c:pt idx="230">
                  <c:v>0.17335</c:v>
                </c:pt>
                <c:pt idx="231">
                  <c:v>0.17316000000000001</c:v>
                </c:pt>
                <c:pt idx="232">
                  <c:v>0.17358000000000001</c:v>
                </c:pt>
                <c:pt idx="233">
                  <c:v>0.17393</c:v>
                </c:pt>
                <c:pt idx="234">
                  <c:v>0.1759</c:v>
                </c:pt>
                <c:pt idx="235">
                  <c:v>0.17582999999999999</c:v>
                </c:pt>
                <c:pt idx="236">
                  <c:v>0.17358000000000001</c:v>
                </c:pt>
                <c:pt idx="237">
                  <c:v>0.17488000000000001</c:v>
                </c:pt>
                <c:pt idx="238">
                  <c:v>0.17393</c:v>
                </c:pt>
                <c:pt idx="239">
                  <c:v>0.17510000000000001</c:v>
                </c:pt>
                <c:pt idx="240">
                  <c:v>0.17731</c:v>
                </c:pt>
                <c:pt idx="241">
                  <c:v>0.17563000000000001</c:v>
                </c:pt>
                <c:pt idx="242">
                  <c:v>0.17499000000000001</c:v>
                </c:pt>
                <c:pt idx="243">
                  <c:v>0.17624999999999999</c:v>
                </c:pt>
                <c:pt idx="244">
                  <c:v>0.17652000000000001</c:v>
                </c:pt>
                <c:pt idx="245">
                  <c:v>0.18185999999999999</c:v>
                </c:pt>
                <c:pt idx="246">
                  <c:v>0.17560999999999999</c:v>
                </c:pt>
                <c:pt idx="247">
                  <c:v>0.18168999999999999</c:v>
                </c:pt>
                <c:pt idx="248">
                  <c:v>0.17455000000000001</c:v>
                </c:pt>
                <c:pt idx="249">
                  <c:v>0.17574999999999999</c:v>
                </c:pt>
                <c:pt idx="250">
                  <c:v>0.17549000000000001</c:v>
                </c:pt>
                <c:pt idx="251">
                  <c:v>0.17641000000000001</c:v>
                </c:pt>
                <c:pt idx="252">
                  <c:v>0.17652000000000001</c:v>
                </c:pt>
                <c:pt idx="253">
                  <c:v>0.17660999999999999</c:v>
                </c:pt>
                <c:pt idx="254">
                  <c:v>0.17255999999999999</c:v>
                </c:pt>
                <c:pt idx="255">
                  <c:v>0.17546</c:v>
                </c:pt>
                <c:pt idx="256">
                  <c:v>0.18021999999999999</c:v>
                </c:pt>
                <c:pt idx="257">
                  <c:v>0.17308000000000001</c:v>
                </c:pt>
                <c:pt idx="258">
                  <c:v>0.17221</c:v>
                </c:pt>
                <c:pt idx="259">
                  <c:v>0.17207</c:v>
                </c:pt>
                <c:pt idx="260">
                  <c:v>0.17485000000000001</c:v>
                </c:pt>
                <c:pt idx="261">
                  <c:v>0.17457</c:v>
                </c:pt>
                <c:pt idx="262">
                  <c:v>0.1739</c:v>
                </c:pt>
                <c:pt idx="263">
                  <c:v>0.17293</c:v>
                </c:pt>
                <c:pt idx="264">
                  <c:v>0.17141000000000001</c:v>
                </c:pt>
                <c:pt idx="265">
                  <c:v>0.17132</c:v>
                </c:pt>
                <c:pt idx="266">
                  <c:v>0.17249999999999999</c:v>
                </c:pt>
                <c:pt idx="267">
                  <c:v>0.17360999999999999</c:v>
                </c:pt>
                <c:pt idx="268">
                  <c:v>0.17312</c:v>
                </c:pt>
                <c:pt idx="269">
                  <c:v>0.17376</c:v>
                </c:pt>
                <c:pt idx="270">
                  <c:v>0.17366000000000001</c:v>
                </c:pt>
                <c:pt idx="271">
                  <c:v>0.17294999999999999</c:v>
                </c:pt>
                <c:pt idx="272">
                  <c:v>0.17358999999999999</c:v>
                </c:pt>
                <c:pt idx="273">
                  <c:v>0.17862</c:v>
                </c:pt>
                <c:pt idx="274">
                  <c:v>0.17437</c:v>
                </c:pt>
                <c:pt idx="275">
                  <c:v>0.1812</c:v>
                </c:pt>
                <c:pt idx="276">
                  <c:v>0.17993000000000001</c:v>
                </c:pt>
                <c:pt idx="277">
                  <c:v>0.17499000000000001</c:v>
                </c:pt>
                <c:pt idx="278">
                  <c:v>0.18064</c:v>
                </c:pt>
                <c:pt idx="279">
                  <c:v>0.1799</c:v>
                </c:pt>
                <c:pt idx="280">
                  <c:v>0.17621999999999999</c:v>
                </c:pt>
                <c:pt idx="281">
                  <c:v>0.17829</c:v>
                </c:pt>
                <c:pt idx="282">
                  <c:v>0.18201000000000001</c:v>
                </c:pt>
                <c:pt idx="283">
                  <c:v>0.17877999999999999</c:v>
                </c:pt>
                <c:pt idx="284">
                  <c:v>0.17912</c:v>
                </c:pt>
                <c:pt idx="285">
                  <c:v>0.1767</c:v>
                </c:pt>
                <c:pt idx="286">
                  <c:v>0.17635000000000001</c:v>
                </c:pt>
                <c:pt idx="287">
                  <c:v>0.17537</c:v>
                </c:pt>
                <c:pt idx="288">
                  <c:v>0.1764</c:v>
                </c:pt>
                <c:pt idx="289">
                  <c:v>0.17668</c:v>
                </c:pt>
                <c:pt idx="290">
                  <c:v>0.18071000000000001</c:v>
                </c:pt>
                <c:pt idx="291">
                  <c:v>0.17888999999999999</c:v>
                </c:pt>
                <c:pt idx="292">
                  <c:v>0.17707999999999999</c:v>
                </c:pt>
                <c:pt idx="293">
                  <c:v>0.17881</c:v>
                </c:pt>
                <c:pt idx="294">
                  <c:v>0.18326999999999999</c:v>
                </c:pt>
                <c:pt idx="295">
                  <c:v>0.18257999999999999</c:v>
                </c:pt>
                <c:pt idx="296">
                  <c:v>0.17607</c:v>
                </c:pt>
                <c:pt idx="297">
                  <c:v>0.17571000000000001</c:v>
                </c:pt>
                <c:pt idx="298">
                  <c:v>0.1807</c:v>
                </c:pt>
                <c:pt idx="299">
                  <c:v>0.17841000000000001</c:v>
                </c:pt>
                <c:pt idx="300">
                  <c:v>0.17852999999999999</c:v>
                </c:pt>
                <c:pt idx="301">
                  <c:v>0.18342</c:v>
                </c:pt>
                <c:pt idx="302">
                  <c:v>0.17757999999999999</c:v>
                </c:pt>
                <c:pt idx="303">
                  <c:v>0.18078</c:v>
                </c:pt>
                <c:pt idx="304">
                  <c:v>0.17588000000000001</c:v>
                </c:pt>
                <c:pt idx="305">
                  <c:v>0.17796000000000001</c:v>
                </c:pt>
                <c:pt idx="306">
                  <c:v>0.17892</c:v>
                </c:pt>
                <c:pt idx="307">
                  <c:v>0.17949000000000001</c:v>
                </c:pt>
                <c:pt idx="308">
                  <c:v>0.18060999999999999</c:v>
                </c:pt>
                <c:pt idx="309">
                  <c:v>0.17721999999999999</c:v>
                </c:pt>
                <c:pt idx="310">
                  <c:v>0.18609000000000001</c:v>
                </c:pt>
                <c:pt idx="311">
                  <c:v>0.18167</c:v>
                </c:pt>
                <c:pt idx="312">
                  <c:v>0.18684999999999999</c:v>
                </c:pt>
                <c:pt idx="313">
                  <c:v>0.18407000000000001</c:v>
                </c:pt>
                <c:pt idx="314">
                  <c:v>0.18609000000000001</c:v>
                </c:pt>
                <c:pt idx="315">
                  <c:v>0.19234000000000001</c:v>
                </c:pt>
                <c:pt idx="316">
                  <c:v>0.17899999999999999</c:v>
                </c:pt>
                <c:pt idx="317">
                  <c:v>0.19292999999999999</c:v>
                </c:pt>
                <c:pt idx="318">
                  <c:v>0.18137</c:v>
                </c:pt>
                <c:pt idx="319">
                  <c:v>0.17759</c:v>
                </c:pt>
                <c:pt idx="320">
                  <c:v>0.17929</c:v>
                </c:pt>
                <c:pt idx="321">
                  <c:v>0.17935999999999999</c:v>
                </c:pt>
                <c:pt idx="322">
                  <c:v>0.18012</c:v>
                </c:pt>
                <c:pt idx="323">
                  <c:v>0.17954000000000001</c:v>
                </c:pt>
                <c:pt idx="324">
                  <c:v>0.18995999999999999</c:v>
                </c:pt>
                <c:pt idx="325">
                  <c:v>0.18068000000000001</c:v>
                </c:pt>
                <c:pt idx="326">
                  <c:v>0.18071999999999999</c:v>
                </c:pt>
                <c:pt idx="327">
                  <c:v>0.18114</c:v>
                </c:pt>
                <c:pt idx="328">
                  <c:v>0.18365000000000001</c:v>
                </c:pt>
                <c:pt idx="329">
                  <c:v>0.18353</c:v>
                </c:pt>
                <c:pt idx="330">
                  <c:v>0.17868000000000001</c:v>
                </c:pt>
                <c:pt idx="331">
                  <c:v>0.19189000000000001</c:v>
                </c:pt>
                <c:pt idx="332">
                  <c:v>0.18165999999999999</c:v>
                </c:pt>
                <c:pt idx="333">
                  <c:v>0.18082000000000001</c:v>
                </c:pt>
                <c:pt idx="334">
                  <c:v>0.17896999999999999</c:v>
                </c:pt>
                <c:pt idx="335">
                  <c:v>0.19983000000000001</c:v>
                </c:pt>
                <c:pt idx="336">
                  <c:v>0.18662000000000001</c:v>
                </c:pt>
                <c:pt idx="337">
                  <c:v>0.17935000000000001</c:v>
                </c:pt>
                <c:pt idx="338">
                  <c:v>0.19453000000000001</c:v>
                </c:pt>
                <c:pt idx="339" formatCode="General">
                  <c:v>0.17834</c:v>
                </c:pt>
                <c:pt idx="340" formatCode="General">
                  <c:v>0.18318000000000001</c:v>
                </c:pt>
                <c:pt idx="341" formatCode="General">
                  <c:v>0.17898</c:v>
                </c:pt>
                <c:pt idx="342" formatCode="General">
                  <c:v>0.17979000000000001</c:v>
                </c:pt>
                <c:pt idx="343" formatCode="General">
                  <c:v>0.19564000000000001</c:v>
                </c:pt>
                <c:pt idx="344" formatCode="General">
                  <c:v>0.18362000000000001</c:v>
                </c:pt>
                <c:pt idx="345" formatCode="General">
                  <c:v>0.17632</c:v>
                </c:pt>
                <c:pt idx="346" formatCode="General">
                  <c:v>0.18479000000000001</c:v>
                </c:pt>
                <c:pt idx="347" formatCode="General">
                  <c:v>0.17893999999999999</c:v>
                </c:pt>
                <c:pt idx="348" formatCode="General">
                  <c:v>0.18056</c:v>
                </c:pt>
                <c:pt idx="349" formatCode="General">
                  <c:v>0.1996</c:v>
                </c:pt>
                <c:pt idx="350" formatCode="General">
                  <c:v>0.17916000000000001</c:v>
                </c:pt>
                <c:pt idx="351" formatCode="General">
                  <c:v>0.18218999999999999</c:v>
                </c:pt>
                <c:pt idx="352" formatCode="General">
                  <c:v>0.18412999999999999</c:v>
                </c:pt>
                <c:pt idx="353" formatCode="General">
                  <c:v>0.17857000000000001</c:v>
                </c:pt>
                <c:pt idx="354" formatCode="General">
                  <c:v>0.18501999999999999</c:v>
                </c:pt>
                <c:pt idx="355" formatCode="General">
                  <c:v>0.18029999999999999</c:v>
                </c:pt>
                <c:pt idx="356" formatCode="General">
                  <c:v>0.18709999999999999</c:v>
                </c:pt>
                <c:pt idx="357" formatCode="General">
                  <c:v>0.17466000000000001</c:v>
                </c:pt>
                <c:pt idx="358" formatCode="General">
                  <c:v>0.17530999999999999</c:v>
                </c:pt>
                <c:pt idx="359" formatCode="General">
                  <c:v>0.17638999999999999</c:v>
                </c:pt>
                <c:pt idx="360" formatCode="General">
                  <c:v>0.17918000000000001</c:v>
                </c:pt>
                <c:pt idx="361" formatCode="General">
                  <c:v>0.18287</c:v>
                </c:pt>
                <c:pt idx="362" formatCode="General">
                  <c:v>0.18293000000000001</c:v>
                </c:pt>
                <c:pt idx="363" formatCode="General">
                  <c:v>0.19341</c:v>
                </c:pt>
                <c:pt idx="364" formatCode="General">
                  <c:v>0.17832999999999999</c:v>
                </c:pt>
                <c:pt idx="365" formatCode="General">
                  <c:v>0.17835999999999999</c:v>
                </c:pt>
                <c:pt idx="366" formatCode="General">
                  <c:v>0.17596000000000001</c:v>
                </c:pt>
                <c:pt idx="367" formatCode="General">
                  <c:v>0.17568</c:v>
                </c:pt>
                <c:pt idx="368" formatCode="General">
                  <c:v>0.17652000000000001</c:v>
                </c:pt>
                <c:pt idx="369" formatCode="General">
                  <c:v>0.18221000000000001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80352"/>
        <c:axId val="96561408"/>
      </c:lineChart>
      <c:dateAx>
        <c:axId val="909803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96561408"/>
        <c:crosses val="autoZero"/>
        <c:auto val="1"/>
        <c:lblOffset val="100"/>
        <c:baseTimeUnit val="days"/>
        <c:majorUnit val="2"/>
        <c:majorTimeUnit val="months"/>
      </c:dateAx>
      <c:valAx>
        <c:axId val="965614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9098035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Componente</a:t>
            </a:r>
            <a:r>
              <a:rPr lang="en-US" baseline="0"/>
              <a:t> Z</a:t>
            </a:r>
            <a:endParaRPr lang="en-US"/>
          </a:p>
        </c:rich>
      </c:tx>
      <c:layout>
        <c:manualLayout>
          <c:xMode val="edge"/>
          <c:yMode val="edge"/>
          <c:x val="0.41264527697345543"/>
          <c:y val="3.50555555555555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3021986332238228E-2"/>
          <c:y val="5.1400554097404488E-2"/>
          <c:w val="0.92989631779268545"/>
          <c:h val="0.8326195683872849"/>
        </c:manualLayout>
      </c:layout>
      <c:lineChart>
        <c:grouping val="standard"/>
        <c:varyColors val="0"/>
        <c:ser>
          <c:idx val="0"/>
          <c:order val="0"/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temp_alt!$B$1:$B$193</c:f>
              <c:numCache>
                <c:formatCode>m/d/yyyy</c:formatCode>
                <c:ptCount val="193"/>
                <c:pt idx="0">
                  <c:v>43350</c:v>
                </c:pt>
                <c:pt idx="1">
                  <c:v>43351</c:v>
                </c:pt>
                <c:pt idx="2">
                  <c:v>43352</c:v>
                </c:pt>
                <c:pt idx="3">
                  <c:v>43353</c:v>
                </c:pt>
                <c:pt idx="4">
                  <c:v>43354</c:v>
                </c:pt>
                <c:pt idx="5">
                  <c:v>43355</c:v>
                </c:pt>
                <c:pt idx="6">
                  <c:v>43356</c:v>
                </c:pt>
                <c:pt idx="7">
                  <c:v>43357</c:v>
                </c:pt>
                <c:pt idx="8">
                  <c:v>43358</c:v>
                </c:pt>
                <c:pt idx="9">
                  <c:v>43359</c:v>
                </c:pt>
                <c:pt idx="10">
                  <c:v>43360</c:v>
                </c:pt>
                <c:pt idx="11">
                  <c:v>43361</c:v>
                </c:pt>
                <c:pt idx="12">
                  <c:v>43364</c:v>
                </c:pt>
                <c:pt idx="13">
                  <c:v>43365</c:v>
                </c:pt>
                <c:pt idx="14">
                  <c:v>43366</c:v>
                </c:pt>
                <c:pt idx="15">
                  <c:v>43367</c:v>
                </c:pt>
                <c:pt idx="16">
                  <c:v>43369</c:v>
                </c:pt>
                <c:pt idx="17">
                  <c:v>43370</c:v>
                </c:pt>
                <c:pt idx="18">
                  <c:v>43371</c:v>
                </c:pt>
                <c:pt idx="19">
                  <c:v>43372</c:v>
                </c:pt>
                <c:pt idx="20">
                  <c:v>43373</c:v>
                </c:pt>
                <c:pt idx="21">
                  <c:v>43374</c:v>
                </c:pt>
                <c:pt idx="22">
                  <c:v>43375</c:v>
                </c:pt>
                <c:pt idx="23">
                  <c:v>43376</c:v>
                </c:pt>
                <c:pt idx="24">
                  <c:v>43377</c:v>
                </c:pt>
                <c:pt idx="25">
                  <c:v>43378</c:v>
                </c:pt>
                <c:pt idx="26">
                  <c:v>43379</c:v>
                </c:pt>
                <c:pt idx="27">
                  <c:v>43380</c:v>
                </c:pt>
                <c:pt idx="28">
                  <c:v>43382</c:v>
                </c:pt>
                <c:pt idx="29">
                  <c:v>43383</c:v>
                </c:pt>
                <c:pt idx="30">
                  <c:v>43384</c:v>
                </c:pt>
                <c:pt idx="31">
                  <c:v>43385</c:v>
                </c:pt>
                <c:pt idx="32">
                  <c:v>43386</c:v>
                </c:pt>
                <c:pt idx="33">
                  <c:v>43387</c:v>
                </c:pt>
                <c:pt idx="34">
                  <c:v>43388</c:v>
                </c:pt>
                <c:pt idx="35">
                  <c:v>43389</c:v>
                </c:pt>
                <c:pt idx="36">
                  <c:v>43390</c:v>
                </c:pt>
                <c:pt idx="37">
                  <c:v>43391</c:v>
                </c:pt>
                <c:pt idx="38">
                  <c:v>43392</c:v>
                </c:pt>
                <c:pt idx="39">
                  <c:v>43393</c:v>
                </c:pt>
                <c:pt idx="40">
                  <c:v>43394</c:v>
                </c:pt>
                <c:pt idx="41">
                  <c:v>43395</c:v>
                </c:pt>
                <c:pt idx="42">
                  <c:v>43396</c:v>
                </c:pt>
                <c:pt idx="43">
                  <c:v>43397</c:v>
                </c:pt>
                <c:pt idx="44">
                  <c:v>43398</c:v>
                </c:pt>
                <c:pt idx="45">
                  <c:v>43399</c:v>
                </c:pt>
                <c:pt idx="46">
                  <c:v>43400</c:v>
                </c:pt>
                <c:pt idx="47">
                  <c:v>43401</c:v>
                </c:pt>
                <c:pt idx="48">
                  <c:v>43402</c:v>
                </c:pt>
                <c:pt idx="49">
                  <c:v>43403</c:v>
                </c:pt>
                <c:pt idx="50">
                  <c:v>43404</c:v>
                </c:pt>
                <c:pt idx="51">
                  <c:v>43405</c:v>
                </c:pt>
                <c:pt idx="52">
                  <c:v>43406</c:v>
                </c:pt>
                <c:pt idx="53">
                  <c:v>43407</c:v>
                </c:pt>
                <c:pt idx="54">
                  <c:v>43408</c:v>
                </c:pt>
                <c:pt idx="55">
                  <c:v>43409</c:v>
                </c:pt>
                <c:pt idx="56">
                  <c:v>43410</c:v>
                </c:pt>
                <c:pt idx="57">
                  <c:v>43411</c:v>
                </c:pt>
                <c:pt idx="58">
                  <c:v>43412</c:v>
                </c:pt>
                <c:pt idx="59">
                  <c:v>43413</c:v>
                </c:pt>
                <c:pt idx="60">
                  <c:v>43414</c:v>
                </c:pt>
                <c:pt idx="61">
                  <c:v>43415</c:v>
                </c:pt>
                <c:pt idx="62">
                  <c:v>43416</c:v>
                </c:pt>
                <c:pt idx="63">
                  <c:v>43417</c:v>
                </c:pt>
                <c:pt idx="64">
                  <c:v>43418</c:v>
                </c:pt>
                <c:pt idx="65">
                  <c:v>43419</c:v>
                </c:pt>
                <c:pt idx="66">
                  <c:v>43421</c:v>
                </c:pt>
                <c:pt idx="67">
                  <c:v>43422</c:v>
                </c:pt>
                <c:pt idx="68">
                  <c:v>43423</c:v>
                </c:pt>
                <c:pt idx="69">
                  <c:v>43424</c:v>
                </c:pt>
                <c:pt idx="70">
                  <c:v>43425</c:v>
                </c:pt>
                <c:pt idx="71">
                  <c:v>43426</c:v>
                </c:pt>
                <c:pt idx="72">
                  <c:v>43427</c:v>
                </c:pt>
                <c:pt idx="73">
                  <c:v>43428</c:v>
                </c:pt>
                <c:pt idx="74">
                  <c:v>43429</c:v>
                </c:pt>
                <c:pt idx="75">
                  <c:v>43430</c:v>
                </c:pt>
                <c:pt idx="76">
                  <c:v>43431</c:v>
                </c:pt>
                <c:pt idx="77">
                  <c:v>43432</c:v>
                </c:pt>
                <c:pt idx="78">
                  <c:v>43433</c:v>
                </c:pt>
                <c:pt idx="79">
                  <c:v>43434</c:v>
                </c:pt>
                <c:pt idx="80">
                  <c:v>43435</c:v>
                </c:pt>
                <c:pt idx="81">
                  <c:v>43436</c:v>
                </c:pt>
                <c:pt idx="82">
                  <c:v>43437</c:v>
                </c:pt>
                <c:pt idx="83">
                  <c:v>43438</c:v>
                </c:pt>
                <c:pt idx="84">
                  <c:v>43439</c:v>
                </c:pt>
                <c:pt idx="85">
                  <c:v>43440</c:v>
                </c:pt>
                <c:pt idx="86">
                  <c:v>43442</c:v>
                </c:pt>
                <c:pt idx="87">
                  <c:v>43443</c:v>
                </c:pt>
                <c:pt idx="88">
                  <c:v>43444</c:v>
                </c:pt>
                <c:pt idx="89">
                  <c:v>43446</c:v>
                </c:pt>
                <c:pt idx="90">
                  <c:v>43447</c:v>
                </c:pt>
                <c:pt idx="91">
                  <c:v>43448</c:v>
                </c:pt>
                <c:pt idx="92">
                  <c:v>43449</c:v>
                </c:pt>
                <c:pt idx="93">
                  <c:v>43450</c:v>
                </c:pt>
                <c:pt idx="94">
                  <c:v>43451</c:v>
                </c:pt>
                <c:pt idx="95">
                  <c:v>43452</c:v>
                </c:pt>
                <c:pt idx="96">
                  <c:v>43453</c:v>
                </c:pt>
                <c:pt idx="97">
                  <c:v>43454</c:v>
                </c:pt>
                <c:pt idx="98">
                  <c:v>43455</c:v>
                </c:pt>
                <c:pt idx="99">
                  <c:v>43456</c:v>
                </c:pt>
                <c:pt idx="100">
                  <c:v>43457</c:v>
                </c:pt>
                <c:pt idx="101">
                  <c:v>43458</c:v>
                </c:pt>
                <c:pt idx="102">
                  <c:v>43459</c:v>
                </c:pt>
                <c:pt idx="103">
                  <c:v>43460</c:v>
                </c:pt>
                <c:pt idx="104">
                  <c:v>43461</c:v>
                </c:pt>
                <c:pt idx="105">
                  <c:v>43462</c:v>
                </c:pt>
                <c:pt idx="106">
                  <c:v>43463</c:v>
                </c:pt>
                <c:pt idx="107">
                  <c:v>43464</c:v>
                </c:pt>
                <c:pt idx="108">
                  <c:v>43465</c:v>
                </c:pt>
                <c:pt idx="109">
                  <c:v>43466</c:v>
                </c:pt>
                <c:pt idx="110">
                  <c:v>43467</c:v>
                </c:pt>
                <c:pt idx="111">
                  <c:v>43468</c:v>
                </c:pt>
                <c:pt idx="112">
                  <c:v>43469</c:v>
                </c:pt>
                <c:pt idx="113">
                  <c:v>43470</c:v>
                </c:pt>
                <c:pt idx="114">
                  <c:v>43471</c:v>
                </c:pt>
                <c:pt idx="115">
                  <c:v>43472</c:v>
                </c:pt>
                <c:pt idx="116">
                  <c:v>43473</c:v>
                </c:pt>
                <c:pt idx="117">
                  <c:v>43474</c:v>
                </c:pt>
                <c:pt idx="118">
                  <c:v>43475</c:v>
                </c:pt>
                <c:pt idx="119">
                  <c:v>43477</c:v>
                </c:pt>
                <c:pt idx="120">
                  <c:v>43478</c:v>
                </c:pt>
                <c:pt idx="121">
                  <c:v>43480</c:v>
                </c:pt>
                <c:pt idx="122">
                  <c:v>43481</c:v>
                </c:pt>
                <c:pt idx="123">
                  <c:v>43482</c:v>
                </c:pt>
                <c:pt idx="124">
                  <c:v>43483</c:v>
                </c:pt>
                <c:pt idx="125">
                  <c:v>43484</c:v>
                </c:pt>
                <c:pt idx="126">
                  <c:v>43485</c:v>
                </c:pt>
                <c:pt idx="127">
                  <c:v>43486</c:v>
                </c:pt>
                <c:pt idx="128">
                  <c:v>43487</c:v>
                </c:pt>
                <c:pt idx="129">
                  <c:v>43488</c:v>
                </c:pt>
                <c:pt idx="130">
                  <c:v>43489</c:v>
                </c:pt>
                <c:pt idx="131">
                  <c:v>43490</c:v>
                </c:pt>
                <c:pt idx="132">
                  <c:v>43491</c:v>
                </c:pt>
                <c:pt idx="133">
                  <c:v>43492</c:v>
                </c:pt>
                <c:pt idx="134">
                  <c:v>43493</c:v>
                </c:pt>
                <c:pt idx="135">
                  <c:v>43494</c:v>
                </c:pt>
                <c:pt idx="136">
                  <c:v>43495</c:v>
                </c:pt>
                <c:pt idx="137">
                  <c:v>43496</c:v>
                </c:pt>
                <c:pt idx="138">
                  <c:v>43497</c:v>
                </c:pt>
                <c:pt idx="139">
                  <c:v>43498</c:v>
                </c:pt>
                <c:pt idx="140">
                  <c:v>43499</c:v>
                </c:pt>
                <c:pt idx="141">
                  <c:v>43500</c:v>
                </c:pt>
                <c:pt idx="142">
                  <c:v>43501</c:v>
                </c:pt>
                <c:pt idx="143">
                  <c:v>43502</c:v>
                </c:pt>
                <c:pt idx="144">
                  <c:v>43503</c:v>
                </c:pt>
                <c:pt idx="145">
                  <c:v>43504</c:v>
                </c:pt>
                <c:pt idx="146">
                  <c:v>43505</c:v>
                </c:pt>
                <c:pt idx="147">
                  <c:v>43506</c:v>
                </c:pt>
                <c:pt idx="148">
                  <c:v>43507</c:v>
                </c:pt>
                <c:pt idx="149">
                  <c:v>43508</c:v>
                </c:pt>
                <c:pt idx="150">
                  <c:v>43509</c:v>
                </c:pt>
                <c:pt idx="151">
                  <c:v>43510</c:v>
                </c:pt>
                <c:pt idx="152">
                  <c:v>43511</c:v>
                </c:pt>
                <c:pt idx="153">
                  <c:v>43512</c:v>
                </c:pt>
                <c:pt idx="154">
                  <c:v>43513</c:v>
                </c:pt>
                <c:pt idx="155">
                  <c:v>43514</c:v>
                </c:pt>
                <c:pt idx="156">
                  <c:v>43515</c:v>
                </c:pt>
                <c:pt idx="157">
                  <c:v>43516</c:v>
                </c:pt>
                <c:pt idx="158">
                  <c:v>43517</c:v>
                </c:pt>
                <c:pt idx="159">
                  <c:v>43518</c:v>
                </c:pt>
                <c:pt idx="160">
                  <c:v>43519</c:v>
                </c:pt>
                <c:pt idx="161">
                  <c:v>43520</c:v>
                </c:pt>
                <c:pt idx="162">
                  <c:v>43521</c:v>
                </c:pt>
                <c:pt idx="163">
                  <c:v>43522</c:v>
                </c:pt>
                <c:pt idx="164">
                  <c:v>43523</c:v>
                </c:pt>
                <c:pt idx="165">
                  <c:v>43524</c:v>
                </c:pt>
                <c:pt idx="166">
                  <c:v>43528</c:v>
                </c:pt>
                <c:pt idx="167">
                  <c:v>43529</c:v>
                </c:pt>
                <c:pt idx="168">
                  <c:v>43530</c:v>
                </c:pt>
                <c:pt idx="169">
                  <c:v>43531</c:v>
                </c:pt>
                <c:pt idx="170">
                  <c:v>43532</c:v>
                </c:pt>
                <c:pt idx="171">
                  <c:v>43533</c:v>
                </c:pt>
                <c:pt idx="172">
                  <c:v>43534</c:v>
                </c:pt>
                <c:pt idx="173">
                  <c:v>43535</c:v>
                </c:pt>
                <c:pt idx="174">
                  <c:v>43536</c:v>
                </c:pt>
                <c:pt idx="175">
                  <c:v>43537</c:v>
                </c:pt>
                <c:pt idx="176">
                  <c:v>43538</c:v>
                </c:pt>
                <c:pt idx="177">
                  <c:v>43539</c:v>
                </c:pt>
                <c:pt idx="178">
                  <c:v>43540</c:v>
                </c:pt>
                <c:pt idx="179">
                  <c:v>43541</c:v>
                </c:pt>
                <c:pt idx="180">
                  <c:v>43542</c:v>
                </c:pt>
                <c:pt idx="181">
                  <c:v>43543</c:v>
                </c:pt>
                <c:pt idx="182">
                  <c:v>43544</c:v>
                </c:pt>
                <c:pt idx="183">
                  <c:v>43545</c:v>
                </c:pt>
                <c:pt idx="184">
                  <c:v>43546</c:v>
                </c:pt>
                <c:pt idx="185">
                  <c:v>43547</c:v>
                </c:pt>
                <c:pt idx="186">
                  <c:v>43548</c:v>
                </c:pt>
                <c:pt idx="187">
                  <c:v>43549</c:v>
                </c:pt>
                <c:pt idx="188">
                  <c:v>43550</c:v>
                </c:pt>
                <c:pt idx="189">
                  <c:v>43551</c:v>
                </c:pt>
                <c:pt idx="190">
                  <c:v>43552</c:v>
                </c:pt>
                <c:pt idx="191">
                  <c:v>43553</c:v>
                </c:pt>
                <c:pt idx="192">
                  <c:v>43554</c:v>
                </c:pt>
              </c:numCache>
            </c:numRef>
          </c:cat>
          <c:val>
            <c:numRef>
              <c:f>temp_alt!$C$1:$C$193</c:f>
              <c:numCache>
                <c:formatCode>0.00000</c:formatCode>
                <c:ptCount val="193"/>
                <c:pt idx="0">
                  <c:v>-10.5351</c:v>
                </c:pt>
                <c:pt idx="1">
                  <c:v>-12.078200000000001</c:v>
                </c:pt>
                <c:pt idx="2">
                  <c:v>3.7068099999999999</c:v>
                </c:pt>
                <c:pt idx="3">
                  <c:v>1.57551</c:v>
                </c:pt>
                <c:pt idx="4">
                  <c:v>6.0794100000000002</c:v>
                </c:pt>
                <c:pt idx="5">
                  <c:v>9.1492100000000001</c:v>
                </c:pt>
                <c:pt idx="6">
                  <c:v>11.061400000000001</c:v>
                </c:pt>
                <c:pt idx="7">
                  <c:v>4.6508099999999999</c:v>
                </c:pt>
                <c:pt idx="8">
                  <c:v>8.5344099999999994</c:v>
                </c:pt>
                <c:pt idx="9">
                  <c:v>4.2843099999999996</c:v>
                </c:pt>
                <c:pt idx="10">
                  <c:v>2.34701</c:v>
                </c:pt>
                <c:pt idx="11">
                  <c:v>1.2936099999999999</c:v>
                </c:pt>
                <c:pt idx="12">
                  <c:v>-9.8807899999999993</c:v>
                </c:pt>
                <c:pt idx="13">
                  <c:v>-2.1169899999999999</c:v>
                </c:pt>
                <c:pt idx="14">
                  <c:v>-7.2539899999999999</c:v>
                </c:pt>
                <c:pt idx="15">
                  <c:v>-3.1615899999999999</c:v>
                </c:pt>
                <c:pt idx="16">
                  <c:v>1.87381</c:v>
                </c:pt>
                <c:pt idx="17">
                  <c:v>5.7779100000000003</c:v>
                </c:pt>
                <c:pt idx="18">
                  <c:v>2.4840100000000001</c:v>
                </c:pt>
                <c:pt idx="19">
                  <c:v>0.66701100000000002</c:v>
                </c:pt>
                <c:pt idx="20">
                  <c:v>-2.1293899999999999</c:v>
                </c:pt>
                <c:pt idx="21">
                  <c:v>-6.8383900000000004</c:v>
                </c:pt>
                <c:pt idx="22">
                  <c:v>6.3296099999999997</c:v>
                </c:pt>
                <c:pt idx="23">
                  <c:v>0.41301100000000002</c:v>
                </c:pt>
                <c:pt idx="24">
                  <c:v>3.1177100000000002</c:v>
                </c:pt>
                <c:pt idx="25">
                  <c:v>-1.20889E-2</c:v>
                </c:pt>
                <c:pt idx="26">
                  <c:v>9.1493099999999998</c:v>
                </c:pt>
                <c:pt idx="27">
                  <c:v>13.8599</c:v>
                </c:pt>
                <c:pt idx="28">
                  <c:v>7.8177099999999999</c:v>
                </c:pt>
                <c:pt idx="29">
                  <c:v>3.2888099999999998</c:v>
                </c:pt>
                <c:pt idx="30">
                  <c:v>15.0619</c:v>
                </c:pt>
                <c:pt idx="31">
                  <c:v>10.5601</c:v>
                </c:pt>
                <c:pt idx="32">
                  <c:v>7.62331</c:v>
                </c:pt>
                <c:pt idx="33">
                  <c:v>3.7280099999999998</c:v>
                </c:pt>
                <c:pt idx="34">
                  <c:v>0.39141100000000001</c:v>
                </c:pt>
                <c:pt idx="35">
                  <c:v>-2.7069899999999998</c:v>
                </c:pt>
                <c:pt idx="36">
                  <c:v>-14.641400000000001</c:v>
                </c:pt>
                <c:pt idx="37">
                  <c:v>1.9900100000000001</c:v>
                </c:pt>
                <c:pt idx="38">
                  <c:v>-3.9846900000000001</c:v>
                </c:pt>
                <c:pt idx="39">
                  <c:v>1.2878099999999999</c:v>
                </c:pt>
                <c:pt idx="40">
                  <c:v>5.5929099999999998</c:v>
                </c:pt>
                <c:pt idx="41">
                  <c:v>6.6451099999999999</c:v>
                </c:pt>
                <c:pt idx="42">
                  <c:v>4.8612099999999998</c:v>
                </c:pt>
                <c:pt idx="43">
                  <c:v>5.0259099999999997</c:v>
                </c:pt>
                <c:pt idx="44">
                  <c:v>11.3149</c:v>
                </c:pt>
                <c:pt idx="45">
                  <c:v>5.4290099999999999</c:v>
                </c:pt>
                <c:pt idx="46">
                  <c:v>-8.6706900000000005</c:v>
                </c:pt>
                <c:pt idx="47">
                  <c:v>3.9549099999999999</c:v>
                </c:pt>
                <c:pt idx="48">
                  <c:v>2.4031099999999999</c:v>
                </c:pt>
                <c:pt idx="49">
                  <c:v>-5.6828900000000004</c:v>
                </c:pt>
                <c:pt idx="50">
                  <c:v>-4.7618900000000002</c:v>
                </c:pt>
                <c:pt idx="51">
                  <c:v>-2.2008899999999998</c:v>
                </c:pt>
                <c:pt idx="52">
                  <c:v>-0.222889</c:v>
                </c:pt>
                <c:pt idx="53">
                  <c:v>-19.8507</c:v>
                </c:pt>
                <c:pt idx="54">
                  <c:v>-2.54189</c:v>
                </c:pt>
                <c:pt idx="55">
                  <c:v>-1.7720899999999999</c:v>
                </c:pt>
                <c:pt idx="56">
                  <c:v>12.665699999999999</c:v>
                </c:pt>
                <c:pt idx="57">
                  <c:v>4.8812100000000003</c:v>
                </c:pt>
                <c:pt idx="58">
                  <c:v>5.4566100000000004</c:v>
                </c:pt>
                <c:pt idx="59">
                  <c:v>-0.473889</c:v>
                </c:pt>
                <c:pt idx="60">
                  <c:v>0.58781099999999997</c:v>
                </c:pt>
                <c:pt idx="61">
                  <c:v>-0.63278900000000005</c:v>
                </c:pt>
                <c:pt idx="62">
                  <c:v>-2.0804900000000002</c:v>
                </c:pt>
                <c:pt idx="63">
                  <c:v>-7.6912900000000004</c:v>
                </c:pt>
                <c:pt idx="64">
                  <c:v>-11.636200000000001</c:v>
                </c:pt>
                <c:pt idx="65">
                  <c:v>4.8035100000000002</c:v>
                </c:pt>
                <c:pt idx="66">
                  <c:v>0.68061099999999997</c:v>
                </c:pt>
                <c:pt idx="67">
                  <c:v>3.1692100000000001</c:v>
                </c:pt>
                <c:pt idx="68">
                  <c:v>0.26381100000000002</c:v>
                </c:pt>
                <c:pt idx="69">
                  <c:v>-2.1760899999999999</c:v>
                </c:pt>
                <c:pt idx="70">
                  <c:v>2.3987099999999999</c:v>
                </c:pt>
                <c:pt idx="71">
                  <c:v>1.4809099999999999</c:v>
                </c:pt>
                <c:pt idx="72">
                  <c:v>3.5597099999999999</c:v>
                </c:pt>
                <c:pt idx="73">
                  <c:v>16.818200000000001</c:v>
                </c:pt>
                <c:pt idx="74">
                  <c:v>10.857799999999999</c:v>
                </c:pt>
                <c:pt idx="75">
                  <c:v>1.6628099999999999</c:v>
                </c:pt>
                <c:pt idx="76">
                  <c:v>-13.2349</c:v>
                </c:pt>
                <c:pt idx="77">
                  <c:v>1.83541</c:v>
                </c:pt>
                <c:pt idx="78">
                  <c:v>-13.4071</c:v>
                </c:pt>
                <c:pt idx="79">
                  <c:v>-2.1065900000000002</c:v>
                </c:pt>
                <c:pt idx="80">
                  <c:v>-1.9778899999999999</c:v>
                </c:pt>
                <c:pt idx="81">
                  <c:v>4.81121</c:v>
                </c:pt>
                <c:pt idx="82">
                  <c:v>-3.8858899999999998</c:v>
                </c:pt>
                <c:pt idx="83">
                  <c:v>-2.1316899999999999</c:v>
                </c:pt>
                <c:pt idx="84">
                  <c:v>-21.132999999999999</c:v>
                </c:pt>
                <c:pt idx="85">
                  <c:v>-6.8308900000000001</c:v>
                </c:pt>
                <c:pt idx="86">
                  <c:v>-10.932600000000001</c:v>
                </c:pt>
                <c:pt idx="87">
                  <c:v>-8.9685900000000007</c:v>
                </c:pt>
                <c:pt idx="88">
                  <c:v>3.02901</c:v>
                </c:pt>
                <c:pt idx="89">
                  <c:v>-5.1499899999999998</c:v>
                </c:pt>
                <c:pt idx="90">
                  <c:v>-2.32029</c:v>
                </c:pt>
                <c:pt idx="91">
                  <c:v>-7.2962899999999999</c:v>
                </c:pt>
                <c:pt idx="92">
                  <c:v>0.46251100000000001</c:v>
                </c:pt>
                <c:pt idx="93">
                  <c:v>10.0047</c:v>
                </c:pt>
                <c:pt idx="94">
                  <c:v>1.12971</c:v>
                </c:pt>
                <c:pt idx="95">
                  <c:v>-1.3335900000000001</c:v>
                </c:pt>
                <c:pt idx="96">
                  <c:v>-12.432600000000001</c:v>
                </c:pt>
                <c:pt idx="97">
                  <c:v>0.460511</c:v>
                </c:pt>
                <c:pt idx="98">
                  <c:v>5.8347100000000003</c:v>
                </c:pt>
                <c:pt idx="99">
                  <c:v>3.1200100000000002</c:v>
                </c:pt>
                <c:pt idx="100">
                  <c:v>10.0337</c:v>
                </c:pt>
                <c:pt idx="101">
                  <c:v>-8.3418899999999994</c:v>
                </c:pt>
                <c:pt idx="102">
                  <c:v>-12.9701</c:v>
                </c:pt>
                <c:pt idx="103">
                  <c:v>-10.0334</c:v>
                </c:pt>
                <c:pt idx="104">
                  <c:v>-5.7311899999999998</c:v>
                </c:pt>
                <c:pt idx="105">
                  <c:v>-0.68488899999999997</c:v>
                </c:pt>
                <c:pt idx="106">
                  <c:v>1.0525100000000001</c:v>
                </c:pt>
                <c:pt idx="107">
                  <c:v>-4.7670899999999996</c:v>
                </c:pt>
                <c:pt idx="108">
                  <c:v>-11.9421</c:v>
                </c:pt>
                <c:pt idx="109">
                  <c:v>-4.3166900000000004</c:v>
                </c:pt>
                <c:pt idx="110">
                  <c:v>4.3430099999999996</c:v>
                </c:pt>
                <c:pt idx="111">
                  <c:v>4.4873099999999999</c:v>
                </c:pt>
                <c:pt idx="112">
                  <c:v>8.0969099999999994</c:v>
                </c:pt>
                <c:pt idx="113">
                  <c:v>-8.0213900000000002</c:v>
                </c:pt>
                <c:pt idx="114">
                  <c:v>-5.2171900000000004</c:v>
                </c:pt>
                <c:pt idx="115">
                  <c:v>0.56411100000000003</c:v>
                </c:pt>
                <c:pt idx="116">
                  <c:v>-4.4804899999999996</c:v>
                </c:pt>
                <c:pt idx="117">
                  <c:v>-2.6030899999999999</c:v>
                </c:pt>
                <c:pt idx="118">
                  <c:v>1.67631</c:v>
                </c:pt>
                <c:pt idx="119">
                  <c:v>7.2808099999999998</c:v>
                </c:pt>
                <c:pt idx="120">
                  <c:v>-1.82979</c:v>
                </c:pt>
                <c:pt idx="121">
                  <c:v>9.1893100000000008</c:v>
                </c:pt>
                <c:pt idx="122">
                  <c:v>-3.2515900000000002</c:v>
                </c:pt>
                <c:pt idx="123">
                  <c:v>-0.183389</c:v>
                </c:pt>
                <c:pt idx="124">
                  <c:v>6.64351</c:v>
                </c:pt>
                <c:pt idx="125">
                  <c:v>-3.4226899999999998</c:v>
                </c:pt>
                <c:pt idx="126">
                  <c:v>9.5383300000000002</c:v>
                </c:pt>
                <c:pt idx="127">
                  <c:v>-4.83507</c:v>
                </c:pt>
                <c:pt idx="128">
                  <c:v>-3.96157</c:v>
                </c:pt>
                <c:pt idx="129">
                  <c:v>1.1502300000000001</c:v>
                </c:pt>
                <c:pt idx="130">
                  <c:v>-2.8755700000000002</c:v>
                </c:pt>
                <c:pt idx="131">
                  <c:v>3.06433</c:v>
                </c:pt>
                <c:pt idx="132">
                  <c:v>12.611000000000001</c:v>
                </c:pt>
                <c:pt idx="133">
                  <c:v>16.968299999999999</c:v>
                </c:pt>
                <c:pt idx="134">
                  <c:v>4.8193299999999999</c:v>
                </c:pt>
                <c:pt idx="135">
                  <c:v>10.2095</c:v>
                </c:pt>
                <c:pt idx="136">
                  <c:v>1.9764299999999999</c:v>
                </c:pt>
                <c:pt idx="137">
                  <c:v>11.375500000000001</c:v>
                </c:pt>
                <c:pt idx="138">
                  <c:v>6.8073300000000003</c:v>
                </c:pt>
                <c:pt idx="139">
                  <c:v>7.3064299999999998</c:v>
                </c:pt>
                <c:pt idx="140">
                  <c:v>5.3441299999999998</c:v>
                </c:pt>
                <c:pt idx="141">
                  <c:v>-3.3501699999999999</c:v>
                </c:pt>
                <c:pt idx="142">
                  <c:v>12.924099999999999</c:v>
                </c:pt>
                <c:pt idx="143">
                  <c:v>14.8062</c:v>
                </c:pt>
                <c:pt idx="144">
                  <c:v>11.379099999999999</c:v>
                </c:pt>
                <c:pt idx="145">
                  <c:v>1.4630900000000001E-2</c:v>
                </c:pt>
                <c:pt idx="146">
                  <c:v>-1.9290700000000001</c:v>
                </c:pt>
                <c:pt idx="147">
                  <c:v>3.6115300000000001</c:v>
                </c:pt>
                <c:pt idx="148">
                  <c:v>-2.7289699999999999</c:v>
                </c:pt>
                <c:pt idx="149">
                  <c:v>10.7704</c:v>
                </c:pt>
                <c:pt idx="150">
                  <c:v>3.1635300000000002</c:v>
                </c:pt>
                <c:pt idx="151">
                  <c:v>3.7926299999999999</c:v>
                </c:pt>
                <c:pt idx="152">
                  <c:v>5.3149300000000004</c:v>
                </c:pt>
                <c:pt idx="153">
                  <c:v>14.7281</c:v>
                </c:pt>
                <c:pt idx="154">
                  <c:v>13.767099999999999</c:v>
                </c:pt>
                <c:pt idx="155">
                  <c:v>6.2500299999999998</c:v>
                </c:pt>
                <c:pt idx="156">
                  <c:v>-6.7074699999999998</c:v>
                </c:pt>
                <c:pt idx="157">
                  <c:v>2.2348300000000001</c:v>
                </c:pt>
                <c:pt idx="158">
                  <c:v>-1.5637700000000001</c:v>
                </c:pt>
                <c:pt idx="159">
                  <c:v>10.496700000000001</c:v>
                </c:pt>
                <c:pt idx="160">
                  <c:v>11.654</c:v>
                </c:pt>
                <c:pt idx="161">
                  <c:v>17.348199999999999</c:v>
                </c:pt>
                <c:pt idx="162" formatCode="General">
                  <c:v>14.0017</c:v>
                </c:pt>
                <c:pt idx="163" formatCode="General">
                  <c:v>4.57029</c:v>
                </c:pt>
                <c:pt idx="164" formatCode="General">
                  <c:v>8.9238900000000001</c:v>
                </c:pt>
                <c:pt idx="165" formatCode="General">
                  <c:v>14.392300000000001</c:v>
                </c:pt>
                <c:pt idx="166" formatCode="General">
                  <c:v>14.4976</c:v>
                </c:pt>
                <c:pt idx="167" formatCode="General">
                  <c:v>4.4192900000000002</c:v>
                </c:pt>
                <c:pt idx="168" formatCode="General">
                  <c:v>12.4808</c:v>
                </c:pt>
                <c:pt idx="169" formatCode="General">
                  <c:v>2.8889999999999999E-2</c:v>
                </c:pt>
                <c:pt idx="170" formatCode="General">
                  <c:v>6.3334900000000003</c:v>
                </c:pt>
                <c:pt idx="171" formatCode="General">
                  <c:v>7.6794900000000004</c:v>
                </c:pt>
                <c:pt idx="172" formatCode="General">
                  <c:v>17.957599999999999</c:v>
                </c:pt>
                <c:pt idx="173" formatCode="General">
                  <c:v>17.1769</c:v>
                </c:pt>
                <c:pt idx="174" formatCode="General">
                  <c:v>9.3116900000000005</c:v>
                </c:pt>
                <c:pt idx="175" formatCode="General">
                  <c:v>16.3689</c:v>
                </c:pt>
                <c:pt idx="176" formatCode="General">
                  <c:v>11.614699999999999</c:v>
                </c:pt>
                <c:pt idx="177" formatCode="General">
                  <c:v>18.016200000000001</c:v>
                </c:pt>
                <c:pt idx="178" formatCode="General">
                  <c:v>14.6738</c:v>
                </c:pt>
                <c:pt idx="179" formatCode="General">
                  <c:v>5.5257899999999998</c:v>
                </c:pt>
                <c:pt idx="180" formatCode="General">
                  <c:v>4.6749999999999998</c:v>
                </c:pt>
                <c:pt idx="181" formatCode="General">
                  <c:v>10.741199999999999</c:v>
                </c:pt>
                <c:pt idx="182" formatCode="General">
                  <c:v>-1.2305999999999999</c:v>
                </c:pt>
                <c:pt idx="183" formatCode="General">
                  <c:v>6.2855999999999996</c:v>
                </c:pt>
                <c:pt idx="184" formatCode="General">
                  <c:v>6.4988999999999999</c:v>
                </c:pt>
                <c:pt idx="185" formatCode="General">
                  <c:v>17.7315</c:v>
                </c:pt>
                <c:pt idx="186" formatCode="General">
                  <c:v>10.4092</c:v>
                </c:pt>
                <c:pt idx="187" formatCode="General">
                  <c:v>11.980399999999999</c:v>
                </c:pt>
                <c:pt idx="188" formatCode="General">
                  <c:v>6.8404999999999996</c:v>
                </c:pt>
                <c:pt idx="189" formatCode="General">
                  <c:v>12.652100000000001</c:v>
                </c:pt>
                <c:pt idx="190" formatCode="General">
                  <c:v>6.6101999999999999</c:v>
                </c:pt>
                <c:pt idx="191" formatCode="General">
                  <c:v>13.6915</c:v>
                </c:pt>
                <c:pt idx="192" formatCode="General">
                  <c:v>17.1097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temp_alt!$B$1:$B$193</c:f>
              <c:numCache>
                <c:formatCode>m/d/yyyy</c:formatCode>
                <c:ptCount val="193"/>
                <c:pt idx="0">
                  <c:v>43350</c:v>
                </c:pt>
                <c:pt idx="1">
                  <c:v>43351</c:v>
                </c:pt>
                <c:pt idx="2">
                  <c:v>43352</c:v>
                </c:pt>
                <c:pt idx="3">
                  <c:v>43353</c:v>
                </c:pt>
                <c:pt idx="4">
                  <c:v>43354</c:v>
                </c:pt>
                <c:pt idx="5">
                  <c:v>43355</c:v>
                </c:pt>
                <c:pt idx="6">
                  <c:v>43356</c:v>
                </c:pt>
                <c:pt idx="7">
                  <c:v>43357</c:v>
                </c:pt>
                <c:pt idx="8">
                  <c:v>43358</c:v>
                </c:pt>
                <c:pt idx="9">
                  <c:v>43359</c:v>
                </c:pt>
                <c:pt idx="10">
                  <c:v>43360</c:v>
                </c:pt>
                <c:pt idx="11">
                  <c:v>43361</c:v>
                </c:pt>
                <c:pt idx="12">
                  <c:v>43364</c:v>
                </c:pt>
                <c:pt idx="13">
                  <c:v>43365</c:v>
                </c:pt>
                <c:pt idx="14">
                  <c:v>43366</c:v>
                </c:pt>
                <c:pt idx="15">
                  <c:v>43367</c:v>
                </c:pt>
                <c:pt idx="16">
                  <c:v>43369</c:v>
                </c:pt>
                <c:pt idx="17">
                  <c:v>43370</c:v>
                </c:pt>
                <c:pt idx="18">
                  <c:v>43371</c:v>
                </c:pt>
                <c:pt idx="19">
                  <c:v>43372</c:v>
                </c:pt>
                <c:pt idx="20">
                  <c:v>43373</c:v>
                </c:pt>
                <c:pt idx="21">
                  <c:v>43374</c:v>
                </c:pt>
                <c:pt idx="22">
                  <c:v>43375</c:v>
                </c:pt>
                <c:pt idx="23">
                  <c:v>43376</c:v>
                </c:pt>
                <c:pt idx="24">
                  <c:v>43377</c:v>
                </c:pt>
                <c:pt idx="25">
                  <c:v>43378</c:v>
                </c:pt>
                <c:pt idx="26">
                  <c:v>43379</c:v>
                </c:pt>
                <c:pt idx="27">
                  <c:v>43380</c:v>
                </c:pt>
                <c:pt idx="28">
                  <c:v>43382</c:v>
                </c:pt>
                <c:pt idx="29">
                  <c:v>43383</c:v>
                </c:pt>
                <c:pt idx="30">
                  <c:v>43384</c:v>
                </c:pt>
                <c:pt idx="31">
                  <c:v>43385</c:v>
                </c:pt>
                <c:pt idx="32">
                  <c:v>43386</c:v>
                </c:pt>
                <c:pt idx="33">
                  <c:v>43387</c:v>
                </c:pt>
                <c:pt idx="34">
                  <c:v>43388</c:v>
                </c:pt>
                <c:pt idx="35">
                  <c:v>43389</c:v>
                </c:pt>
                <c:pt idx="36">
                  <c:v>43390</c:v>
                </c:pt>
                <c:pt idx="37">
                  <c:v>43391</c:v>
                </c:pt>
                <c:pt idx="38">
                  <c:v>43392</c:v>
                </c:pt>
                <c:pt idx="39">
                  <c:v>43393</c:v>
                </c:pt>
                <c:pt idx="40">
                  <c:v>43394</c:v>
                </c:pt>
                <c:pt idx="41">
                  <c:v>43395</c:v>
                </c:pt>
                <c:pt idx="42">
                  <c:v>43396</c:v>
                </c:pt>
                <c:pt idx="43">
                  <c:v>43397</c:v>
                </c:pt>
                <c:pt idx="44">
                  <c:v>43398</c:v>
                </c:pt>
                <c:pt idx="45">
                  <c:v>43399</c:v>
                </c:pt>
                <c:pt idx="46">
                  <c:v>43400</c:v>
                </c:pt>
                <c:pt idx="47">
                  <c:v>43401</c:v>
                </c:pt>
                <c:pt idx="48">
                  <c:v>43402</c:v>
                </c:pt>
                <c:pt idx="49">
                  <c:v>43403</c:v>
                </c:pt>
                <c:pt idx="50">
                  <c:v>43404</c:v>
                </c:pt>
                <c:pt idx="51">
                  <c:v>43405</c:v>
                </c:pt>
                <c:pt idx="52">
                  <c:v>43406</c:v>
                </c:pt>
                <c:pt idx="53">
                  <c:v>43407</c:v>
                </c:pt>
                <c:pt idx="54">
                  <c:v>43408</c:v>
                </c:pt>
                <c:pt idx="55">
                  <c:v>43409</c:v>
                </c:pt>
                <c:pt idx="56">
                  <c:v>43410</c:v>
                </c:pt>
                <c:pt idx="57">
                  <c:v>43411</c:v>
                </c:pt>
                <c:pt idx="58">
                  <c:v>43412</c:v>
                </c:pt>
                <c:pt idx="59">
                  <c:v>43413</c:v>
                </c:pt>
                <c:pt idx="60">
                  <c:v>43414</c:v>
                </c:pt>
                <c:pt idx="61">
                  <c:v>43415</c:v>
                </c:pt>
                <c:pt idx="62">
                  <c:v>43416</c:v>
                </c:pt>
                <c:pt idx="63">
                  <c:v>43417</c:v>
                </c:pt>
                <c:pt idx="64">
                  <c:v>43418</c:v>
                </c:pt>
                <c:pt idx="65">
                  <c:v>43419</c:v>
                </c:pt>
                <c:pt idx="66">
                  <c:v>43421</c:v>
                </c:pt>
                <c:pt idx="67">
                  <c:v>43422</c:v>
                </c:pt>
                <c:pt idx="68">
                  <c:v>43423</c:v>
                </c:pt>
                <c:pt idx="69">
                  <c:v>43424</c:v>
                </c:pt>
                <c:pt idx="70">
                  <c:v>43425</c:v>
                </c:pt>
                <c:pt idx="71">
                  <c:v>43426</c:v>
                </c:pt>
                <c:pt idx="72">
                  <c:v>43427</c:v>
                </c:pt>
                <c:pt idx="73">
                  <c:v>43428</c:v>
                </c:pt>
                <c:pt idx="74">
                  <c:v>43429</c:v>
                </c:pt>
                <c:pt idx="75">
                  <c:v>43430</c:v>
                </c:pt>
                <c:pt idx="76">
                  <c:v>43431</c:v>
                </c:pt>
                <c:pt idx="77">
                  <c:v>43432</c:v>
                </c:pt>
                <c:pt idx="78">
                  <c:v>43433</c:v>
                </c:pt>
                <c:pt idx="79">
                  <c:v>43434</c:v>
                </c:pt>
                <c:pt idx="80">
                  <c:v>43435</c:v>
                </c:pt>
                <c:pt idx="81">
                  <c:v>43436</c:v>
                </c:pt>
                <c:pt idx="82">
                  <c:v>43437</c:v>
                </c:pt>
                <c:pt idx="83">
                  <c:v>43438</c:v>
                </c:pt>
                <c:pt idx="84">
                  <c:v>43439</c:v>
                </c:pt>
                <c:pt idx="85">
                  <c:v>43440</c:v>
                </c:pt>
                <c:pt idx="86">
                  <c:v>43442</c:v>
                </c:pt>
                <c:pt idx="87">
                  <c:v>43443</c:v>
                </c:pt>
                <c:pt idx="88">
                  <c:v>43444</c:v>
                </c:pt>
                <c:pt idx="89">
                  <c:v>43446</c:v>
                </c:pt>
                <c:pt idx="90">
                  <c:v>43447</c:v>
                </c:pt>
                <c:pt idx="91">
                  <c:v>43448</c:v>
                </c:pt>
                <c:pt idx="92">
                  <c:v>43449</c:v>
                </c:pt>
                <c:pt idx="93">
                  <c:v>43450</c:v>
                </c:pt>
                <c:pt idx="94">
                  <c:v>43451</c:v>
                </c:pt>
                <c:pt idx="95">
                  <c:v>43452</c:v>
                </c:pt>
                <c:pt idx="96">
                  <c:v>43453</c:v>
                </c:pt>
                <c:pt idx="97">
                  <c:v>43454</c:v>
                </c:pt>
                <c:pt idx="98">
                  <c:v>43455</c:v>
                </c:pt>
                <c:pt idx="99">
                  <c:v>43456</c:v>
                </c:pt>
                <c:pt idx="100">
                  <c:v>43457</c:v>
                </c:pt>
                <c:pt idx="101">
                  <c:v>43458</c:v>
                </c:pt>
                <c:pt idx="102">
                  <c:v>43459</c:v>
                </c:pt>
                <c:pt idx="103">
                  <c:v>43460</c:v>
                </c:pt>
                <c:pt idx="104">
                  <c:v>43461</c:v>
                </c:pt>
                <c:pt idx="105">
                  <c:v>43462</c:v>
                </c:pt>
                <c:pt idx="106">
                  <c:v>43463</c:v>
                </c:pt>
                <c:pt idx="107">
                  <c:v>43464</c:v>
                </c:pt>
                <c:pt idx="108">
                  <c:v>43465</c:v>
                </c:pt>
                <c:pt idx="109">
                  <c:v>43466</c:v>
                </c:pt>
                <c:pt idx="110">
                  <c:v>43467</c:v>
                </c:pt>
                <c:pt idx="111">
                  <c:v>43468</c:v>
                </c:pt>
                <c:pt idx="112">
                  <c:v>43469</c:v>
                </c:pt>
                <c:pt idx="113">
                  <c:v>43470</c:v>
                </c:pt>
                <c:pt idx="114">
                  <c:v>43471</c:v>
                </c:pt>
                <c:pt idx="115">
                  <c:v>43472</c:v>
                </c:pt>
                <c:pt idx="116">
                  <c:v>43473</c:v>
                </c:pt>
                <c:pt idx="117">
                  <c:v>43474</c:v>
                </c:pt>
                <c:pt idx="118">
                  <c:v>43475</c:v>
                </c:pt>
                <c:pt idx="119">
                  <c:v>43477</c:v>
                </c:pt>
                <c:pt idx="120">
                  <c:v>43478</c:v>
                </c:pt>
                <c:pt idx="121">
                  <c:v>43480</c:v>
                </c:pt>
                <c:pt idx="122">
                  <c:v>43481</c:v>
                </c:pt>
                <c:pt idx="123">
                  <c:v>43482</c:v>
                </c:pt>
                <c:pt idx="124">
                  <c:v>43483</c:v>
                </c:pt>
                <c:pt idx="125">
                  <c:v>43484</c:v>
                </c:pt>
                <c:pt idx="126">
                  <c:v>43485</c:v>
                </c:pt>
                <c:pt idx="127">
                  <c:v>43486</c:v>
                </c:pt>
                <c:pt idx="128">
                  <c:v>43487</c:v>
                </c:pt>
                <c:pt idx="129">
                  <c:v>43488</c:v>
                </c:pt>
                <c:pt idx="130">
                  <c:v>43489</c:v>
                </c:pt>
                <c:pt idx="131">
                  <c:v>43490</c:v>
                </c:pt>
                <c:pt idx="132">
                  <c:v>43491</c:v>
                </c:pt>
                <c:pt idx="133">
                  <c:v>43492</c:v>
                </c:pt>
                <c:pt idx="134">
                  <c:v>43493</c:v>
                </c:pt>
                <c:pt idx="135">
                  <c:v>43494</c:v>
                </c:pt>
                <c:pt idx="136">
                  <c:v>43495</c:v>
                </c:pt>
                <c:pt idx="137">
                  <c:v>43496</c:v>
                </c:pt>
                <c:pt idx="138">
                  <c:v>43497</c:v>
                </c:pt>
                <c:pt idx="139">
                  <c:v>43498</c:v>
                </c:pt>
                <c:pt idx="140">
                  <c:v>43499</c:v>
                </c:pt>
                <c:pt idx="141">
                  <c:v>43500</c:v>
                </c:pt>
                <c:pt idx="142">
                  <c:v>43501</c:v>
                </c:pt>
                <c:pt idx="143">
                  <c:v>43502</c:v>
                </c:pt>
                <c:pt idx="144">
                  <c:v>43503</c:v>
                </c:pt>
                <c:pt idx="145">
                  <c:v>43504</c:v>
                </c:pt>
                <c:pt idx="146">
                  <c:v>43505</c:v>
                </c:pt>
                <c:pt idx="147">
                  <c:v>43506</c:v>
                </c:pt>
                <c:pt idx="148">
                  <c:v>43507</c:v>
                </c:pt>
                <c:pt idx="149">
                  <c:v>43508</c:v>
                </c:pt>
                <c:pt idx="150">
                  <c:v>43509</c:v>
                </c:pt>
                <c:pt idx="151">
                  <c:v>43510</c:v>
                </c:pt>
                <c:pt idx="152">
                  <c:v>43511</c:v>
                </c:pt>
                <c:pt idx="153">
                  <c:v>43512</c:v>
                </c:pt>
                <c:pt idx="154">
                  <c:v>43513</c:v>
                </c:pt>
                <c:pt idx="155">
                  <c:v>43514</c:v>
                </c:pt>
                <c:pt idx="156">
                  <c:v>43515</c:v>
                </c:pt>
                <c:pt idx="157">
                  <c:v>43516</c:v>
                </c:pt>
                <c:pt idx="158">
                  <c:v>43517</c:v>
                </c:pt>
                <c:pt idx="159">
                  <c:v>43518</c:v>
                </c:pt>
                <c:pt idx="160">
                  <c:v>43519</c:v>
                </c:pt>
                <c:pt idx="161">
                  <c:v>43520</c:v>
                </c:pt>
                <c:pt idx="162">
                  <c:v>43521</c:v>
                </c:pt>
                <c:pt idx="163">
                  <c:v>43522</c:v>
                </c:pt>
                <c:pt idx="164">
                  <c:v>43523</c:v>
                </c:pt>
                <c:pt idx="165">
                  <c:v>43524</c:v>
                </c:pt>
                <c:pt idx="166">
                  <c:v>43528</c:v>
                </c:pt>
                <c:pt idx="167">
                  <c:v>43529</c:v>
                </c:pt>
                <c:pt idx="168">
                  <c:v>43530</c:v>
                </c:pt>
                <c:pt idx="169">
                  <c:v>43531</c:v>
                </c:pt>
                <c:pt idx="170">
                  <c:v>43532</c:v>
                </c:pt>
                <c:pt idx="171">
                  <c:v>43533</c:v>
                </c:pt>
                <c:pt idx="172">
                  <c:v>43534</c:v>
                </c:pt>
                <c:pt idx="173">
                  <c:v>43535</c:v>
                </c:pt>
                <c:pt idx="174">
                  <c:v>43536</c:v>
                </c:pt>
                <c:pt idx="175">
                  <c:v>43537</c:v>
                </c:pt>
                <c:pt idx="176">
                  <c:v>43538</c:v>
                </c:pt>
                <c:pt idx="177">
                  <c:v>43539</c:v>
                </c:pt>
                <c:pt idx="178">
                  <c:v>43540</c:v>
                </c:pt>
                <c:pt idx="179">
                  <c:v>43541</c:v>
                </c:pt>
                <c:pt idx="180">
                  <c:v>43542</c:v>
                </c:pt>
                <c:pt idx="181">
                  <c:v>43543</c:v>
                </c:pt>
                <c:pt idx="182">
                  <c:v>43544</c:v>
                </c:pt>
                <c:pt idx="183">
                  <c:v>43545</c:v>
                </c:pt>
                <c:pt idx="184">
                  <c:v>43546</c:v>
                </c:pt>
                <c:pt idx="185">
                  <c:v>43547</c:v>
                </c:pt>
                <c:pt idx="186">
                  <c:v>43548</c:v>
                </c:pt>
                <c:pt idx="187">
                  <c:v>43549</c:v>
                </c:pt>
                <c:pt idx="188">
                  <c:v>43550</c:v>
                </c:pt>
                <c:pt idx="189">
                  <c:v>43551</c:v>
                </c:pt>
                <c:pt idx="190">
                  <c:v>43552</c:v>
                </c:pt>
                <c:pt idx="191">
                  <c:v>43553</c:v>
                </c:pt>
                <c:pt idx="192">
                  <c:v>43554</c:v>
                </c:pt>
              </c:numCache>
            </c:numRef>
          </c:cat>
          <c:val>
            <c:numRef>
              <c:f>temp_alt!$D$1:$D$193</c:f>
              <c:numCache>
                <c:formatCode>0.00000</c:formatCode>
                <c:ptCount val="193"/>
                <c:pt idx="0">
                  <c:v>1.15594</c:v>
                </c:pt>
                <c:pt idx="1">
                  <c:v>1.1403399999999999</c:v>
                </c:pt>
                <c:pt idx="2">
                  <c:v>1.1671499999999999</c:v>
                </c:pt>
                <c:pt idx="3">
                  <c:v>1.1334299999999999</c:v>
                </c:pt>
                <c:pt idx="4">
                  <c:v>1.1886300000000001</c:v>
                </c:pt>
                <c:pt idx="5">
                  <c:v>1.1488799999999999</c:v>
                </c:pt>
                <c:pt idx="6">
                  <c:v>1.1533199999999999</c:v>
                </c:pt>
                <c:pt idx="7">
                  <c:v>1.1895500000000001</c:v>
                </c:pt>
                <c:pt idx="8">
                  <c:v>1.1782900000000001</c:v>
                </c:pt>
                <c:pt idx="9">
                  <c:v>1.1512800000000001</c:v>
                </c:pt>
                <c:pt idx="10">
                  <c:v>1.16873</c:v>
                </c:pt>
                <c:pt idx="11">
                  <c:v>1.1514500000000001</c:v>
                </c:pt>
                <c:pt idx="12">
                  <c:v>1.36069</c:v>
                </c:pt>
                <c:pt idx="13">
                  <c:v>1.1831100000000001</c:v>
                </c:pt>
                <c:pt idx="14">
                  <c:v>1.2204299999999999</c:v>
                </c:pt>
                <c:pt idx="15">
                  <c:v>1.2972300000000001</c:v>
                </c:pt>
                <c:pt idx="16">
                  <c:v>1.1750100000000001</c:v>
                </c:pt>
                <c:pt idx="17">
                  <c:v>1.13269</c:v>
                </c:pt>
                <c:pt idx="18">
                  <c:v>1.16079</c:v>
                </c:pt>
                <c:pt idx="19">
                  <c:v>1.16638</c:v>
                </c:pt>
                <c:pt idx="20">
                  <c:v>1.1602399999999999</c:v>
                </c:pt>
                <c:pt idx="21">
                  <c:v>1.1412800000000001</c:v>
                </c:pt>
                <c:pt idx="22">
                  <c:v>1.1597</c:v>
                </c:pt>
                <c:pt idx="23">
                  <c:v>1.18201</c:v>
                </c:pt>
                <c:pt idx="24">
                  <c:v>1.18624</c:v>
                </c:pt>
                <c:pt idx="25">
                  <c:v>1.1192500000000001</c:v>
                </c:pt>
                <c:pt idx="26">
                  <c:v>1.13079</c:v>
                </c:pt>
                <c:pt idx="27">
                  <c:v>1.15791</c:v>
                </c:pt>
                <c:pt idx="28">
                  <c:v>1.1366700000000001</c:v>
                </c:pt>
                <c:pt idx="29">
                  <c:v>1.1393</c:v>
                </c:pt>
                <c:pt idx="30">
                  <c:v>1.1375299999999999</c:v>
                </c:pt>
                <c:pt idx="31">
                  <c:v>1.13012</c:v>
                </c:pt>
                <c:pt idx="32">
                  <c:v>1.2601199999999999</c:v>
                </c:pt>
                <c:pt idx="33">
                  <c:v>1.2194499999999999</c:v>
                </c:pt>
                <c:pt idx="34">
                  <c:v>1.2518899999999999</c:v>
                </c:pt>
                <c:pt idx="35">
                  <c:v>1.2720400000000001</c:v>
                </c:pt>
                <c:pt idx="36">
                  <c:v>1.2419800000000001</c:v>
                </c:pt>
                <c:pt idx="37">
                  <c:v>1.2365699999999999</c:v>
                </c:pt>
                <c:pt idx="38">
                  <c:v>1.22637</c:v>
                </c:pt>
                <c:pt idx="39">
                  <c:v>1.26661</c:v>
                </c:pt>
                <c:pt idx="40">
                  <c:v>1.2443</c:v>
                </c:pt>
                <c:pt idx="41">
                  <c:v>1.39432</c:v>
                </c:pt>
                <c:pt idx="42">
                  <c:v>1.2371300000000001</c:v>
                </c:pt>
                <c:pt idx="43">
                  <c:v>1.2853000000000001</c:v>
                </c:pt>
                <c:pt idx="44">
                  <c:v>1.30399</c:v>
                </c:pt>
                <c:pt idx="45">
                  <c:v>1.3381400000000001</c:v>
                </c:pt>
                <c:pt idx="46">
                  <c:v>1.2381599999999999</c:v>
                </c:pt>
                <c:pt idx="47">
                  <c:v>1.3106100000000001</c:v>
                </c:pt>
                <c:pt idx="48">
                  <c:v>1.4484399999999999</c:v>
                </c:pt>
                <c:pt idx="49">
                  <c:v>1.2987</c:v>
                </c:pt>
                <c:pt idx="50">
                  <c:v>1.31325</c:v>
                </c:pt>
                <c:pt idx="51">
                  <c:v>1.30308</c:v>
                </c:pt>
                <c:pt idx="52">
                  <c:v>1.26424</c:v>
                </c:pt>
                <c:pt idx="53">
                  <c:v>1.3612299999999999</c:v>
                </c:pt>
                <c:pt idx="54">
                  <c:v>1.20983</c:v>
                </c:pt>
                <c:pt idx="55">
                  <c:v>1.3075699999999999</c:v>
                </c:pt>
                <c:pt idx="56">
                  <c:v>1.2159899999999999</c:v>
                </c:pt>
                <c:pt idx="57">
                  <c:v>1.25569</c:v>
                </c:pt>
                <c:pt idx="58">
                  <c:v>1.21635</c:v>
                </c:pt>
                <c:pt idx="59">
                  <c:v>1.20218</c:v>
                </c:pt>
                <c:pt idx="60">
                  <c:v>1.21018</c:v>
                </c:pt>
                <c:pt idx="61">
                  <c:v>1.2354099999999999</c:v>
                </c:pt>
                <c:pt idx="62">
                  <c:v>1.4117</c:v>
                </c:pt>
                <c:pt idx="63">
                  <c:v>1.6065100000000001</c:v>
                </c:pt>
                <c:pt idx="64">
                  <c:v>2.0262199999999999</c:v>
                </c:pt>
                <c:pt idx="65">
                  <c:v>2.5600900000000002</c:v>
                </c:pt>
                <c:pt idx="66">
                  <c:v>1.2566900000000001</c:v>
                </c:pt>
                <c:pt idx="67">
                  <c:v>1.33691</c:v>
                </c:pt>
                <c:pt idx="68">
                  <c:v>1.38629</c:v>
                </c:pt>
                <c:pt idx="69">
                  <c:v>1.23163</c:v>
                </c:pt>
                <c:pt idx="70">
                  <c:v>1.2944500000000001</c:v>
                </c:pt>
                <c:pt idx="71">
                  <c:v>1.51701</c:v>
                </c:pt>
                <c:pt idx="72">
                  <c:v>1.41753</c:v>
                </c:pt>
                <c:pt idx="73">
                  <c:v>1.25637</c:v>
                </c:pt>
                <c:pt idx="74">
                  <c:v>1.2542800000000001</c:v>
                </c:pt>
                <c:pt idx="75">
                  <c:v>1.2382200000000001</c:v>
                </c:pt>
                <c:pt idx="76">
                  <c:v>1.24824</c:v>
                </c:pt>
                <c:pt idx="77">
                  <c:v>1.4180699999999999</c:v>
                </c:pt>
                <c:pt idx="78">
                  <c:v>1.29589</c:v>
                </c:pt>
                <c:pt idx="79">
                  <c:v>1.3045800000000001</c:v>
                </c:pt>
                <c:pt idx="80">
                  <c:v>1.2040599999999999</c:v>
                </c:pt>
                <c:pt idx="81">
                  <c:v>1.2393099999999999</c:v>
                </c:pt>
                <c:pt idx="82">
                  <c:v>1.2300599999999999</c:v>
                </c:pt>
                <c:pt idx="83">
                  <c:v>1.3541799999999999</c:v>
                </c:pt>
                <c:pt idx="84">
                  <c:v>1.4999100000000001</c:v>
                </c:pt>
                <c:pt idx="85">
                  <c:v>1.5072399999999999</c:v>
                </c:pt>
                <c:pt idx="86">
                  <c:v>1.57569</c:v>
                </c:pt>
                <c:pt idx="87">
                  <c:v>1.3657300000000001</c:v>
                </c:pt>
                <c:pt idx="88">
                  <c:v>1.45523</c:v>
                </c:pt>
                <c:pt idx="89">
                  <c:v>1.42946</c:v>
                </c:pt>
                <c:pt idx="90">
                  <c:v>1.26427</c:v>
                </c:pt>
                <c:pt idx="91">
                  <c:v>1.29833</c:v>
                </c:pt>
                <c:pt idx="92">
                  <c:v>1.2419500000000001</c:v>
                </c:pt>
                <c:pt idx="93">
                  <c:v>1.2779799999999999</c:v>
                </c:pt>
                <c:pt idx="94">
                  <c:v>1.23882</c:v>
                </c:pt>
                <c:pt idx="95">
                  <c:v>1.2273000000000001</c:v>
                </c:pt>
                <c:pt idx="96">
                  <c:v>1.2506200000000001</c:v>
                </c:pt>
                <c:pt idx="97">
                  <c:v>1.26989</c:v>
                </c:pt>
                <c:pt idx="98">
                  <c:v>1.2360199999999999</c:v>
                </c:pt>
                <c:pt idx="99">
                  <c:v>1.2491699999999999</c:v>
                </c:pt>
                <c:pt idx="100">
                  <c:v>1.2237499999999999</c:v>
                </c:pt>
                <c:pt idx="101">
                  <c:v>1.2200800000000001</c:v>
                </c:pt>
                <c:pt idx="102">
                  <c:v>1.2221299999999999</c:v>
                </c:pt>
                <c:pt idx="103">
                  <c:v>1.2694799999999999</c:v>
                </c:pt>
                <c:pt idx="104">
                  <c:v>1.2943800000000001</c:v>
                </c:pt>
                <c:pt idx="105">
                  <c:v>1.2355799999999999</c:v>
                </c:pt>
                <c:pt idx="106">
                  <c:v>1.2335799999999999</c:v>
                </c:pt>
                <c:pt idx="107">
                  <c:v>1.22862</c:v>
                </c:pt>
                <c:pt idx="108">
                  <c:v>1.23272</c:v>
                </c:pt>
                <c:pt idx="109">
                  <c:v>1.2652300000000001</c:v>
                </c:pt>
                <c:pt idx="110">
                  <c:v>1.2484999999999999</c:v>
                </c:pt>
                <c:pt idx="111">
                  <c:v>1.2984199999999999</c:v>
                </c:pt>
                <c:pt idx="112">
                  <c:v>1.2122299999999999</c:v>
                </c:pt>
                <c:pt idx="113">
                  <c:v>1.21594</c:v>
                </c:pt>
                <c:pt idx="114">
                  <c:v>1.22384</c:v>
                </c:pt>
                <c:pt idx="115">
                  <c:v>1.2300500000000001</c:v>
                </c:pt>
                <c:pt idx="116">
                  <c:v>1.2199599999999999</c:v>
                </c:pt>
                <c:pt idx="117">
                  <c:v>1.24082</c:v>
                </c:pt>
                <c:pt idx="118">
                  <c:v>1.25339</c:v>
                </c:pt>
                <c:pt idx="119">
                  <c:v>1.3577600000000001</c:v>
                </c:pt>
                <c:pt idx="120">
                  <c:v>2.9133499999999999</c:v>
                </c:pt>
                <c:pt idx="121">
                  <c:v>1.32325</c:v>
                </c:pt>
                <c:pt idx="122">
                  <c:v>1.3010699999999999</c:v>
                </c:pt>
                <c:pt idx="123">
                  <c:v>1.2395400000000001</c:v>
                </c:pt>
                <c:pt idx="124">
                  <c:v>1.3138300000000001</c:v>
                </c:pt>
                <c:pt idx="125">
                  <c:v>1.2895099999999999</c:v>
                </c:pt>
                <c:pt idx="126">
                  <c:v>1.3812</c:v>
                </c:pt>
                <c:pt idx="127">
                  <c:v>1.2058500000000001</c:v>
                </c:pt>
                <c:pt idx="128">
                  <c:v>1.23427</c:v>
                </c:pt>
                <c:pt idx="129">
                  <c:v>1.2427900000000001</c:v>
                </c:pt>
                <c:pt idx="130">
                  <c:v>1.2255100000000001</c:v>
                </c:pt>
                <c:pt idx="131">
                  <c:v>1.2479899999999999</c:v>
                </c:pt>
                <c:pt idx="132">
                  <c:v>1.21637</c:v>
                </c:pt>
                <c:pt idx="133">
                  <c:v>1.2837099999999999</c:v>
                </c:pt>
                <c:pt idx="134">
                  <c:v>1.21678</c:v>
                </c:pt>
                <c:pt idx="135">
                  <c:v>1.22183</c:v>
                </c:pt>
                <c:pt idx="136">
                  <c:v>1.2782800000000001</c:v>
                </c:pt>
                <c:pt idx="137">
                  <c:v>1.36005</c:v>
                </c:pt>
                <c:pt idx="138">
                  <c:v>1.35145</c:v>
                </c:pt>
                <c:pt idx="139">
                  <c:v>1.22262</c:v>
                </c:pt>
                <c:pt idx="140">
                  <c:v>1.2598</c:v>
                </c:pt>
                <c:pt idx="141">
                  <c:v>1.2017</c:v>
                </c:pt>
                <c:pt idx="142">
                  <c:v>1.1858599999999999</c:v>
                </c:pt>
                <c:pt idx="143">
                  <c:v>1.1913</c:v>
                </c:pt>
                <c:pt idx="144">
                  <c:v>1.1895100000000001</c:v>
                </c:pt>
                <c:pt idx="145">
                  <c:v>1.2058500000000001</c:v>
                </c:pt>
                <c:pt idx="146">
                  <c:v>1.20601</c:v>
                </c:pt>
                <c:pt idx="147">
                  <c:v>1.2728600000000001</c:v>
                </c:pt>
                <c:pt idx="148">
                  <c:v>1.19668</c:v>
                </c:pt>
                <c:pt idx="149">
                  <c:v>1.1935800000000001</c:v>
                </c:pt>
                <c:pt idx="150">
                  <c:v>1.19255</c:v>
                </c:pt>
                <c:pt idx="151">
                  <c:v>1.2254700000000001</c:v>
                </c:pt>
                <c:pt idx="152">
                  <c:v>1.2286300000000001</c:v>
                </c:pt>
                <c:pt idx="153">
                  <c:v>1.3347899999999999</c:v>
                </c:pt>
                <c:pt idx="154">
                  <c:v>1.3593599999999999</c:v>
                </c:pt>
                <c:pt idx="155">
                  <c:v>1.2149799999999999</c:v>
                </c:pt>
                <c:pt idx="156">
                  <c:v>1.3026899999999999</c:v>
                </c:pt>
                <c:pt idx="157">
                  <c:v>1.2027300000000001</c:v>
                </c:pt>
                <c:pt idx="158">
                  <c:v>1.32952</c:v>
                </c:pt>
                <c:pt idx="159">
                  <c:v>1.2026399999999999</c:v>
                </c:pt>
                <c:pt idx="160">
                  <c:v>1.28217</c:v>
                </c:pt>
                <c:pt idx="161">
                  <c:v>1.4324699999999999</c:v>
                </c:pt>
                <c:pt idx="162" formatCode="General">
                  <c:v>1.2419</c:v>
                </c:pt>
                <c:pt idx="163" formatCode="General">
                  <c:v>1.2008399999999999</c:v>
                </c:pt>
                <c:pt idx="164" formatCode="General">
                  <c:v>1.2061599999999999</c:v>
                </c:pt>
                <c:pt idx="165" formatCode="General">
                  <c:v>1.2089700000000001</c:v>
                </c:pt>
                <c:pt idx="166" formatCode="General">
                  <c:v>1.3088500000000001</c:v>
                </c:pt>
                <c:pt idx="167" formatCode="General">
                  <c:v>1.27677</c:v>
                </c:pt>
                <c:pt idx="168" formatCode="General">
                  <c:v>1.2145900000000001</c:v>
                </c:pt>
                <c:pt idx="169" formatCode="General">
                  <c:v>1.2179899999999999</c:v>
                </c:pt>
                <c:pt idx="170" formatCode="General">
                  <c:v>1.21644</c:v>
                </c:pt>
                <c:pt idx="171" formatCode="General">
                  <c:v>1.2695000000000001</c:v>
                </c:pt>
                <c:pt idx="172" formatCode="General">
                  <c:v>1.5123800000000001</c:v>
                </c:pt>
                <c:pt idx="173" formatCode="General">
                  <c:v>1.25423</c:v>
                </c:pt>
                <c:pt idx="174" formatCode="General">
                  <c:v>1.23987</c:v>
                </c:pt>
                <c:pt idx="175" formatCode="General">
                  <c:v>1.2616099999999999</c:v>
                </c:pt>
                <c:pt idx="176" formatCode="General">
                  <c:v>1.2635099999999999</c:v>
                </c:pt>
                <c:pt idx="177" formatCode="General">
                  <c:v>1.29393</c:v>
                </c:pt>
                <c:pt idx="178" formatCode="General">
                  <c:v>1.28213</c:v>
                </c:pt>
                <c:pt idx="179" formatCode="General">
                  <c:v>1.3640399999999999</c:v>
                </c:pt>
                <c:pt idx="180" formatCode="General">
                  <c:v>1.2161</c:v>
                </c:pt>
                <c:pt idx="181" formatCode="General">
                  <c:v>1.2192799999999999</c:v>
                </c:pt>
                <c:pt idx="182" formatCode="General">
                  <c:v>1.2416100000000001</c:v>
                </c:pt>
                <c:pt idx="183" formatCode="General">
                  <c:v>1.2998700000000001</c:v>
                </c:pt>
                <c:pt idx="184" formatCode="General">
                  <c:v>1.2848200000000001</c:v>
                </c:pt>
                <c:pt idx="185" formatCode="General">
                  <c:v>1.3204800000000001</c:v>
                </c:pt>
                <c:pt idx="186" formatCode="General">
                  <c:v>1.3088</c:v>
                </c:pt>
                <c:pt idx="187" formatCode="General">
                  <c:v>1.2277100000000001</c:v>
                </c:pt>
                <c:pt idx="188" formatCode="General">
                  <c:v>1.28681</c:v>
                </c:pt>
                <c:pt idx="189" formatCode="General">
                  <c:v>1.2419899999999999</c:v>
                </c:pt>
                <c:pt idx="190" formatCode="General">
                  <c:v>1.25081</c:v>
                </c:pt>
                <c:pt idx="191" formatCode="General">
                  <c:v>1.2268300000000001</c:v>
                </c:pt>
                <c:pt idx="192" formatCode="General">
                  <c:v>1.3375300000000001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83936"/>
        <c:axId val="96563712"/>
      </c:lineChart>
      <c:dateAx>
        <c:axId val="90983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96563712"/>
        <c:crosses val="autoZero"/>
        <c:auto val="1"/>
        <c:lblOffset val="100"/>
        <c:baseTimeUnit val="days"/>
        <c:majorUnit val="1"/>
        <c:majorTimeUnit val="months"/>
      </c:dateAx>
      <c:valAx>
        <c:axId val="96563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9098393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Componente N-S </a:t>
            </a:r>
          </a:p>
        </c:rich>
      </c:tx>
      <c:layout>
        <c:manualLayout>
          <c:xMode val="edge"/>
          <c:yMode val="edge"/>
          <c:x val="0.46359716356049468"/>
          <c:y val="4.23333333333333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3554794789456994E-2"/>
          <c:y val="5.1400554097404488E-2"/>
          <c:w val="0.92945088904756001"/>
          <c:h val="0.69111803732866728"/>
        </c:manualLayout>
      </c:layout>
      <c:lineChart>
        <c:grouping val="standard"/>
        <c:varyColors val="0"/>
        <c:ser>
          <c:idx val="0"/>
          <c:order val="0"/>
          <c:tx>
            <c:v>Delta(mm)</c:v>
          </c:tx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temp_lat!$B$1:$B$193</c:f>
              <c:numCache>
                <c:formatCode>m/d/yyyy</c:formatCode>
                <c:ptCount val="193"/>
                <c:pt idx="0">
                  <c:v>43350</c:v>
                </c:pt>
                <c:pt idx="1">
                  <c:v>43351</c:v>
                </c:pt>
                <c:pt idx="2">
                  <c:v>43352</c:v>
                </c:pt>
                <c:pt idx="3">
                  <c:v>43353</c:v>
                </c:pt>
                <c:pt idx="4">
                  <c:v>43354</c:v>
                </c:pt>
                <c:pt idx="5">
                  <c:v>43355</c:v>
                </c:pt>
                <c:pt idx="6">
                  <c:v>43356</c:v>
                </c:pt>
                <c:pt idx="7">
                  <c:v>43357</c:v>
                </c:pt>
                <c:pt idx="8">
                  <c:v>43358</c:v>
                </c:pt>
                <c:pt idx="9">
                  <c:v>43359</c:v>
                </c:pt>
                <c:pt idx="10">
                  <c:v>43360</c:v>
                </c:pt>
                <c:pt idx="11">
                  <c:v>43361</c:v>
                </c:pt>
                <c:pt idx="12">
                  <c:v>43364</c:v>
                </c:pt>
                <c:pt idx="13">
                  <c:v>43365</c:v>
                </c:pt>
                <c:pt idx="14">
                  <c:v>43366</c:v>
                </c:pt>
                <c:pt idx="15">
                  <c:v>43367</c:v>
                </c:pt>
                <c:pt idx="16">
                  <c:v>43369</c:v>
                </c:pt>
                <c:pt idx="17">
                  <c:v>43370</c:v>
                </c:pt>
                <c:pt idx="18">
                  <c:v>43371</c:v>
                </c:pt>
                <c:pt idx="19">
                  <c:v>43372</c:v>
                </c:pt>
                <c:pt idx="20">
                  <c:v>43373</c:v>
                </c:pt>
                <c:pt idx="21">
                  <c:v>43374</c:v>
                </c:pt>
                <c:pt idx="22">
                  <c:v>43375</c:v>
                </c:pt>
                <c:pt idx="23">
                  <c:v>43376</c:v>
                </c:pt>
                <c:pt idx="24">
                  <c:v>43377</c:v>
                </c:pt>
                <c:pt idx="25">
                  <c:v>43378</c:v>
                </c:pt>
                <c:pt idx="26">
                  <c:v>43379</c:v>
                </c:pt>
                <c:pt idx="27">
                  <c:v>43380</c:v>
                </c:pt>
                <c:pt idx="28">
                  <c:v>43382</c:v>
                </c:pt>
                <c:pt idx="29">
                  <c:v>43383</c:v>
                </c:pt>
                <c:pt idx="30">
                  <c:v>43384</c:v>
                </c:pt>
                <c:pt idx="31">
                  <c:v>43385</c:v>
                </c:pt>
                <c:pt idx="32">
                  <c:v>43386</c:v>
                </c:pt>
                <c:pt idx="33">
                  <c:v>43387</c:v>
                </c:pt>
                <c:pt idx="34">
                  <c:v>43388</c:v>
                </c:pt>
                <c:pt idx="35">
                  <c:v>43389</c:v>
                </c:pt>
                <c:pt idx="36">
                  <c:v>43390</c:v>
                </c:pt>
                <c:pt idx="37">
                  <c:v>43391</c:v>
                </c:pt>
                <c:pt idx="38">
                  <c:v>43392</c:v>
                </c:pt>
                <c:pt idx="39">
                  <c:v>43393</c:v>
                </c:pt>
                <c:pt idx="40">
                  <c:v>43394</c:v>
                </c:pt>
                <c:pt idx="41">
                  <c:v>43395</c:v>
                </c:pt>
                <c:pt idx="42">
                  <c:v>43396</c:v>
                </c:pt>
                <c:pt idx="43">
                  <c:v>43397</c:v>
                </c:pt>
                <c:pt idx="44">
                  <c:v>43398</c:v>
                </c:pt>
                <c:pt idx="45">
                  <c:v>43399</c:v>
                </c:pt>
                <c:pt idx="46">
                  <c:v>43400</c:v>
                </c:pt>
                <c:pt idx="47">
                  <c:v>43401</c:v>
                </c:pt>
                <c:pt idx="48">
                  <c:v>43402</c:v>
                </c:pt>
                <c:pt idx="49">
                  <c:v>43403</c:v>
                </c:pt>
                <c:pt idx="50">
                  <c:v>43404</c:v>
                </c:pt>
                <c:pt idx="51">
                  <c:v>43405</c:v>
                </c:pt>
                <c:pt idx="52">
                  <c:v>43406</c:v>
                </c:pt>
                <c:pt idx="53">
                  <c:v>43407</c:v>
                </c:pt>
                <c:pt idx="54">
                  <c:v>43408</c:v>
                </c:pt>
                <c:pt idx="55">
                  <c:v>43409</c:v>
                </c:pt>
                <c:pt idx="56">
                  <c:v>43410</c:v>
                </c:pt>
                <c:pt idx="57">
                  <c:v>43411</c:v>
                </c:pt>
                <c:pt idx="58">
                  <c:v>43412</c:v>
                </c:pt>
                <c:pt idx="59">
                  <c:v>43413</c:v>
                </c:pt>
                <c:pt idx="60">
                  <c:v>43414</c:v>
                </c:pt>
                <c:pt idx="61">
                  <c:v>43415</c:v>
                </c:pt>
                <c:pt idx="62">
                  <c:v>43416</c:v>
                </c:pt>
                <c:pt idx="63">
                  <c:v>43417</c:v>
                </c:pt>
                <c:pt idx="64">
                  <c:v>43418</c:v>
                </c:pt>
                <c:pt idx="65">
                  <c:v>43419</c:v>
                </c:pt>
                <c:pt idx="66">
                  <c:v>43421</c:v>
                </c:pt>
                <c:pt idx="67">
                  <c:v>43422</c:v>
                </c:pt>
                <c:pt idx="68">
                  <c:v>43423</c:v>
                </c:pt>
                <c:pt idx="69">
                  <c:v>43424</c:v>
                </c:pt>
                <c:pt idx="70">
                  <c:v>43425</c:v>
                </c:pt>
                <c:pt idx="71">
                  <c:v>43426</c:v>
                </c:pt>
                <c:pt idx="72">
                  <c:v>43427</c:v>
                </c:pt>
                <c:pt idx="73">
                  <c:v>43428</c:v>
                </c:pt>
                <c:pt idx="74">
                  <c:v>43429</c:v>
                </c:pt>
                <c:pt idx="75">
                  <c:v>43430</c:v>
                </c:pt>
                <c:pt idx="76">
                  <c:v>43431</c:v>
                </c:pt>
                <c:pt idx="77">
                  <c:v>43432</c:v>
                </c:pt>
                <c:pt idx="78">
                  <c:v>43433</c:v>
                </c:pt>
                <c:pt idx="79">
                  <c:v>43434</c:v>
                </c:pt>
                <c:pt idx="80">
                  <c:v>43435</c:v>
                </c:pt>
                <c:pt idx="81">
                  <c:v>43436</c:v>
                </c:pt>
                <c:pt idx="82">
                  <c:v>43437</c:v>
                </c:pt>
                <c:pt idx="83">
                  <c:v>43438</c:v>
                </c:pt>
                <c:pt idx="84">
                  <c:v>43439</c:v>
                </c:pt>
                <c:pt idx="85">
                  <c:v>43440</c:v>
                </c:pt>
                <c:pt idx="86">
                  <c:v>43442</c:v>
                </c:pt>
                <c:pt idx="87">
                  <c:v>43443</c:v>
                </c:pt>
                <c:pt idx="88">
                  <c:v>43444</c:v>
                </c:pt>
                <c:pt idx="89">
                  <c:v>43446</c:v>
                </c:pt>
                <c:pt idx="90">
                  <c:v>43447</c:v>
                </c:pt>
                <c:pt idx="91">
                  <c:v>43448</c:v>
                </c:pt>
                <c:pt idx="92">
                  <c:v>43449</c:v>
                </c:pt>
                <c:pt idx="93">
                  <c:v>43450</c:v>
                </c:pt>
                <c:pt idx="94">
                  <c:v>43451</c:v>
                </c:pt>
                <c:pt idx="95">
                  <c:v>43452</c:v>
                </c:pt>
                <c:pt idx="96">
                  <c:v>43453</c:v>
                </c:pt>
                <c:pt idx="97">
                  <c:v>43454</c:v>
                </c:pt>
                <c:pt idx="98">
                  <c:v>43455</c:v>
                </c:pt>
                <c:pt idx="99">
                  <c:v>43456</c:v>
                </c:pt>
                <c:pt idx="100">
                  <c:v>43457</c:v>
                </c:pt>
                <c:pt idx="101">
                  <c:v>43458</c:v>
                </c:pt>
                <c:pt idx="102">
                  <c:v>43459</c:v>
                </c:pt>
                <c:pt idx="103">
                  <c:v>43460</c:v>
                </c:pt>
                <c:pt idx="104">
                  <c:v>43461</c:v>
                </c:pt>
                <c:pt idx="105">
                  <c:v>43462</c:v>
                </c:pt>
                <c:pt idx="106">
                  <c:v>43463</c:v>
                </c:pt>
                <c:pt idx="107">
                  <c:v>43464</c:v>
                </c:pt>
                <c:pt idx="108">
                  <c:v>43465</c:v>
                </c:pt>
                <c:pt idx="109">
                  <c:v>43466</c:v>
                </c:pt>
                <c:pt idx="110">
                  <c:v>43467</c:v>
                </c:pt>
                <c:pt idx="111">
                  <c:v>43468</c:v>
                </c:pt>
                <c:pt idx="112">
                  <c:v>43469</c:v>
                </c:pt>
                <c:pt idx="113">
                  <c:v>43470</c:v>
                </c:pt>
                <c:pt idx="114">
                  <c:v>43471</c:v>
                </c:pt>
                <c:pt idx="115">
                  <c:v>43472</c:v>
                </c:pt>
                <c:pt idx="116">
                  <c:v>43473</c:v>
                </c:pt>
                <c:pt idx="117">
                  <c:v>43474</c:v>
                </c:pt>
                <c:pt idx="118">
                  <c:v>43475</c:v>
                </c:pt>
                <c:pt idx="119">
                  <c:v>43477</c:v>
                </c:pt>
                <c:pt idx="120">
                  <c:v>43478</c:v>
                </c:pt>
                <c:pt idx="121">
                  <c:v>43480</c:v>
                </c:pt>
                <c:pt idx="122">
                  <c:v>43481</c:v>
                </c:pt>
                <c:pt idx="123">
                  <c:v>43482</c:v>
                </c:pt>
                <c:pt idx="124">
                  <c:v>43483</c:v>
                </c:pt>
                <c:pt idx="125">
                  <c:v>43484</c:v>
                </c:pt>
                <c:pt idx="126">
                  <c:v>43485</c:v>
                </c:pt>
                <c:pt idx="127">
                  <c:v>43486</c:v>
                </c:pt>
                <c:pt idx="128">
                  <c:v>43487</c:v>
                </c:pt>
                <c:pt idx="129">
                  <c:v>43488</c:v>
                </c:pt>
                <c:pt idx="130">
                  <c:v>43489</c:v>
                </c:pt>
                <c:pt idx="131">
                  <c:v>43490</c:v>
                </c:pt>
                <c:pt idx="132">
                  <c:v>43491</c:v>
                </c:pt>
                <c:pt idx="133">
                  <c:v>43492</c:v>
                </c:pt>
                <c:pt idx="134">
                  <c:v>43493</c:v>
                </c:pt>
                <c:pt idx="135">
                  <c:v>43494</c:v>
                </c:pt>
                <c:pt idx="136">
                  <c:v>43495</c:v>
                </c:pt>
                <c:pt idx="137">
                  <c:v>43496</c:v>
                </c:pt>
                <c:pt idx="138">
                  <c:v>43497</c:v>
                </c:pt>
                <c:pt idx="139">
                  <c:v>43498</c:v>
                </c:pt>
                <c:pt idx="140">
                  <c:v>43499</c:v>
                </c:pt>
                <c:pt idx="141">
                  <c:v>43500</c:v>
                </c:pt>
                <c:pt idx="142">
                  <c:v>43501</c:v>
                </c:pt>
                <c:pt idx="143">
                  <c:v>43502</c:v>
                </c:pt>
                <c:pt idx="144">
                  <c:v>43503</c:v>
                </c:pt>
                <c:pt idx="145">
                  <c:v>43504</c:v>
                </c:pt>
                <c:pt idx="146">
                  <c:v>43505</c:v>
                </c:pt>
                <c:pt idx="147">
                  <c:v>43506</c:v>
                </c:pt>
                <c:pt idx="148">
                  <c:v>43507</c:v>
                </c:pt>
                <c:pt idx="149">
                  <c:v>43508</c:v>
                </c:pt>
                <c:pt idx="150">
                  <c:v>43509</c:v>
                </c:pt>
                <c:pt idx="151">
                  <c:v>43510</c:v>
                </c:pt>
                <c:pt idx="152">
                  <c:v>43511</c:v>
                </c:pt>
                <c:pt idx="153">
                  <c:v>43512</c:v>
                </c:pt>
                <c:pt idx="154">
                  <c:v>43513</c:v>
                </c:pt>
                <c:pt idx="155">
                  <c:v>43514</c:v>
                </c:pt>
                <c:pt idx="156">
                  <c:v>43515</c:v>
                </c:pt>
                <c:pt idx="157">
                  <c:v>43516</c:v>
                </c:pt>
                <c:pt idx="158">
                  <c:v>43517</c:v>
                </c:pt>
                <c:pt idx="159">
                  <c:v>43518</c:v>
                </c:pt>
                <c:pt idx="160">
                  <c:v>43519</c:v>
                </c:pt>
                <c:pt idx="161">
                  <c:v>43520</c:v>
                </c:pt>
                <c:pt idx="162">
                  <c:v>43521</c:v>
                </c:pt>
                <c:pt idx="163">
                  <c:v>43522</c:v>
                </c:pt>
                <c:pt idx="164">
                  <c:v>43523</c:v>
                </c:pt>
                <c:pt idx="165">
                  <c:v>43524</c:v>
                </c:pt>
                <c:pt idx="166">
                  <c:v>43528</c:v>
                </c:pt>
                <c:pt idx="167">
                  <c:v>43529</c:v>
                </c:pt>
                <c:pt idx="168">
                  <c:v>43530</c:v>
                </c:pt>
                <c:pt idx="169">
                  <c:v>43531</c:v>
                </c:pt>
                <c:pt idx="170">
                  <c:v>43532</c:v>
                </c:pt>
                <c:pt idx="171">
                  <c:v>43533</c:v>
                </c:pt>
                <c:pt idx="172">
                  <c:v>43534</c:v>
                </c:pt>
                <c:pt idx="173">
                  <c:v>43535</c:v>
                </c:pt>
                <c:pt idx="174">
                  <c:v>43536</c:v>
                </c:pt>
                <c:pt idx="175">
                  <c:v>43537</c:v>
                </c:pt>
                <c:pt idx="176">
                  <c:v>43538</c:v>
                </c:pt>
                <c:pt idx="177">
                  <c:v>43539</c:v>
                </c:pt>
                <c:pt idx="178">
                  <c:v>43540</c:v>
                </c:pt>
                <c:pt idx="179">
                  <c:v>43541</c:v>
                </c:pt>
                <c:pt idx="180">
                  <c:v>43542</c:v>
                </c:pt>
                <c:pt idx="181">
                  <c:v>43543</c:v>
                </c:pt>
                <c:pt idx="182">
                  <c:v>43544</c:v>
                </c:pt>
                <c:pt idx="183">
                  <c:v>43545</c:v>
                </c:pt>
                <c:pt idx="184">
                  <c:v>43546</c:v>
                </c:pt>
                <c:pt idx="185">
                  <c:v>43547</c:v>
                </c:pt>
                <c:pt idx="186">
                  <c:v>43548</c:v>
                </c:pt>
                <c:pt idx="187">
                  <c:v>43549</c:v>
                </c:pt>
                <c:pt idx="188">
                  <c:v>43550</c:v>
                </c:pt>
                <c:pt idx="189">
                  <c:v>43551</c:v>
                </c:pt>
                <c:pt idx="190">
                  <c:v>43552</c:v>
                </c:pt>
                <c:pt idx="191">
                  <c:v>43553</c:v>
                </c:pt>
                <c:pt idx="192">
                  <c:v>43554</c:v>
                </c:pt>
              </c:numCache>
            </c:numRef>
          </c:cat>
          <c:val>
            <c:numRef>
              <c:f>temp_lat!$C$1:$C$193</c:f>
              <c:numCache>
                <c:formatCode>0.00000</c:formatCode>
                <c:ptCount val="193"/>
                <c:pt idx="0">
                  <c:v>-3.8112699999999999</c:v>
                </c:pt>
                <c:pt idx="1">
                  <c:v>-1.6397699999999999</c:v>
                </c:pt>
                <c:pt idx="2">
                  <c:v>0.237931</c:v>
                </c:pt>
                <c:pt idx="3">
                  <c:v>2.2835299999999998</c:v>
                </c:pt>
                <c:pt idx="4">
                  <c:v>-0.82376899999999997</c:v>
                </c:pt>
                <c:pt idx="5">
                  <c:v>1.26383</c:v>
                </c:pt>
                <c:pt idx="6">
                  <c:v>2.50413</c:v>
                </c:pt>
                <c:pt idx="7">
                  <c:v>1.51173</c:v>
                </c:pt>
                <c:pt idx="8">
                  <c:v>1.21793</c:v>
                </c:pt>
                <c:pt idx="9">
                  <c:v>2.2675299999999998</c:v>
                </c:pt>
                <c:pt idx="10">
                  <c:v>1.4539299999999999</c:v>
                </c:pt>
                <c:pt idx="11">
                  <c:v>1.0314300000000001</c:v>
                </c:pt>
                <c:pt idx="12">
                  <c:v>-0.536269</c:v>
                </c:pt>
                <c:pt idx="13">
                  <c:v>-1.2814700000000001</c:v>
                </c:pt>
                <c:pt idx="14">
                  <c:v>-1.1424700000000001</c:v>
                </c:pt>
                <c:pt idx="15">
                  <c:v>-0.63666900000000004</c:v>
                </c:pt>
                <c:pt idx="16">
                  <c:v>-1.01027</c:v>
                </c:pt>
                <c:pt idx="17">
                  <c:v>0.35853099999999999</c:v>
                </c:pt>
                <c:pt idx="18">
                  <c:v>-1.0108699999999999</c:v>
                </c:pt>
                <c:pt idx="19">
                  <c:v>0.45753100000000002</c:v>
                </c:pt>
                <c:pt idx="20">
                  <c:v>-0.90876900000000005</c:v>
                </c:pt>
                <c:pt idx="21">
                  <c:v>-1.0959700000000001</c:v>
                </c:pt>
                <c:pt idx="22">
                  <c:v>0.67553099999999999</c:v>
                </c:pt>
                <c:pt idx="23">
                  <c:v>-0.85546900000000003</c:v>
                </c:pt>
                <c:pt idx="24">
                  <c:v>0.187031</c:v>
                </c:pt>
                <c:pt idx="25">
                  <c:v>-2.5029699999999999</c:v>
                </c:pt>
                <c:pt idx="26">
                  <c:v>-1.85327</c:v>
                </c:pt>
                <c:pt idx="27">
                  <c:v>-3.49397</c:v>
                </c:pt>
                <c:pt idx="28">
                  <c:v>1.1623300000000001</c:v>
                </c:pt>
                <c:pt idx="29">
                  <c:v>2.0791300000000001</c:v>
                </c:pt>
                <c:pt idx="30">
                  <c:v>0.66633100000000001</c:v>
                </c:pt>
                <c:pt idx="31">
                  <c:v>-0.76976900000000004</c:v>
                </c:pt>
                <c:pt idx="32">
                  <c:v>0.52553099999999997</c:v>
                </c:pt>
                <c:pt idx="33">
                  <c:v>-0.59006899999999995</c:v>
                </c:pt>
                <c:pt idx="34">
                  <c:v>-1.01007</c:v>
                </c:pt>
                <c:pt idx="35">
                  <c:v>0.32993099999999997</c:v>
                </c:pt>
                <c:pt idx="36">
                  <c:v>0.78453099999999998</c:v>
                </c:pt>
                <c:pt idx="37">
                  <c:v>3.6999300000000002</c:v>
                </c:pt>
                <c:pt idx="38">
                  <c:v>2.85873</c:v>
                </c:pt>
                <c:pt idx="39">
                  <c:v>2.3412299999999999</c:v>
                </c:pt>
                <c:pt idx="40">
                  <c:v>1.6455299999999999</c:v>
                </c:pt>
                <c:pt idx="41">
                  <c:v>1.2083299999999999</c:v>
                </c:pt>
                <c:pt idx="42">
                  <c:v>-0.40756900000000001</c:v>
                </c:pt>
                <c:pt idx="43">
                  <c:v>1.5878300000000001</c:v>
                </c:pt>
                <c:pt idx="44">
                  <c:v>1.48183</c:v>
                </c:pt>
                <c:pt idx="45">
                  <c:v>1.52423</c:v>
                </c:pt>
                <c:pt idx="46">
                  <c:v>-1.6460699999999999</c:v>
                </c:pt>
                <c:pt idx="47">
                  <c:v>-2.8642699999999999</c:v>
                </c:pt>
                <c:pt idx="48">
                  <c:v>3.48143</c:v>
                </c:pt>
                <c:pt idx="49">
                  <c:v>-1.04057</c:v>
                </c:pt>
                <c:pt idx="50">
                  <c:v>4.2331000000000001E-2</c:v>
                </c:pt>
                <c:pt idx="51">
                  <c:v>0.86743099999999995</c:v>
                </c:pt>
                <c:pt idx="52">
                  <c:v>1.70983</c:v>
                </c:pt>
                <c:pt idx="53">
                  <c:v>-0.160769</c:v>
                </c:pt>
                <c:pt idx="54">
                  <c:v>-0.96936900000000004</c:v>
                </c:pt>
                <c:pt idx="55">
                  <c:v>-0.74576900000000002</c:v>
                </c:pt>
                <c:pt idx="56">
                  <c:v>1.0023299999999999</c:v>
                </c:pt>
                <c:pt idx="57">
                  <c:v>0.52503100000000003</c:v>
                </c:pt>
                <c:pt idx="58">
                  <c:v>1.40143</c:v>
                </c:pt>
                <c:pt idx="59">
                  <c:v>-0.71916899999999995</c:v>
                </c:pt>
                <c:pt idx="60">
                  <c:v>2.5791300000000001</c:v>
                </c:pt>
                <c:pt idx="61">
                  <c:v>-2.1989700000000001</c:v>
                </c:pt>
                <c:pt idx="62">
                  <c:v>1.84613</c:v>
                </c:pt>
                <c:pt idx="63">
                  <c:v>1.8881300000000001</c:v>
                </c:pt>
                <c:pt idx="64">
                  <c:v>2.50143</c:v>
                </c:pt>
                <c:pt idx="65">
                  <c:v>-1.32267</c:v>
                </c:pt>
                <c:pt idx="66">
                  <c:v>-0.45326899999999998</c:v>
                </c:pt>
                <c:pt idx="67">
                  <c:v>1.2563299999999999</c:v>
                </c:pt>
                <c:pt idx="68">
                  <c:v>1.36473</c:v>
                </c:pt>
                <c:pt idx="69">
                  <c:v>-2.08467</c:v>
                </c:pt>
                <c:pt idx="70">
                  <c:v>-0.96116900000000005</c:v>
                </c:pt>
                <c:pt idx="71">
                  <c:v>1.3318300000000001</c:v>
                </c:pt>
                <c:pt idx="72">
                  <c:v>-5.9568999999999997E-2</c:v>
                </c:pt>
                <c:pt idx="73">
                  <c:v>5.1965300000000001</c:v>
                </c:pt>
                <c:pt idx="74">
                  <c:v>-2.4443700000000002</c:v>
                </c:pt>
                <c:pt idx="75">
                  <c:v>-0.23816899999999999</c:v>
                </c:pt>
                <c:pt idx="76">
                  <c:v>-3.4709699999999999</c:v>
                </c:pt>
                <c:pt idx="77">
                  <c:v>-1.49607</c:v>
                </c:pt>
                <c:pt idx="78">
                  <c:v>5.7727300000000001</c:v>
                </c:pt>
                <c:pt idx="79">
                  <c:v>7.53993</c:v>
                </c:pt>
                <c:pt idx="80">
                  <c:v>-2.64507</c:v>
                </c:pt>
                <c:pt idx="81">
                  <c:v>-4.1863700000000001</c:v>
                </c:pt>
                <c:pt idx="82">
                  <c:v>1.15943</c:v>
                </c:pt>
                <c:pt idx="83">
                  <c:v>1.03193</c:v>
                </c:pt>
                <c:pt idx="84">
                  <c:v>-9.5368999999999995E-2</c:v>
                </c:pt>
                <c:pt idx="85">
                  <c:v>2.7019299999999999</c:v>
                </c:pt>
                <c:pt idx="86">
                  <c:v>0.87793100000000002</c:v>
                </c:pt>
                <c:pt idx="87">
                  <c:v>-0.70296899999999996</c:v>
                </c:pt>
                <c:pt idx="88">
                  <c:v>-1.1566700000000001</c:v>
                </c:pt>
                <c:pt idx="89">
                  <c:v>-2.3313700000000002</c:v>
                </c:pt>
                <c:pt idx="90">
                  <c:v>0.219831</c:v>
                </c:pt>
                <c:pt idx="91">
                  <c:v>0.182231</c:v>
                </c:pt>
                <c:pt idx="92">
                  <c:v>1.6377299999999999</c:v>
                </c:pt>
                <c:pt idx="93">
                  <c:v>4.1372299999999997</c:v>
                </c:pt>
                <c:pt idx="94">
                  <c:v>3.1244299999999998</c:v>
                </c:pt>
                <c:pt idx="95">
                  <c:v>3.24783</c:v>
                </c:pt>
                <c:pt idx="96">
                  <c:v>-0.85896899999999998</c:v>
                </c:pt>
                <c:pt idx="97">
                  <c:v>2.1119300000000001</c:v>
                </c:pt>
                <c:pt idx="98">
                  <c:v>0.94393099999999996</c:v>
                </c:pt>
                <c:pt idx="99">
                  <c:v>-2.6486700000000001</c:v>
                </c:pt>
                <c:pt idx="100">
                  <c:v>2.6185299999999998</c:v>
                </c:pt>
                <c:pt idx="101">
                  <c:v>2.96353</c:v>
                </c:pt>
                <c:pt idx="102">
                  <c:v>-0.88356900000000005</c:v>
                </c:pt>
                <c:pt idx="103">
                  <c:v>-0.33076899999999998</c:v>
                </c:pt>
                <c:pt idx="104">
                  <c:v>0.19953099999999999</c:v>
                </c:pt>
                <c:pt idx="105">
                  <c:v>0.47163100000000002</c:v>
                </c:pt>
                <c:pt idx="106">
                  <c:v>2.51193</c:v>
                </c:pt>
                <c:pt idx="107">
                  <c:v>2.9548299999999998</c:v>
                </c:pt>
                <c:pt idx="108">
                  <c:v>-0.56786899999999996</c:v>
                </c:pt>
                <c:pt idx="109">
                  <c:v>-1.47587</c:v>
                </c:pt>
                <c:pt idx="110">
                  <c:v>0.601831</c:v>
                </c:pt>
                <c:pt idx="111">
                  <c:v>1.0356300000000001</c:v>
                </c:pt>
                <c:pt idx="112">
                  <c:v>1.0811299999999999</c:v>
                </c:pt>
                <c:pt idx="113">
                  <c:v>-1.9953700000000001</c:v>
                </c:pt>
                <c:pt idx="114">
                  <c:v>-4.6705699999999997</c:v>
                </c:pt>
                <c:pt idx="115">
                  <c:v>-5.1884699999999997</c:v>
                </c:pt>
                <c:pt idx="116">
                  <c:v>-4.2299699999999998</c:v>
                </c:pt>
                <c:pt idx="117">
                  <c:v>-4.2985699999999998</c:v>
                </c:pt>
                <c:pt idx="118">
                  <c:v>-3.86937</c:v>
                </c:pt>
                <c:pt idx="119">
                  <c:v>-3.4201700000000002</c:v>
                </c:pt>
                <c:pt idx="120">
                  <c:v>-6.10067</c:v>
                </c:pt>
                <c:pt idx="121">
                  <c:v>-1.9444699999999999</c:v>
                </c:pt>
                <c:pt idx="122">
                  <c:v>-5.3474700000000004</c:v>
                </c:pt>
                <c:pt idx="123">
                  <c:v>-2.35297</c:v>
                </c:pt>
                <c:pt idx="124">
                  <c:v>-2.3803700000000001</c:v>
                </c:pt>
                <c:pt idx="125">
                  <c:v>-1.5291699999999999</c:v>
                </c:pt>
                <c:pt idx="126">
                  <c:v>0.35645700000000002</c:v>
                </c:pt>
                <c:pt idx="127">
                  <c:v>-4.4076399999999998</c:v>
                </c:pt>
                <c:pt idx="128">
                  <c:v>-6.6600400000000004</c:v>
                </c:pt>
                <c:pt idx="129">
                  <c:v>-2.6727400000000001</c:v>
                </c:pt>
                <c:pt idx="130">
                  <c:v>-3.0856400000000002</c:v>
                </c:pt>
                <c:pt idx="131">
                  <c:v>-1.3522400000000001</c:v>
                </c:pt>
                <c:pt idx="132">
                  <c:v>1.89856</c:v>
                </c:pt>
                <c:pt idx="133">
                  <c:v>-0.234843</c:v>
                </c:pt>
                <c:pt idx="134">
                  <c:v>-1.1748400000000001</c:v>
                </c:pt>
                <c:pt idx="135">
                  <c:v>0.94325700000000001</c:v>
                </c:pt>
                <c:pt idx="136">
                  <c:v>-0.48344300000000001</c:v>
                </c:pt>
                <c:pt idx="137">
                  <c:v>3.4520599999999999</c:v>
                </c:pt>
                <c:pt idx="138">
                  <c:v>-0.71024299999999996</c:v>
                </c:pt>
                <c:pt idx="139">
                  <c:v>-1.7839400000000001</c:v>
                </c:pt>
                <c:pt idx="140">
                  <c:v>-2.6043199999999999E-2</c:v>
                </c:pt>
                <c:pt idx="141">
                  <c:v>-2.5803400000000001</c:v>
                </c:pt>
                <c:pt idx="142">
                  <c:v>-1.04054</c:v>
                </c:pt>
                <c:pt idx="143">
                  <c:v>-2.8625400000000001</c:v>
                </c:pt>
                <c:pt idx="144">
                  <c:v>0.347057</c:v>
                </c:pt>
                <c:pt idx="145">
                  <c:v>-0.25154300000000002</c:v>
                </c:pt>
                <c:pt idx="146">
                  <c:v>-4.1801399999999997</c:v>
                </c:pt>
                <c:pt idx="147">
                  <c:v>-0.33464300000000002</c:v>
                </c:pt>
                <c:pt idx="148">
                  <c:v>-1.49594</c:v>
                </c:pt>
                <c:pt idx="149">
                  <c:v>-2.41432E-2</c:v>
                </c:pt>
                <c:pt idx="150">
                  <c:v>-1.5543400000000001</c:v>
                </c:pt>
                <c:pt idx="151">
                  <c:v>-1.55684</c:v>
                </c:pt>
                <c:pt idx="152">
                  <c:v>-2.4344399999999999</c:v>
                </c:pt>
                <c:pt idx="153">
                  <c:v>0.54175700000000004</c:v>
                </c:pt>
                <c:pt idx="154">
                  <c:v>0.78235699999999997</c:v>
                </c:pt>
                <c:pt idx="155">
                  <c:v>0.74825699999999995</c:v>
                </c:pt>
                <c:pt idx="156">
                  <c:v>0.17995700000000001</c:v>
                </c:pt>
                <c:pt idx="157">
                  <c:v>-0.309643</c:v>
                </c:pt>
                <c:pt idx="158">
                  <c:v>-0.68704299999999996</c:v>
                </c:pt>
                <c:pt idx="159">
                  <c:v>-9.3143199999999995E-2</c:v>
                </c:pt>
                <c:pt idx="160">
                  <c:v>1.04776</c:v>
                </c:pt>
                <c:pt idx="161">
                  <c:v>1.71716</c:v>
                </c:pt>
                <c:pt idx="162" formatCode="General">
                  <c:v>4.3021900000000004</c:v>
                </c:pt>
                <c:pt idx="163" formatCode="General">
                  <c:v>0.72068699999999997</c:v>
                </c:pt>
                <c:pt idx="164" formatCode="General">
                  <c:v>2.5930900000000001</c:v>
                </c:pt>
                <c:pt idx="165" formatCode="General">
                  <c:v>3.73319</c:v>
                </c:pt>
                <c:pt idx="166" formatCode="General">
                  <c:v>-1.5192099999999999</c:v>
                </c:pt>
                <c:pt idx="167" formatCode="General">
                  <c:v>2.2318899999999999</c:v>
                </c:pt>
                <c:pt idx="168" formatCode="General">
                  <c:v>2.4518900000000001</c:v>
                </c:pt>
                <c:pt idx="169" formatCode="General">
                  <c:v>-1.08081</c:v>
                </c:pt>
                <c:pt idx="170" formatCode="General">
                  <c:v>-4.8238099999999999</c:v>
                </c:pt>
                <c:pt idx="171" formatCode="General">
                  <c:v>-3.3219099999999999</c:v>
                </c:pt>
                <c:pt idx="172" formatCode="General">
                  <c:v>3.02569</c:v>
                </c:pt>
                <c:pt idx="173" formatCode="General">
                  <c:v>2.0830899999999999</c:v>
                </c:pt>
                <c:pt idx="174" formatCode="General">
                  <c:v>-1.7395099999999999</c:v>
                </c:pt>
                <c:pt idx="175" formatCode="General">
                  <c:v>-0.84861299999999995</c:v>
                </c:pt>
                <c:pt idx="176" formatCode="General">
                  <c:v>0.94508700000000001</c:v>
                </c:pt>
                <c:pt idx="177" formatCode="General">
                  <c:v>-3.93181</c:v>
                </c:pt>
                <c:pt idx="178" formatCode="General">
                  <c:v>-1.0276099999999999</c:v>
                </c:pt>
                <c:pt idx="179" formatCode="General">
                  <c:v>-2.4721099999999998</c:v>
                </c:pt>
                <c:pt idx="180" formatCode="General">
                  <c:v>1.24396</c:v>
                </c:pt>
                <c:pt idx="181" formatCode="General">
                  <c:v>-1.52654</c:v>
                </c:pt>
                <c:pt idx="182" formatCode="General">
                  <c:v>-2.8613400000000002</c:v>
                </c:pt>
                <c:pt idx="183" formatCode="General">
                  <c:v>-0.67473700000000003</c:v>
                </c:pt>
                <c:pt idx="184" formatCode="General">
                  <c:v>-1.6402399999999999</c:v>
                </c:pt>
                <c:pt idx="185" formatCode="General">
                  <c:v>5.4463200000000003E-2</c:v>
                </c:pt>
                <c:pt idx="186" formatCode="General">
                  <c:v>-0.84863699999999997</c:v>
                </c:pt>
                <c:pt idx="187" formatCode="General">
                  <c:v>-0.77873700000000001</c:v>
                </c:pt>
                <c:pt idx="188" formatCode="General">
                  <c:v>-0.44633699999999998</c:v>
                </c:pt>
                <c:pt idx="189" formatCode="General">
                  <c:v>1.00796</c:v>
                </c:pt>
                <c:pt idx="190" formatCode="General">
                  <c:v>-1.1038399999999999</c:v>
                </c:pt>
                <c:pt idx="191" formatCode="General">
                  <c:v>-1.7678400000000001</c:v>
                </c:pt>
                <c:pt idx="192" formatCode="General">
                  <c:v>2.1018599999999998</c:v>
                </c:pt>
              </c:numCache>
            </c:numRef>
          </c:val>
          <c:smooth val="0"/>
        </c:ser>
        <c:ser>
          <c:idx val="1"/>
          <c:order val="1"/>
          <c:tx>
            <c:v>Desviación estándar(mm)</c:v>
          </c:tx>
          <c:marker>
            <c:symbol val="none"/>
          </c:marker>
          <c:cat>
            <c:numRef>
              <c:f>temp_lat!$B$1:$B$193</c:f>
              <c:numCache>
                <c:formatCode>m/d/yyyy</c:formatCode>
                <c:ptCount val="193"/>
                <c:pt idx="0">
                  <c:v>43350</c:v>
                </c:pt>
                <c:pt idx="1">
                  <c:v>43351</c:v>
                </c:pt>
                <c:pt idx="2">
                  <c:v>43352</c:v>
                </c:pt>
                <c:pt idx="3">
                  <c:v>43353</c:v>
                </c:pt>
                <c:pt idx="4">
                  <c:v>43354</c:v>
                </c:pt>
                <c:pt idx="5">
                  <c:v>43355</c:v>
                </c:pt>
                <c:pt idx="6">
                  <c:v>43356</c:v>
                </c:pt>
                <c:pt idx="7">
                  <c:v>43357</c:v>
                </c:pt>
                <c:pt idx="8">
                  <c:v>43358</c:v>
                </c:pt>
                <c:pt idx="9">
                  <c:v>43359</c:v>
                </c:pt>
                <c:pt idx="10">
                  <c:v>43360</c:v>
                </c:pt>
                <c:pt idx="11">
                  <c:v>43361</c:v>
                </c:pt>
                <c:pt idx="12">
                  <c:v>43364</c:v>
                </c:pt>
                <c:pt idx="13">
                  <c:v>43365</c:v>
                </c:pt>
                <c:pt idx="14">
                  <c:v>43366</c:v>
                </c:pt>
                <c:pt idx="15">
                  <c:v>43367</c:v>
                </c:pt>
                <c:pt idx="16">
                  <c:v>43369</c:v>
                </c:pt>
                <c:pt idx="17">
                  <c:v>43370</c:v>
                </c:pt>
                <c:pt idx="18">
                  <c:v>43371</c:v>
                </c:pt>
                <c:pt idx="19">
                  <c:v>43372</c:v>
                </c:pt>
                <c:pt idx="20">
                  <c:v>43373</c:v>
                </c:pt>
                <c:pt idx="21">
                  <c:v>43374</c:v>
                </c:pt>
                <c:pt idx="22">
                  <c:v>43375</c:v>
                </c:pt>
                <c:pt idx="23">
                  <c:v>43376</c:v>
                </c:pt>
                <c:pt idx="24">
                  <c:v>43377</c:v>
                </c:pt>
                <c:pt idx="25">
                  <c:v>43378</c:v>
                </c:pt>
                <c:pt idx="26">
                  <c:v>43379</c:v>
                </c:pt>
                <c:pt idx="27">
                  <c:v>43380</c:v>
                </c:pt>
                <c:pt idx="28">
                  <c:v>43382</c:v>
                </c:pt>
                <c:pt idx="29">
                  <c:v>43383</c:v>
                </c:pt>
                <c:pt idx="30">
                  <c:v>43384</c:v>
                </c:pt>
                <c:pt idx="31">
                  <c:v>43385</c:v>
                </c:pt>
                <c:pt idx="32">
                  <c:v>43386</c:v>
                </c:pt>
                <c:pt idx="33">
                  <c:v>43387</c:v>
                </c:pt>
                <c:pt idx="34">
                  <c:v>43388</c:v>
                </c:pt>
                <c:pt idx="35">
                  <c:v>43389</c:v>
                </c:pt>
                <c:pt idx="36">
                  <c:v>43390</c:v>
                </c:pt>
                <c:pt idx="37">
                  <c:v>43391</c:v>
                </c:pt>
                <c:pt idx="38">
                  <c:v>43392</c:v>
                </c:pt>
                <c:pt idx="39">
                  <c:v>43393</c:v>
                </c:pt>
                <c:pt idx="40">
                  <c:v>43394</c:v>
                </c:pt>
                <c:pt idx="41">
                  <c:v>43395</c:v>
                </c:pt>
                <c:pt idx="42">
                  <c:v>43396</c:v>
                </c:pt>
                <c:pt idx="43">
                  <c:v>43397</c:v>
                </c:pt>
                <c:pt idx="44">
                  <c:v>43398</c:v>
                </c:pt>
                <c:pt idx="45">
                  <c:v>43399</c:v>
                </c:pt>
                <c:pt idx="46">
                  <c:v>43400</c:v>
                </c:pt>
                <c:pt idx="47">
                  <c:v>43401</c:v>
                </c:pt>
                <c:pt idx="48">
                  <c:v>43402</c:v>
                </c:pt>
                <c:pt idx="49">
                  <c:v>43403</c:v>
                </c:pt>
                <c:pt idx="50">
                  <c:v>43404</c:v>
                </c:pt>
                <c:pt idx="51">
                  <c:v>43405</c:v>
                </c:pt>
                <c:pt idx="52">
                  <c:v>43406</c:v>
                </c:pt>
                <c:pt idx="53">
                  <c:v>43407</c:v>
                </c:pt>
                <c:pt idx="54">
                  <c:v>43408</c:v>
                </c:pt>
                <c:pt idx="55">
                  <c:v>43409</c:v>
                </c:pt>
                <c:pt idx="56">
                  <c:v>43410</c:v>
                </c:pt>
                <c:pt idx="57">
                  <c:v>43411</c:v>
                </c:pt>
                <c:pt idx="58">
                  <c:v>43412</c:v>
                </c:pt>
                <c:pt idx="59">
                  <c:v>43413</c:v>
                </c:pt>
                <c:pt idx="60">
                  <c:v>43414</c:v>
                </c:pt>
                <c:pt idx="61">
                  <c:v>43415</c:v>
                </c:pt>
                <c:pt idx="62">
                  <c:v>43416</c:v>
                </c:pt>
                <c:pt idx="63">
                  <c:v>43417</c:v>
                </c:pt>
                <c:pt idx="64">
                  <c:v>43418</c:v>
                </c:pt>
                <c:pt idx="65">
                  <c:v>43419</c:v>
                </c:pt>
                <c:pt idx="66">
                  <c:v>43421</c:v>
                </c:pt>
                <c:pt idx="67">
                  <c:v>43422</c:v>
                </c:pt>
                <c:pt idx="68">
                  <c:v>43423</c:v>
                </c:pt>
                <c:pt idx="69">
                  <c:v>43424</c:v>
                </c:pt>
                <c:pt idx="70">
                  <c:v>43425</c:v>
                </c:pt>
                <c:pt idx="71">
                  <c:v>43426</c:v>
                </c:pt>
                <c:pt idx="72">
                  <c:v>43427</c:v>
                </c:pt>
                <c:pt idx="73">
                  <c:v>43428</c:v>
                </c:pt>
                <c:pt idx="74">
                  <c:v>43429</c:v>
                </c:pt>
                <c:pt idx="75">
                  <c:v>43430</c:v>
                </c:pt>
                <c:pt idx="76">
                  <c:v>43431</c:v>
                </c:pt>
                <c:pt idx="77">
                  <c:v>43432</c:v>
                </c:pt>
                <c:pt idx="78">
                  <c:v>43433</c:v>
                </c:pt>
                <c:pt idx="79">
                  <c:v>43434</c:v>
                </c:pt>
                <c:pt idx="80">
                  <c:v>43435</c:v>
                </c:pt>
                <c:pt idx="81">
                  <c:v>43436</c:v>
                </c:pt>
                <c:pt idx="82">
                  <c:v>43437</c:v>
                </c:pt>
                <c:pt idx="83">
                  <c:v>43438</c:v>
                </c:pt>
                <c:pt idx="84">
                  <c:v>43439</c:v>
                </c:pt>
                <c:pt idx="85">
                  <c:v>43440</c:v>
                </c:pt>
                <c:pt idx="86">
                  <c:v>43442</c:v>
                </c:pt>
                <c:pt idx="87">
                  <c:v>43443</c:v>
                </c:pt>
                <c:pt idx="88">
                  <c:v>43444</c:v>
                </c:pt>
                <c:pt idx="89">
                  <c:v>43446</c:v>
                </c:pt>
                <c:pt idx="90">
                  <c:v>43447</c:v>
                </c:pt>
                <c:pt idx="91">
                  <c:v>43448</c:v>
                </c:pt>
                <c:pt idx="92">
                  <c:v>43449</c:v>
                </c:pt>
                <c:pt idx="93">
                  <c:v>43450</c:v>
                </c:pt>
                <c:pt idx="94">
                  <c:v>43451</c:v>
                </c:pt>
                <c:pt idx="95">
                  <c:v>43452</c:v>
                </c:pt>
                <c:pt idx="96">
                  <c:v>43453</c:v>
                </c:pt>
                <c:pt idx="97">
                  <c:v>43454</c:v>
                </c:pt>
                <c:pt idx="98">
                  <c:v>43455</c:v>
                </c:pt>
                <c:pt idx="99">
                  <c:v>43456</c:v>
                </c:pt>
                <c:pt idx="100">
                  <c:v>43457</c:v>
                </c:pt>
                <c:pt idx="101">
                  <c:v>43458</c:v>
                </c:pt>
                <c:pt idx="102">
                  <c:v>43459</c:v>
                </c:pt>
                <c:pt idx="103">
                  <c:v>43460</c:v>
                </c:pt>
                <c:pt idx="104">
                  <c:v>43461</c:v>
                </c:pt>
                <c:pt idx="105">
                  <c:v>43462</c:v>
                </c:pt>
                <c:pt idx="106">
                  <c:v>43463</c:v>
                </c:pt>
                <c:pt idx="107">
                  <c:v>43464</c:v>
                </c:pt>
                <c:pt idx="108">
                  <c:v>43465</c:v>
                </c:pt>
                <c:pt idx="109">
                  <c:v>43466</c:v>
                </c:pt>
                <c:pt idx="110">
                  <c:v>43467</c:v>
                </c:pt>
                <c:pt idx="111">
                  <c:v>43468</c:v>
                </c:pt>
                <c:pt idx="112">
                  <c:v>43469</c:v>
                </c:pt>
                <c:pt idx="113">
                  <c:v>43470</c:v>
                </c:pt>
                <c:pt idx="114">
                  <c:v>43471</c:v>
                </c:pt>
                <c:pt idx="115">
                  <c:v>43472</c:v>
                </c:pt>
                <c:pt idx="116">
                  <c:v>43473</c:v>
                </c:pt>
                <c:pt idx="117">
                  <c:v>43474</c:v>
                </c:pt>
                <c:pt idx="118">
                  <c:v>43475</c:v>
                </c:pt>
                <c:pt idx="119">
                  <c:v>43477</c:v>
                </c:pt>
                <c:pt idx="120">
                  <c:v>43478</c:v>
                </c:pt>
                <c:pt idx="121">
                  <c:v>43480</c:v>
                </c:pt>
                <c:pt idx="122">
                  <c:v>43481</c:v>
                </c:pt>
                <c:pt idx="123">
                  <c:v>43482</c:v>
                </c:pt>
                <c:pt idx="124">
                  <c:v>43483</c:v>
                </c:pt>
                <c:pt idx="125">
                  <c:v>43484</c:v>
                </c:pt>
                <c:pt idx="126">
                  <c:v>43485</c:v>
                </c:pt>
                <c:pt idx="127">
                  <c:v>43486</c:v>
                </c:pt>
                <c:pt idx="128">
                  <c:v>43487</c:v>
                </c:pt>
                <c:pt idx="129">
                  <c:v>43488</c:v>
                </c:pt>
                <c:pt idx="130">
                  <c:v>43489</c:v>
                </c:pt>
                <c:pt idx="131">
                  <c:v>43490</c:v>
                </c:pt>
                <c:pt idx="132">
                  <c:v>43491</c:v>
                </c:pt>
                <c:pt idx="133">
                  <c:v>43492</c:v>
                </c:pt>
                <c:pt idx="134">
                  <c:v>43493</c:v>
                </c:pt>
                <c:pt idx="135">
                  <c:v>43494</c:v>
                </c:pt>
                <c:pt idx="136">
                  <c:v>43495</c:v>
                </c:pt>
                <c:pt idx="137">
                  <c:v>43496</c:v>
                </c:pt>
                <c:pt idx="138">
                  <c:v>43497</c:v>
                </c:pt>
                <c:pt idx="139">
                  <c:v>43498</c:v>
                </c:pt>
                <c:pt idx="140">
                  <c:v>43499</c:v>
                </c:pt>
                <c:pt idx="141">
                  <c:v>43500</c:v>
                </c:pt>
                <c:pt idx="142">
                  <c:v>43501</c:v>
                </c:pt>
                <c:pt idx="143">
                  <c:v>43502</c:v>
                </c:pt>
                <c:pt idx="144">
                  <c:v>43503</c:v>
                </c:pt>
                <c:pt idx="145">
                  <c:v>43504</c:v>
                </c:pt>
                <c:pt idx="146">
                  <c:v>43505</c:v>
                </c:pt>
                <c:pt idx="147">
                  <c:v>43506</c:v>
                </c:pt>
                <c:pt idx="148">
                  <c:v>43507</c:v>
                </c:pt>
                <c:pt idx="149">
                  <c:v>43508</c:v>
                </c:pt>
                <c:pt idx="150">
                  <c:v>43509</c:v>
                </c:pt>
                <c:pt idx="151">
                  <c:v>43510</c:v>
                </c:pt>
                <c:pt idx="152">
                  <c:v>43511</c:v>
                </c:pt>
                <c:pt idx="153">
                  <c:v>43512</c:v>
                </c:pt>
                <c:pt idx="154">
                  <c:v>43513</c:v>
                </c:pt>
                <c:pt idx="155">
                  <c:v>43514</c:v>
                </c:pt>
                <c:pt idx="156">
                  <c:v>43515</c:v>
                </c:pt>
                <c:pt idx="157">
                  <c:v>43516</c:v>
                </c:pt>
                <c:pt idx="158">
                  <c:v>43517</c:v>
                </c:pt>
                <c:pt idx="159">
                  <c:v>43518</c:v>
                </c:pt>
                <c:pt idx="160">
                  <c:v>43519</c:v>
                </c:pt>
                <c:pt idx="161">
                  <c:v>43520</c:v>
                </c:pt>
                <c:pt idx="162">
                  <c:v>43521</c:v>
                </c:pt>
                <c:pt idx="163">
                  <c:v>43522</c:v>
                </c:pt>
                <c:pt idx="164">
                  <c:v>43523</c:v>
                </c:pt>
                <c:pt idx="165">
                  <c:v>43524</c:v>
                </c:pt>
                <c:pt idx="166">
                  <c:v>43528</c:v>
                </c:pt>
                <c:pt idx="167">
                  <c:v>43529</c:v>
                </c:pt>
                <c:pt idx="168">
                  <c:v>43530</c:v>
                </c:pt>
                <c:pt idx="169">
                  <c:v>43531</c:v>
                </c:pt>
                <c:pt idx="170">
                  <c:v>43532</c:v>
                </c:pt>
                <c:pt idx="171">
                  <c:v>43533</c:v>
                </c:pt>
                <c:pt idx="172">
                  <c:v>43534</c:v>
                </c:pt>
                <c:pt idx="173">
                  <c:v>43535</c:v>
                </c:pt>
                <c:pt idx="174">
                  <c:v>43536</c:v>
                </c:pt>
                <c:pt idx="175">
                  <c:v>43537</c:v>
                </c:pt>
                <c:pt idx="176">
                  <c:v>43538</c:v>
                </c:pt>
                <c:pt idx="177">
                  <c:v>43539</c:v>
                </c:pt>
                <c:pt idx="178">
                  <c:v>43540</c:v>
                </c:pt>
                <c:pt idx="179">
                  <c:v>43541</c:v>
                </c:pt>
                <c:pt idx="180">
                  <c:v>43542</c:v>
                </c:pt>
                <c:pt idx="181">
                  <c:v>43543</c:v>
                </c:pt>
                <c:pt idx="182">
                  <c:v>43544</c:v>
                </c:pt>
                <c:pt idx="183">
                  <c:v>43545</c:v>
                </c:pt>
                <c:pt idx="184">
                  <c:v>43546</c:v>
                </c:pt>
                <c:pt idx="185">
                  <c:v>43547</c:v>
                </c:pt>
                <c:pt idx="186">
                  <c:v>43548</c:v>
                </c:pt>
                <c:pt idx="187">
                  <c:v>43549</c:v>
                </c:pt>
                <c:pt idx="188">
                  <c:v>43550</c:v>
                </c:pt>
                <c:pt idx="189">
                  <c:v>43551</c:v>
                </c:pt>
                <c:pt idx="190">
                  <c:v>43552</c:v>
                </c:pt>
                <c:pt idx="191">
                  <c:v>43553</c:v>
                </c:pt>
                <c:pt idx="192">
                  <c:v>43554</c:v>
                </c:pt>
              </c:numCache>
            </c:numRef>
          </c:cat>
          <c:val>
            <c:numRef>
              <c:f>temp_lat!$D$1:$D$193</c:f>
              <c:numCache>
                <c:formatCode>0.00000</c:formatCode>
                <c:ptCount val="193"/>
                <c:pt idx="0">
                  <c:v>0.20061999999999999</c:v>
                </c:pt>
                <c:pt idx="1">
                  <c:v>0.19925000000000001</c:v>
                </c:pt>
                <c:pt idx="2">
                  <c:v>0.19825000000000001</c:v>
                </c:pt>
                <c:pt idx="3">
                  <c:v>0.19766</c:v>
                </c:pt>
                <c:pt idx="4">
                  <c:v>0.20185</c:v>
                </c:pt>
                <c:pt idx="5">
                  <c:v>0.19814000000000001</c:v>
                </c:pt>
                <c:pt idx="6">
                  <c:v>0.19986999999999999</c:v>
                </c:pt>
                <c:pt idx="7">
                  <c:v>0.20623</c:v>
                </c:pt>
                <c:pt idx="8">
                  <c:v>0.20172000000000001</c:v>
                </c:pt>
                <c:pt idx="9">
                  <c:v>0.19778999999999999</c:v>
                </c:pt>
                <c:pt idx="10">
                  <c:v>0.19972999999999999</c:v>
                </c:pt>
                <c:pt idx="11">
                  <c:v>0.19855999999999999</c:v>
                </c:pt>
                <c:pt idx="12">
                  <c:v>0.24656</c:v>
                </c:pt>
                <c:pt idx="13">
                  <c:v>0.20144000000000001</c:v>
                </c:pt>
                <c:pt idx="14">
                  <c:v>0.21118000000000001</c:v>
                </c:pt>
                <c:pt idx="15">
                  <c:v>0.22228000000000001</c:v>
                </c:pt>
                <c:pt idx="16">
                  <c:v>0.20049</c:v>
                </c:pt>
                <c:pt idx="17">
                  <c:v>0.19972000000000001</c:v>
                </c:pt>
                <c:pt idx="18">
                  <c:v>0.20127999999999999</c:v>
                </c:pt>
                <c:pt idx="19">
                  <c:v>0.19961000000000001</c:v>
                </c:pt>
                <c:pt idx="20">
                  <c:v>0.20113</c:v>
                </c:pt>
                <c:pt idx="21">
                  <c:v>0.19997000000000001</c:v>
                </c:pt>
                <c:pt idx="22">
                  <c:v>0.20043</c:v>
                </c:pt>
                <c:pt idx="23">
                  <c:v>0.19767999999999999</c:v>
                </c:pt>
                <c:pt idx="24">
                  <c:v>0.20019000000000001</c:v>
                </c:pt>
                <c:pt idx="25">
                  <c:v>0.19750999999999999</c:v>
                </c:pt>
                <c:pt idx="26">
                  <c:v>0.19902</c:v>
                </c:pt>
                <c:pt idx="27">
                  <c:v>0.20483999999999999</c:v>
                </c:pt>
                <c:pt idx="28">
                  <c:v>0.20021</c:v>
                </c:pt>
                <c:pt idx="29">
                  <c:v>0.19938</c:v>
                </c:pt>
                <c:pt idx="30">
                  <c:v>0.20261999999999999</c:v>
                </c:pt>
                <c:pt idx="31">
                  <c:v>0.20039000000000001</c:v>
                </c:pt>
                <c:pt idx="32">
                  <c:v>0.2467</c:v>
                </c:pt>
                <c:pt idx="33">
                  <c:v>0.24188999999999999</c:v>
                </c:pt>
                <c:pt idx="34">
                  <c:v>0.24584</c:v>
                </c:pt>
                <c:pt idx="35">
                  <c:v>0.24560000000000001</c:v>
                </c:pt>
                <c:pt idx="36">
                  <c:v>0.24407999999999999</c:v>
                </c:pt>
                <c:pt idx="37">
                  <c:v>0.24248</c:v>
                </c:pt>
                <c:pt idx="38">
                  <c:v>0.24176</c:v>
                </c:pt>
                <c:pt idx="39">
                  <c:v>0.24224999999999999</c:v>
                </c:pt>
                <c:pt idx="40">
                  <c:v>0.2419</c:v>
                </c:pt>
                <c:pt idx="41">
                  <c:v>0.26236999999999999</c:v>
                </c:pt>
                <c:pt idx="42">
                  <c:v>0.24332999999999999</c:v>
                </c:pt>
                <c:pt idx="43">
                  <c:v>0.25207000000000002</c:v>
                </c:pt>
                <c:pt idx="44">
                  <c:v>0.24179</c:v>
                </c:pt>
                <c:pt idx="45">
                  <c:v>0.24629000000000001</c:v>
                </c:pt>
                <c:pt idx="46">
                  <c:v>0.24127999999999999</c:v>
                </c:pt>
                <c:pt idx="47">
                  <c:v>0.24193000000000001</c:v>
                </c:pt>
                <c:pt idx="48">
                  <c:v>0.25313999999999998</c:v>
                </c:pt>
                <c:pt idx="49">
                  <c:v>0.24187</c:v>
                </c:pt>
                <c:pt idx="50">
                  <c:v>0.24332999999999999</c:v>
                </c:pt>
                <c:pt idx="51">
                  <c:v>0.24102999999999999</c:v>
                </c:pt>
                <c:pt idx="52">
                  <c:v>0.24142</c:v>
                </c:pt>
                <c:pt idx="53">
                  <c:v>0.24621000000000001</c:v>
                </c:pt>
                <c:pt idx="54">
                  <c:v>0.23723</c:v>
                </c:pt>
                <c:pt idx="55">
                  <c:v>0.24726999999999999</c:v>
                </c:pt>
                <c:pt idx="56">
                  <c:v>0.24054</c:v>
                </c:pt>
                <c:pt idx="57">
                  <c:v>0.25639000000000001</c:v>
                </c:pt>
                <c:pt idx="58">
                  <c:v>0.23805000000000001</c:v>
                </c:pt>
                <c:pt idx="59">
                  <c:v>0.23652999999999999</c:v>
                </c:pt>
                <c:pt idx="60">
                  <c:v>0.23749999999999999</c:v>
                </c:pt>
                <c:pt idx="61">
                  <c:v>0.23898</c:v>
                </c:pt>
                <c:pt idx="62">
                  <c:v>0.28160000000000002</c:v>
                </c:pt>
                <c:pt idx="63">
                  <c:v>0.34722999999999998</c:v>
                </c:pt>
                <c:pt idx="64">
                  <c:v>0.41841</c:v>
                </c:pt>
                <c:pt idx="65">
                  <c:v>0.47048000000000001</c:v>
                </c:pt>
                <c:pt idx="66">
                  <c:v>0.24589</c:v>
                </c:pt>
                <c:pt idx="67">
                  <c:v>0.23461000000000001</c:v>
                </c:pt>
                <c:pt idx="68">
                  <c:v>0.24274000000000001</c:v>
                </c:pt>
                <c:pt idx="69">
                  <c:v>0.23713000000000001</c:v>
                </c:pt>
                <c:pt idx="70">
                  <c:v>0.25158999999999998</c:v>
                </c:pt>
                <c:pt idx="71">
                  <c:v>0.27892</c:v>
                </c:pt>
                <c:pt idx="72">
                  <c:v>0.28143000000000001</c:v>
                </c:pt>
                <c:pt idx="73">
                  <c:v>0.26466000000000001</c:v>
                </c:pt>
                <c:pt idx="74">
                  <c:v>0.26229000000000002</c:v>
                </c:pt>
                <c:pt idx="75">
                  <c:v>0.26239000000000001</c:v>
                </c:pt>
                <c:pt idx="76">
                  <c:v>0.26311000000000001</c:v>
                </c:pt>
                <c:pt idx="77">
                  <c:v>0.27506999999999998</c:v>
                </c:pt>
                <c:pt idx="78">
                  <c:v>0.2404</c:v>
                </c:pt>
                <c:pt idx="79">
                  <c:v>0.25414999999999999</c:v>
                </c:pt>
                <c:pt idx="80">
                  <c:v>0.23874000000000001</c:v>
                </c:pt>
                <c:pt idx="81">
                  <c:v>0.26075999999999999</c:v>
                </c:pt>
                <c:pt idx="82">
                  <c:v>0.24926999999999999</c:v>
                </c:pt>
                <c:pt idx="83">
                  <c:v>0.24726000000000001</c:v>
                </c:pt>
                <c:pt idx="84">
                  <c:v>0.28671999999999997</c:v>
                </c:pt>
                <c:pt idx="85">
                  <c:v>0.28070000000000001</c:v>
                </c:pt>
                <c:pt idx="86">
                  <c:v>0.30515999999999999</c:v>
                </c:pt>
                <c:pt idx="87">
                  <c:v>0.27499000000000001</c:v>
                </c:pt>
                <c:pt idx="88">
                  <c:v>0.27721000000000001</c:v>
                </c:pt>
                <c:pt idx="89">
                  <c:v>0.26851999999999998</c:v>
                </c:pt>
                <c:pt idx="90">
                  <c:v>0.25097999999999998</c:v>
                </c:pt>
                <c:pt idx="91">
                  <c:v>0.24984000000000001</c:v>
                </c:pt>
                <c:pt idx="92">
                  <c:v>0.24156</c:v>
                </c:pt>
                <c:pt idx="93">
                  <c:v>0.23851</c:v>
                </c:pt>
                <c:pt idx="94">
                  <c:v>0.23824000000000001</c:v>
                </c:pt>
                <c:pt idx="95">
                  <c:v>0.23930999999999999</c:v>
                </c:pt>
                <c:pt idx="96">
                  <c:v>0.2382</c:v>
                </c:pt>
                <c:pt idx="97">
                  <c:v>0.24157999999999999</c:v>
                </c:pt>
                <c:pt idx="98">
                  <c:v>0.23554</c:v>
                </c:pt>
                <c:pt idx="99">
                  <c:v>0.24398</c:v>
                </c:pt>
                <c:pt idx="100">
                  <c:v>0.24107000000000001</c:v>
                </c:pt>
                <c:pt idx="101">
                  <c:v>0.24010999999999999</c:v>
                </c:pt>
                <c:pt idx="102">
                  <c:v>0.23924999999999999</c:v>
                </c:pt>
                <c:pt idx="103">
                  <c:v>0.24159</c:v>
                </c:pt>
                <c:pt idx="104">
                  <c:v>0.26096000000000003</c:v>
                </c:pt>
                <c:pt idx="105">
                  <c:v>0.25917000000000001</c:v>
                </c:pt>
                <c:pt idx="106">
                  <c:v>0.25816</c:v>
                </c:pt>
                <c:pt idx="107">
                  <c:v>0.25847999999999999</c:v>
                </c:pt>
                <c:pt idx="108">
                  <c:v>0.25735000000000002</c:v>
                </c:pt>
                <c:pt idx="109">
                  <c:v>0.25702999999999998</c:v>
                </c:pt>
                <c:pt idx="110">
                  <c:v>0.25946000000000002</c:v>
                </c:pt>
                <c:pt idx="111">
                  <c:v>0.24829999999999999</c:v>
                </c:pt>
                <c:pt idx="112">
                  <c:v>0.24673</c:v>
                </c:pt>
                <c:pt idx="113">
                  <c:v>0.24126</c:v>
                </c:pt>
                <c:pt idx="114">
                  <c:v>0.24526999999999999</c:v>
                </c:pt>
                <c:pt idx="115">
                  <c:v>0.24138000000000001</c:v>
                </c:pt>
                <c:pt idx="116">
                  <c:v>0.2465</c:v>
                </c:pt>
                <c:pt idx="117">
                  <c:v>0.2487</c:v>
                </c:pt>
                <c:pt idx="118">
                  <c:v>0.25439000000000001</c:v>
                </c:pt>
                <c:pt idx="119">
                  <c:v>0.25752999999999998</c:v>
                </c:pt>
                <c:pt idx="120">
                  <c:v>0.42703000000000002</c:v>
                </c:pt>
                <c:pt idx="121">
                  <c:v>0.26626</c:v>
                </c:pt>
                <c:pt idx="122">
                  <c:v>0.30120999999999998</c:v>
                </c:pt>
                <c:pt idx="123">
                  <c:v>0.26299</c:v>
                </c:pt>
                <c:pt idx="124">
                  <c:v>0.30880999999999997</c:v>
                </c:pt>
                <c:pt idx="125">
                  <c:v>0.24661</c:v>
                </c:pt>
                <c:pt idx="126">
                  <c:v>0.26357000000000003</c:v>
                </c:pt>
                <c:pt idx="127">
                  <c:v>0.24549000000000001</c:v>
                </c:pt>
                <c:pt idx="128">
                  <c:v>0.26583000000000001</c:v>
                </c:pt>
                <c:pt idx="129">
                  <c:v>0.26402999999999999</c:v>
                </c:pt>
                <c:pt idx="130">
                  <c:v>0.26250000000000001</c:v>
                </c:pt>
                <c:pt idx="131">
                  <c:v>0.26433000000000001</c:v>
                </c:pt>
                <c:pt idx="132">
                  <c:v>0.24440000000000001</c:v>
                </c:pt>
                <c:pt idx="133">
                  <c:v>0.26724999999999999</c:v>
                </c:pt>
                <c:pt idx="134">
                  <c:v>0.24446999999999999</c:v>
                </c:pt>
                <c:pt idx="135">
                  <c:v>0.24551000000000001</c:v>
                </c:pt>
                <c:pt idx="136">
                  <c:v>0.26173000000000002</c:v>
                </c:pt>
                <c:pt idx="137">
                  <c:v>0.27788000000000002</c:v>
                </c:pt>
                <c:pt idx="138">
                  <c:v>0.25997999999999999</c:v>
                </c:pt>
                <c:pt idx="139">
                  <c:v>0.26249</c:v>
                </c:pt>
                <c:pt idx="140">
                  <c:v>0.26706999999999997</c:v>
                </c:pt>
                <c:pt idx="141">
                  <c:v>0.24748000000000001</c:v>
                </c:pt>
                <c:pt idx="142">
                  <c:v>0.24618000000000001</c:v>
                </c:pt>
                <c:pt idx="143">
                  <c:v>0.24803</c:v>
                </c:pt>
                <c:pt idx="144">
                  <c:v>0.24848999999999999</c:v>
                </c:pt>
                <c:pt idx="145">
                  <c:v>0.2515</c:v>
                </c:pt>
                <c:pt idx="146">
                  <c:v>0.25174000000000002</c:v>
                </c:pt>
                <c:pt idx="147">
                  <c:v>0.26811000000000001</c:v>
                </c:pt>
                <c:pt idx="148">
                  <c:v>0.25147999999999998</c:v>
                </c:pt>
                <c:pt idx="149">
                  <c:v>0.25168000000000001</c:v>
                </c:pt>
                <c:pt idx="150">
                  <c:v>0.24692</c:v>
                </c:pt>
                <c:pt idx="151">
                  <c:v>0.2467</c:v>
                </c:pt>
                <c:pt idx="152">
                  <c:v>0.24528</c:v>
                </c:pt>
                <c:pt idx="153">
                  <c:v>0.25098999999999999</c:v>
                </c:pt>
                <c:pt idx="154">
                  <c:v>0.27185999999999999</c:v>
                </c:pt>
                <c:pt idx="155">
                  <c:v>0.26551000000000002</c:v>
                </c:pt>
                <c:pt idx="156">
                  <c:v>0.26817000000000002</c:v>
                </c:pt>
                <c:pt idx="157">
                  <c:v>0.24421999999999999</c:v>
                </c:pt>
                <c:pt idx="158">
                  <c:v>0.30886000000000002</c:v>
                </c:pt>
                <c:pt idx="159">
                  <c:v>0.24859000000000001</c:v>
                </c:pt>
                <c:pt idx="160">
                  <c:v>0.25424999999999998</c:v>
                </c:pt>
                <c:pt idx="161">
                  <c:v>0.29526000000000002</c:v>
                </c:pt>
                <c:pt idx="162" formatCode="General">
                  <c:v>0.24964</c:v>
                </c:pt>
                <c:pt idx="163" formatCode="General">
                  <c:v>0.24623999999999999</c:v>
                </c:pt>
                <c:pt idx="164" formatCode="General">
                  <c:v>0.24537</c:v>
                </c:pt>
                <c:pt idx="165" formatCode="General">
                  <c:v>0.24868999999999999</c:v>
                </c:pt>
                <c:pt idx="166" formatCode="General">
                  <c:v>0.28539999999999999</c:v>
                </c:pt>
                <c:pt idx="167" formatCode="General">
                  <c:v>0.26676</c:v>
                </c:pt>
                <c:pt idx="168" formatCode="General">
                  <c:v>0.24285999999999999</c:v>
                </c:pt>
                <c:pt idx="169" formatCode="General">
                  <c:v>0.24401</c:v>
                </c:pt>
                <c:pt idx="170" formatCode="General">
                  <c:v>0.24429000000000001</c:v>
                </c:pt>
                <c:pt idx="171" formatCode="General">
                  <c:v>0.27056999999999998</c:v>
                </c:pt>
                <c:pt idx="172" formatCode="General">
                  <c:v>0.31101000000000001</c:v>
                </c:pt>
                <c:pt idx="173" formatCode="General">
                  <c:v>0.26863999999999999</c:v>
                </c:pt>
                <c:pt idx="174" formatCode="General">
                  <c:v>0.26683000000000001</c:v>
                </c:pt>
                <c:pt idx="175" formatCode="General">
                  <c:v>0.26499</c:v>
                </c:pt>
                <c:pt idx="176" formatCode="General">
                  <c:v>0.26196999999999998</c:v>
                </c:pt>
                <c:pt idx="177" formatCode="General">
                  <c:v>0.25308999999999998</c:v>
                </c:pt>
                <c:pt idx="178" formatCode="General">
                  <c:v>0.25840000000000002</c:v>
                </c:pt>
                <c:pt idx="179" formatCode="General">
                  <c:v>0.26151000000000002</c:v>
                </c:pt>
                <c:pt idx="180" formatCode="General">
                  <c:v>0.24281</c:v>
                </c:pt>
                <c:pt idx="181" formatCode="General">
                  <c:v>0.24326</c:v>
                </c:pt>
                <c:pt idx="182" formatCode="General">
                  <c:v>0.2487</c:v>
                </c:pt>
                <c:pt idx="183" formatCode="General">
                  <c:v>0.25878000000000001</c:v>
                </c:pt>
                <c:pt idx="184" formatCode="General">
                  <c:v>0.25447999999999998</c:v>
                </c:pt>
                <c:pt idx="185" formatCode="General">
                  <c:v>0.25180000000000002</c:v>
                </c:pt>
                <c:pt idx="186" formatCode="General">
                  <c:v>0.27745999999999998</c:v>
                </c:pt>
                <c:pt idx="187" formatCode="General">
                  <c:v>0.24843999999999999</c:v>
                </c:pt>
                <c:pt idx="188" formatCode="General">
                  <c:v>0.25472</c:v>
                </c:pt>
                <c:pt idx="189" formatCode="General">
                  <c:v>0.26247999999999999</c:v>
                </c:pt>
                <c:pt idx="190" formatCode="General">
                  <c:v>0.26638000000000001</c:v>
                </c:pt>
                <c:pt idx="191" formatCode="General">
                  <c:v>0.27009</c:v>
                </c:pt>
                <c:pt idx="192" formatCode="General">
                  <c:v>0.26978999999999997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06272"/>
        <c:axId val="96565440"/>
      </c:lineChart>
      <c:dateAx>
        <c:axId val="972062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96565440"/>
        <c:crosses val="autoZero"/>
        <c:auto val="1"/>
        <c:lblOffset val="100"/>
        <c:baseTimeUnit val="days"/>
      </c:dateAx>
      <c:valAx>
        <c:axId val="96565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9720627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4685044444444439"/>
          <c:y val="4.5467777777777788E-2"/>
          <c:w val="0.25408099662821609"/>
          <c:h val="0.305477858293075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Componente E-W </a:t>
            </a:r>
          </a:p>
        </c:rich>
      </c:tx>
      <c:layout>
        <c:manualLayout>
          <c:xMode val="edge"/>
          <c:yMode val="edge"/>
          <c:x val="0.4436458271703661"/>
          <c:y val="4.938888888888889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3021986332238228E-2"/>
          <c:y val="7.8334444444444443E-2"/>
          <c:w val="0.92920023285216891"/>
          <c:h val="0.69499444444444447"/>
        </c:manualLayout>
      </c:layout>
      <c:lineChart>
        <c:grouping val="standard"/>
        <c:varyColors val="0"/>
        <c:ser>
          <c:idx val="0"/>
          <c:order val="0"/>
          <c:trendline>
            <c:spPr>
              <a:ln w="44450">
                <a:solidFill>
                  <a:srgbClr val="FFC000"/>
                </a:solidFill>
              </a:ln>
            </c:spPr>
            <c:trendlineType val="poly"/>
            <c:order val="6"/>
            <c:dispRSqr val="0"/>
            <c:dispEq val="0"/>
          </c:trendline>
          <c:cat>
            <c:numRef>
              <c:f>temp_long!$B$1:$B$193</c:f>
              <c:numCache>
                <c:formatCode>m/d/yyyy</c:formatCode>
                <c:ptCount val="193"/>
                <c:pt idx="0">
                  <c:v>43350</c:v>
                </c:pt>
                <c:pt idx="1">
                  <c:v>43351</c:v>
                </c:pt>
                <c:pt idx="2">
                  <c:v>43352</c:v>
                </c:pt>
                <c:pt idx="3">
                  <c:v>43353</c:v>
                </c:pt>
                <c:pt idx="4">
                  <c:v>43354</c:v>
                </c:pt>
                <c:pt idx="5">
                  <c:v>43355</c:v>
                </c:pt>
                <c:pt idx="6">
                  <c:v>43356</c:v>
                </c:pt>
                <c:pt idx="7">
                  <c:v>43357</c:v>
                </c:pt>
                <c:pt idx="8">
                  <c:v>43358</c:v>
                </c:pt>
                <c:pt idx="9">
                  <c:v>43359</c:v>
                </c:pt>
                <c:pt idx="10">
                  <c:v>43360</c:v>
                </c:pt>
                <c:pt idx="11">
                  <c:v>43361</c:v>
                </c:pt>
                <c:pt idx="12">
                  <c:v>43364</c:v>
                </c:pt>
                <c:pt idx="13">
                  <c:v>43365</c:v>
                </c:pt>
                <c:pt idx="14">
                  <c:v>43366</c:v>
                </c:pt>
                <c:pt idx="15">
                  <c:v>43367</c:v>
                </c:pt>
                <c:pt idx="16">
                  <c:v>43369</c:v>
                </c:pt>
                <c:pt idx="17">
                  <c:v>43370</c:v>
                </c:pt>
                <c:pt idx="18">
                  <c:v>43371</c:v>
                </c:pt>
                <c:pt idx="19">
                  <c:v>43372</c:v>
                </c:pt>
                <c:pt idx="20">
                  <c:v>43373</c:v>
                </c:pt>
                <c:pt idx="21">
                  <c:v>43374</c:v>
                </c:pt>
                <c:pt idx="22">
                  <c:v>43375</c:v>
                </c:pt>
                <c:pt idx="23">
                  <c:v>43376</c:v>
                </c:pt>
                <c:pt idx="24">
                  <c:v>43377</c:v>
                </c:pt>
                <c:pt idx="25">
                  <c:v>43378</c:v>
                </c:pt>
                <c:pt idx="26">
                  <c:v>43379</c:v>
                </c:pt>
                <c:pt idx="27">
                  <c:v>43380</c:v>
                </c:pt>
                <c:pt idx="28">
                  <c:v>43382</c:v>
                </c:pt>
                <c:pt idx="29">
                  <c:v>43383</c:v>
                </c:pt>
                <c:pt idx="30">
                  <c:v>43384</c:v>
                </c:pt>
                <c:pt idx="31">
                  <c:v>43385</c:v>
                </c:pt>
                <c:pt idx="32">
                  <c:v>43386</c:v>
                </c:pt>
                <c:pt idx="33">
                  <c:v>43387</c:v>
                </c:pt>
                <c:pt idx="34">
                  <c:v>43388</c:v>
                </c:pt>
                <c:pt idx="35">
                  <c:v>43389</c:v>
                </c:pt>
                <c:pt idx="36">
                  <c:v>43390</c:v>
                </c:pt>
                <c:pt idx="37">
                  <c:v>43391</c:v>
                </c:pt>
                <c:pt idx="38">
                  <c:v>43392</c:v>
                </c:pt>
                <c:pt idx="39">
                  <c:v>43393</c:v>
                </c:pt>
                <c:pt idx="40">
                  <c:v>43394</c:v>
                </c:pt>
                <c:pt idx="41">
                  <c:v>43395</c:v>
                </c:pt>
                <c:pt idx="42">
                  <c:v>43396</c:v>
                </c:pt>
                <c:pt idx="43">
                  <c:v>43397</c:v>
                </c:pt>
                <c:pt idx="44">
                  <c:v>43398</c:v>
                </c:pt>
                <c:pt idx="45">
                  <c:v>43399</c:v>
                </c:pt>
                <c:pt idx="46">
                  <c:v>43400</c:v>
                </c:pt>
                <c:pt idx="47">
                  <c:v>43401</c:v>
                </c:pt>
                <c:pt idx="48">
                  <c:v>43402</c:v>
                </c:pt>
                <c:pt idx="49">
                  <c:v>43403</c:v>
                </c:pt>
                <c:pt idx="50">
                  <c:v>43404</c:v>
                </c:pt>
                <c:pt idx="51">
                  <c:v>43405</c:v>
                </c:pt>
                <c:pt idx="52">
                  <c:v>43406</c:v>
                </c:pt>
                <c:pt idx="53">
                  <c:v>43407</c:v>
                </c:pt>
                <c:pt idx="54">
                  <c:v>43408</c:v>
                </c:pt>
                <c:pt idx="55">
                  <c:v>43409</c:v>
                </c:pt>
                <c:pt idx="56">
                  <c:v>43410</c:v>
                </c:pt>
                <c:pt idx="57">
                  <c:v>43411</c:v>
                </c:pt>
                <c:pt idx="58">
                  <c:v>43412</c:v>
                </c:pt>
                <c:pt idx="59">
                  <c:v>43413</c:v>
                </c:pt>
                <c:pt idx="60">
                  <c:v>43414</c:v>
                </c:pt>
                <c:pt idx="61">
                  <c:v>43415</c:v>
                </c:pt>
                <c:pt idx="62">
                  <c:v>43416</c:v>
                </c:pt>
                <c:pt idx="63">
                  <c:v>43417</c:v>
                </c:pt>
                <c:pt idx="64">
                  <c:v>43418</c:v>
                </c:pt>
                <c:pt idx="65">
                  <c:v>43419</c:v>
                </c:pt>
                <c:pt idx="66">
                  <c:v>43421</c:v>
                </c:pt>
                <c:pt idx="67">
                  <c:v>43422</c:v>
                </c:pt>
                <c:pt idx="68">
                  <c:v>43423</c:v>
                </c:pt>
                <c:pt idx="69">
                  <c:v>43424</c:v>
                </c:pt>
                <c:pt idx="70">
                  <c:v>43425</c:v>
                </c:pt>
                <c:pt idx="71">
                  <c:v>43426</c:v>
                </c:pt>
                <c:pt idx="72">
                  <c:v>43427</c:v>
                </c:pt>
                <c:pt idx="73">
                  <c:v>43428</c:v>
                </c:pt>
                <c:pt idx="74">
                  <c:v>43429</c:v>
                </c:pt>
                <c:pt idx="75">
                  <c:v>43430</c:v>
                </c:pt>
                <c:pt idx="76">
                  <c:v>43431</c:v>
                </c:pt>
                <c:pt idx="77">
                  <c:v>43432</c:v>
                </c:pt>
                <c:pt idx="78">
                  <c:v>43433</c:v>
                </c:pt>
                <c:pt idx="79">
                  <c:v>43434</c:v>
                </c:pt>
                <c:pt idx="80">
                  <c:v>43435</c:v>
                </c:pt>
                <c:pt idx="81">
                  <c:v>43436</c:v>
                </c:pt>
                <c:pt idx="82">
                  <c:v>43437</c:v>
                </c:pt>
                <c:pt idx="83">
                  <c:v>43438</c:v>
                </c:pt>
                <c:pt idx="84">
                  <c:v>43439</c:v>
                </c:pt>
                <c:pt idx="85">
                  <c:v>43440</c:v>
                </c:pt>
                <c:pt idx="86">
                  <c:v>43442</c:v>
                </c:pt>
                <c:pt idx="87">
                  <c:v>43443</c:v>
                </c:pt>
                <c:pt idx="88">
                  <c:v>43444</c:v>
                </c:pt>
                <c:pt idx="89">
                  <c:v>43446</c:v>
                </c:pt>
                <c:pt idx="90">
                  <c:v>43447</c:v>
                </c:pt>
                <c:pt idx="91">
                  <c:v>43448</c:v>
                </c:pt>
                <c:pt idx="92">
                  <c:v>43449</c:v>
                </c:pt>
                <c:pt idx="93">
                  <c:v>43450</c:v>
                </c:pt>
                <c:pt idx="94">
                  <c:v>43451</c:v>
                </c:pt>
                <c:pt idx="95">
                  <c:v>43452</c:v>
                </c:pt>
                <c:pt idx="96">
                  <c:v>43453</c:v>
                </c:pt>
                <c:pt idx="97">
                  <c:v>43454</c:v>
                </c:pt>
                <c:pt idx="98">
                  <c:v>43455</c:v>
                </c:pt>
                <c:pt idx="99">
                  <c:v>43456</c:v>
                </c:pt>
                <c:pt idx="100">
                  <c:v>43457</c:v>
                </c:pt>
                <c:pt idx="101">
                  <c:v>43458</c:v>
                </c:pt>
                <c:pt idx="102">
                  <c:v>43459</c:v>
                </c:pt>
                <c:pt idx="103">
                  <c:v>43460</c:v>
                </c:pt>
                <c:pt idx="104">
                  <c:v>43461</c:v>
                </c:pt>
                <c:pt idx="105">
                  <c:v>43462</c:v>
                </c:pt>
                <c:pt idx="106">
                  <c:v>43463</c:v>
                </c:pt>
                <c:pt idx="107">
                  <c:v>43464</c:v>
                </c:pt>
                <c:pt idx="108">
                  <c:v>43465</c:v>
                </c:pt>
                <c:pt idx="109">
                  <c:v>43466</c:v>
                </c:pt>
                <c:pt idx="110">
                  <c:v>43467</c:v>
                </c:pt>
                <c:pt idx="111">
                  <c:v>43468</c:v>
                </c:pt>
                <c:pt idx="112">
                  <c:v>43469</c:v>
                </c:pt>
                <c:pt idx="113">
                  <c:v>43470</c:v>
                </c:pt>
                <c:pt idx="114">
                  <c:v>43471</c:v>
                </c:pt>
                <c:pt idx="115">
                  <c:v>43472</c:v>
                </c:pt>
                <c:pt idx="116">
                  <c:v>43473</c:v>
                </c:pt>
                <c:pt idx="117">
                  <c:v>43474</c:v>
                </c:pt>
                <c:pt idx="118">
                  <c:v>43475</c:v>
                </c:pt>
                <c:pt idx="119">
                  <c:v>43477</c:v>
                </c:pt>
                <c:pt idx="120">
                  <c:v>43478</c:v>
                </c:pt>
                <c:pt idx="121">
                  <c:v>43480</c:v>
                </c:pt>
                <c:pt idx="122">
                  <c:v>43481</c:v>
                </c:pt>
                <c:pt idx="123">
                  <c:v>43482</c:v>
                </c:pt>
                <c:pt idx="124">
                  <c:v>43483</c:v>
                </c:pt>
                <c:pt idx="125">
                  <c:v>43484</c:v>
                </c:pt>
                <c:pt idx="126">
                  <c:v>43485</c:v>
                </c:pt>
                <c:pt idx="127">
                  <c:v>43486</c:v>
                </c:pt>
                <c:pt idx="128">
                  <c:v>43487</c:v>
                </c:pt>
                <c:pt idx="129">
                  <c:v>43488</c:v>
                </c:pt>
                <c:pt idx="130">
                  <c:v>43489</c:v>
                </c:pt>
                <c:pt idx="131">
                  <c:v>43490</c:v>
                </c:pt>
                <c:pt idx="132">
                  <c:v>43491</c:v>
                </c:pt>
                <c:pt idx="133">
                  <c:v>43492</c:v>
                </c:pt>
                <c:pt idx="134">
                  <c:v>43493</c:v>
                </c:pt>
                <c:pt idx="135">
                  <c:v>43494</c:v>
                </c:pt>
                <c:pt idx="136">
                  <c:v>43495</c:v>
                </c:pt>
                <c:pt idx="137">
                  <c:v>43496</c:v>
                </c:pt>
                <c:pt idx="138">
                  <c:v>43497</c:v>
                </c:pt>
                <c:pt idx="139">
                  <c:v>43498</c:v>
                </c:pt>
                <c:pt idx="140">
                  <c:v>43499</c:v>
                </c:pt>
                <c:pt idx="141">
                  <c:v>43500</c:v>
                </c:pt>
                <c:pt idx="142">
                  <c:v>43501</c:v>
                </c:pt>
                <c:pt idx="143">
                  <c:v>43502</c:v>
                </c:pt>
                <c:pt idx="144">
                  <c:v>43503</c:v>
                </c:pt>
                <c:pt idx="145">
                  <c:v>43504</c:v>
                </c:pt>
                <c:pt idx="146">
                  <c:v>43505</c:v>
                </c:pt>
                <c:pt idx="147">
                  <c:v>43506</c:v>
                </c:pt>
                <c:pt idx="148">
                  <c:v>43507</c:v>
                </c:pt>
                <c:pt idx="149">
                  <c:v>43508</c:v>
                </c:pt>
                <c:pt idx="150">
                  <c:v>43509</c:v>
                </c:pt>
                <c:pt idx="151">
                  <c:v>43510</c:v>
                </c:pt>
                <c:pt idx="152">
                  <c:v>43511</c:v>
                </c:pt>
                <c:pt idx="153">
                  <c:v>43512</c:v>
                </c:pt>
                <c:pt idx="154">
                  <c:v>43513</c:v>
                </c:pt>
                <c:pt idx="155">
                  <c:v>43514</c:v>
                </c:pt>
                <c:pt idx="156">
                  <c:v>43515</c:v>
                </c:pt>
                <c:pt idx="157">
                  <c:v>43516</c:v>
                </c:pt>
                <c:pt idx="158">
                  <c:v>43517</c:v>
                </c:pt>
                <c:pt idx="159">
                  <c:v>43518</c:v>
                </c:pt>
                <c:pt idx="160">
                  <c:v>43519</c:v>
                </c:pt>
                <c:pt idx="161">
                  <c:v>43520</c:v>
                </c:pt>
                <c:pt idx="162">
                  <c:v>43521</c:v>
                </c:pt>
                <c:pt idx="163">
                  <c:v>43522</c:v>
                </c:pt>
                <c:pt idx="164">
                  <c:v>43523</c:v>
                </c:pt>
                <c:pt idx="165">
                  <c:v>43524</c:v>
                </c:pt>
                <c:pt idx="166">
                  <c:v>43528</c:v>
                </c:pt>
                <c:pt idx="167">
                  <c:v>43529</c:v>
                </c:pt>
                <c:pt idx="168">
                  <c:v>43530</c:v>
                </c:pt>
                <c:pt idx="169">
                  <c:v>43531</c:v>
                </c:pt>
                <c:pt idx="170">
                  <c:v>43532</c:v>
                </c:pt>
                <c:pt idx="171">
                  <c:v>43533</c:v>
                </c:pt>
                <c:pt idx="172">
                  <c:v>43534</c:v>
                </c:pt>
                <c:pt idx="173">
                  <c:v>43535</c:v>
                </c:pt>
                <c:pt idx="174">
                  <c:v>43536</c:v>
                </c:pt>
                <c:pt idx="175">
                  <c:v>43537</c:v>
                </c:pt>
                <c:pt idx="176">
                  <c:v>43538</c:v>
                </c:pt>
                <c:pt idx="177">
                  <c:v>43539</c:v>
                </c:pt>
                <c:pt idx="178">
                  <c:v>43540</c:v>
                </c:pt>
                <c:pt idx="179">
                  <c:v>43541</c:v>
                </c:pt>
                <c:pt idx="180">
                  <c:v>43542</c:v>
                </c:pt>
                <c:pt idx="181">
                  <c:v>43543</c:v>
                </c:pt>
                <c:pt idx="182">
                  <c:v>43544</c:v>
                </c:pt>
                <c:pt idx="183">
                  <c:v>43545</c:v>
                </c:pt>
                <c:pt idx="184">
                  <c:v>43546</c:v>
                </c:pt>
                <c:pt idx="185">
                  <c:v>43547</c:v>
                </c:pt>
                <c:pt idx="186">
                  <c:v>43548</c:v>
                </c:pt>
                <c:pt idx="187">
                  <c:v>43549</c:v>
                </c:pt>
                <c:pt idx="188">
                  <c:v>43550</c:v>
                </c:pt>
                <c:pt idx="189">
                  <c:v>43551</c:v>
                </c:pt>
                <c:pt idx="190">
                  <c:v>43552</c:v>
                </c:pt>
                <c:pt idx="191">
                  <c:v>43553</c:v>
                </c:pt>
                <c:pt idx="192">
                  <c:v>43554</c:v>
                </c:pt>
              </c:numCache>
            </c:numRef>
          </c:cat>
          <c:val>
            <c:numRef>
              <c:f>temp_long!$C$1:$C$193</c:f>
              <c:numCache>
                <c:formatCode>0.00000</c:formatCode>
                <c:ptCount val="193"/>
                <c:pt idx="0">
                  <c:v>2.7358500000000001</c:v>
                </c:pt>
                <c:pt idx="1">
                  <c:v>0.92754899999999996</c:v>
                </c:pt>
                <c:pt idx="2">
                  <c:v>2.39975</c:v>
                </c:pt>
                <c:pt idx="3">
                  <c:v>4.0463500000000003</c:v>
                </c:pt>
                <c:pt idx="4">
                  <c:v>1.83185</c:v>
                </c:pt>
                <c:pt idx="5">
                  <c:v>0.58514900000000003</c:v>
                </c:pt>
                <c:pt idx="6">
                  <c:v>1.2882499999999999</c:v>
                </c:pt>
                <c:pt idx="7">
                  <c:v>2.03125</c:v>
                </c:pt>
                <c:pt idx="8">
                  <c:v>1.0126500000000001</c:v>
                </c:pt>
                <c:pt idx="9">
                  <c:v>1.5224500000000001</c:v>
                </c:pt>
                <c:pt idx="10">
                  <c:v>1.59335</c:v>
                </c:pt>
                <c:pt idx="11">
                  <c:v>3.6349199999999998E-2</c:v>
                </c:pt>
                <c:pt idx="12">
                  <c:v>-3.50685</c:v>
                </c:pt>
                <c:pt idx="13">
                  <c:v>0.233349</c:v>
                </c:pt>
                <c:pt idx="14">
                  <c:v>-1.2091499999999999</c:v>
                </c:pt>
                <c:pt idx="15">
                  <c:v>-0.87085100000000004</c:v>
                </c:pt>
                <c:pt idx="16">
                  <c:v>-0.51265099999999997</c:v>
                </c:pt>
                <c:pt idx="17">
                  <c:v>-0.45405099999999998</c:v>
                </c:pt>
                <c:pt idx="18">
                  <c:v>3.9649200000000002E-2</c:v>
                </c:pt>
                <c:pt idx="19">
                  <c:v>0.78744899999999995</c:v>
                </c:pt>
                <c:pt idx="20">
                  <c:v>-2.8934500000000001</c:v>
                </c:pt>
                <c:pt idx="21">
                  <c:v>-1.3610500000000001</c:v>
                </c:pt>
                <c:pt idx="22">
                  <c:v>-2.2825500000000001</c:v>
                </c:pt>
                <c:pt idx="23">
                  <c:v>-1.9472499999999999</c:v>
                </c:pt>
                <c:pt idx="24">
                  <c:v>-2.8042500000000001</c:v>
                </c:pt>
                <c:pt idx="25">
                  <c:v>-1.06965</c:v>
                </c:pt>
                <c:pt idx="26">
                  <c:v>1.07805</c:v>
                </c:pt>
                <c:pt idx="27">
                  <c:v>1.2357499999999999</c:v>
                </c:pt>
                <c:pt idx="28">
                  <c:v>-1.69435</c:v>
                </c:pt>
                <c:pt idx="29">
                  <c:v>-1.3991499999999999</c:v>
                </c:pt>
                <c:pt idx="30">
                  <c:v>-4.94665</c:v>
                </c:pt>
                <c:pt idx="31">
                  <c:v>-3.8845499999999999</c:v>
                </c:pt>
                <c:pt idx="32">
                  <c:v>1.2152499999999999</c:v>
                </c:pt>
                <c:pt idx="33">
                  <c:v>3.1336499999999998</c:v>
                </c:pt>
                <c:pt idx="34">
                  <c:v>2.8406500000000001</c:v>
                </c:pt>
                <c:pt idx="35">
                  <c:v>2.0172500000000002</c:v>
                </c:pt>
                <c:pt idx="36">
                  <c:v>1.4251499999999999</c:v>
                </c:pt>
                <c:pt idx="37">
                  <c:v>-1.33405</c:v>
                </c:pt>
                <c:pt idx="38">
                  <c:v>2.7249200000000001E-2</c:v>
                </c:pt>
                <c:pt idx="39">
                  <c:v>-3.79508E-2</c:v>
                </c:pt>
                <c:pt idx="40">
                  <c:v>0.41364899999999999</c:v>
                </c:pt>
                <c:pt idx="41">
                  <c:v>-3.1100500000000002</c:v>
                </c:pt>
                <c:pt idx="42">
                  <c:v>2.6742499999999998</c:v>
                </c:pt>
                <c:pt idx="43">
                  <c:v>-1.0810500000000001</c:v>
                </c:pt>
                <c:pt idx="44">
                  <c:v>3.3889499999999999</c:v>
                </c:pt>
                <c:pt idx="45">
                  <c:v>0.135549</c:v>
                </c:pt>
                <c:pt idx="46">
                  <c:v>0.133849</c:v>
                </c:pt>
                <c:pt idx="47">
                  <c:v>1.5946499999999999</c:v>
                </c:pt>
                <c:pt idx="48">
                  <c:v>-1.5242500000000001</c:v>
                </c:pt>
                <c:pt idx="49">
                  <c:v>3.9149500000000002</c:v>
                </c:pt>
                <c:pt idx="50">
                  <c:v>0.49294900000000003</c:v>
                </c:pt>
                <c:pt idx="51">
                  <c:v>6.2033500000000004</c:v>
                </c:pt>
                <c:pt idx="52">
                  <c:v>1.64815</c:v>
                </c:pt>
                <c:pt idx="53">
                  <c:v>1.2705500000000001</c:v>
                </c:pt>
                <c:pt idx="54">
                  <c:v>0.497249</c:v>
                </c:pt>
                <c:pt idx="55">
                  <c:v>0.30744899999999997</c:v>
                </c:pt>
                <c:pt idx="56">
                  <c:v>0.92874900000000005</c:v>
                </c:pt>
                <c:pt idx="57">
                  <c:v>9.1949199999999995E-2</c:v>
                </c:pt>
                <c:pt idx="58">
                  <c:v>-0.52375099999999997</c:v>
                </c:pt>
                <c:pt idx="59">
                  <c:v>2.5928499999999999</c:v>
                </c:pt>
                <c:pt idx="60">
                  <c:v>-0.38345099999999999</c:v>
                </c:pt>
                <c:pt idx="61">
                  <c:v>-0.20785100000000001</c:v>
                </c:pt>
                <c:pt idx="62">
                  <c:v>0.138849</c:v>
                </c:pt>
                <c:pt idx="63">
                  <c:v>4.7391500000000004</c:v>
                </c:pt>
                <c:pt idx="64">
                  <c:v>4.8821500000000002</c:v>
                </c:pt>
                <c:pt idx="65">
                  <c:v>-2.0235500000000002</c:v>
                </c:pt>
                <c:pt idx="66">
                  <c:v>0.75134900000000004</c:v>
                </c:pt>
                <c:pt idx="67">
                  <c:v>3.9749199999999998E-2</c:v>
                </c:pt>
                <c:pt idx="68">
                  <c:v>-0.59425099999999997</c:v>
                </c:pt>
                <c:pt idx="69">
                  <c:v>-0.970051</c:v>
                </c:pt>
                <c:pt idx="70">
                  <c:v>-1.72055</c:v>
                </c:pt>
                <c:pt idx="71">
                  <c:v>0.99844900000000003</c:v>
                </c:pt>
                <c:pt idx="72">
                  <c:v>0.23304900000000001</c:v>
                </c:pt>
                <c:pt idx="73">
                  <c:v>-0.56315099999999996</c:v>
                </c:pt>
                <c:pt idx="74">
                  <c:v>2.8659500000000002</c:v>
                </c:pt>
                <c:pt idx="75">
                  <c:v>0.57004900000000003</c:v>
                </c:pt>
                <c:pt idx="76">
                  <c:v>0.94924900000000001</c:v>
                </c:pt>
                <c:pt idx="77">
                  <c:v>1.11435</c:v>
                </c:pt>
                <c:pt idx="78">
                  <c:v>8.9128500000000006</c:v>
                </c:pt>
                <c:pt idx="79">
                  <c:v>6.6382500000000002</c:v>
                </c:pt>
                <c:pt idx="80">
                  <c:v>-0.67315100000000005</c:v>
                </c:pt>
                <c:pt idx="81">
                  <c:v>-2.64025</c:v>
                </c:pt>
                <c:pt idx="82">
                  <c:v>-0.97045099999999995</c:v>
                </c:pt>
                <c:pt idx="83">
                  <c:v>1.98665</c:v>
                </c:pt>
                <c:pt idx="84">
                  <c:v>2.7474500000000002</c:v>
                </c:pt>
                <c:pt idx="85">
                  <c:v>-1.57945</c:v>
                </c:pt>
                <c:pt idx="86">
                  <c:v>-2.4048500000000002</c:v>
                </c:pt>
                <c:pt idx="87">
                  <c:v>-1.4250499999999999</c:v>
                </c:pt>
                <c:pt idx="88">
                  <c:v>0.69184900000000005</c:v>
                </c:pt>
                <c:pt idx="89">
                  <c:v>-0.26115100000000002</c:v>
                </c:pt>
                <c:pt idx="90">
                  <c:v>-1.8463499999999999</c:v>
                </c:pt>
                <c:pt idx="91">
                  <c:v>-2.05985</c:v>
                </c:pt>
                <c:pt idx="92">
                  <c:v>-2.0039500000000001</c:v>
                </c:pt>
                <c:pt idx="93">
                  <c:v>-1.7274499999999999</c:v>
                </c:pt>
                <c:pt idx="94">
                  <c:v>-0.39575100000000002</c:v>
                </c:pt>
                <c:pt idx="95">
                  <c:v>-2.1678500000000001</c:v>
                </c:pt>
                <c:pt idx="96">
                  <c:v>3.44455</c:v>
                </c:pt>
                <c:pt idx="97">
                  <c:v>-3.2569499999999998</c:v>
                </c:pt>
                <c:pt idx="98">
                  <c:v>-2.39045</c:v>
                </c:pt>
                <c:pt idx="99">
                  <c:v>-1.0365500000000001</c:v>
                </c:pt>
                <c:pt idx="100">
                  <c:v>-2.58935</c:v>
                </c:pt>
                <c:pt idx="101">
                  <c:v>0.41214899999999999</c:v>
                </c:pt>
                <c:pt idx="102">
                  <c:v>-3.5336500000000002</c:v>
                </c:pt>
                <c:pt idx="103">
                  <c:v>-3.7287499999999998</c:v>
                </c:pt>
                <c:pt idx="104">
                  <c:v>-3.38815</c:v>
                </c:pt>
                <c:pt idx="105">
                  <c:v>-2.1229499999999999</c:v>
                </c:pt>
                <c:pt idx="106">
                  <c:v>1.9014500000000001</c:v>
                </c:pt>
                <c:pt idx="107">
                  <c:v>-3.2819500000000001</c:v>
                </c:pt>
                <c:pt idx="108">
                  <c:v>-1.00685</c:v>
                </c:pt>
                <c:pt idx="109">
                  <c:v>-1.97905</c:v>
                </c:pt>
                <c:pt idx="110">
                  <c:v>0.56174900000000005</c:v>
                </c:pt>
                <c:pt idx="111">
                  <c:v>0.34644900000000001</c:v>
                </c:pt>
                <c:pt idx="112">
                  <c:v>-1.1917500000000001</c:v>
                </c:pt>
                <c:pt idx="113">
                  <c:v>-1.2274499999999999</c:v>
                </c:pt>
                <c:pt idx="114">
                  <c:v>-2.0279500000000001</c:v>
                </c:pt>
                <c:pt idx="115">
                  <c:v>-2.48665</c:v>
                </c:pt>
                <c:pt idx="116">
                  <c:v>1.09785</c:v>
                </c:pt>
                <c:pt idx="117">
                  <c:v>-1.78505</c:v>
                </c:pt>
                <c:pt idx="118">
                  <c:v>0.58184899999999995</c:v>
                </c:pt>
                <c:pt idx="119">
                  <c:v>-0.63025100000000001</c:v>
                </c:pt>
                <c:pt idx="120">
                  <c:v>-2.3985500000000002</c:v>
                </c:pt>
                <c:pt idx="121">
                  <c:v>-1.4575499999999999</c:v>
                </c:pt>
                <c:pt idx="122">
                  <c:v>-0.90975099999999998</c:v>
                </c:pt>
                <c:pt idx="123">
                  <c:v>-1.0809500000000001</c:v>
                </c:pt>
                <c:pt idx="124">
                  <c:v>0.67124899999999998</c:v>
                </c:pt>
                <c:pt idx="125">
                  <c:v>0.96654899999999999</c:v>
                </c:pt>
                <c:pt idx="126" formatCode="General">
                  <c:v>-0.41164400000000001</c:v>
                </c:pt>
                <c:pt idx="127" formatCode="General">
                  <c:v>0.97455599999999998</c:v>
                </c:pt>
                <c:pt idx="128" formatCode="General">
                  <c:v>-1.9994400000000001</c:v>
                </c:pt>
                <c:pt idx="129" formatCode="General">
                  <c:v>-2.7187399999999999</c:v>
                </c:pt>
                <c:pt idx="130" formatCode="General">
                  <c:v>1.57056</c:v>
                </c:pt>
                <c:pt idx="131" formatCode="General">
                  <c:v>1.8455599999999999E-2</c:v>
                </c:pt>
                <c:pt idx="132" formatCode="General">
                  <c:v>2.3065600000000002</c:v>
                </c:pt>
                <c:pt idx="133" formatCode="General">
                  <c:v>-2.0453399999999999</c:v>
                </c:pt>
                <c:pt idx="134" formatCode="General">
                  <c:v>2.3636599999999999</c:v>
                </c:pt>
                <c:pt idx="135" formatCode="General">
                  <c:v>-0.91434400000000005</c:v>
                </c:pt>
                <c:pt idx="136" formatCode="General">
                  <c:v>-1.4994400000000001</c:v>
                </c:pt>
                <c:pt idx="137" formatCode="General">
                  <c:v>-1.44784</c:v>
                </c:pt>
                <c:pt idx="138" formatCode="General">
                  <c:v>-2.7574399999999999</c:v>
                </c:pt>
                <c:pt idx="139" formatCode="General">
                  <c:v>-4.4458399999999996</c:v>
                </c:pt>
                <c:pt idx="140" formatCode="General">
                  <c:v>-3.5860400000000001</c:v>
                </c:pt>
                <c:pt idx="141" formatCode="General">
                  <c:v>2.3755600000000002E-2</c:v>
                </c:pt>
                <c:pt idx="142" formatCode="General">
                  <c:v>0.77865600000000001</c:v>
                </c:pt>
                <c:pt idx="143" formatCode="General">
                  <c:v>0.21065600000000001</c:v>
                </c:pt>
                <c:pt idx="144" formatCode="General">
                  <c:v>0.25145600000000001</c:v>
                </c:pt>
                <c:pt idx="145" formatCode="General">
                  <c:v>-2.2575400000000001</c:v>
                </c:pt>
                <c:pt idx="146" formatCode="General">
                  <c:v>-0.84914400000000001</c:v>
                </c:pt>
                <c:pt idx="147" formatCode="General">
                  <c:v>0.30795600000000001</c:v>
                </c:pt>
                <c:pt idx="148" formatCode="General">
                  <c:v>-2.70614</c:v>
                </c:pt>
                <c:pt idx="149" formatCode="General">
                  <c:v>-0.249444</c:v>
                </c:pt>
                <c:pt idx="150" formatCode="General">
                  <c:v>-1.5134399999999999</c:v>
                </c:pt>
                <c:pt idx="151" formatCode="General">
                  <c:v>-1.8417399999999999</c:v>
                </c:pt>
                <c:pt idx="152" formatCode="General">
                  <c:v>0.73495600000000005</c:v>
                </c:pt>
                <c:pt idx="153" formatCode="General">
                  <c:v>-0.91284399999999999</c:v>
                </c:pt>
                <c:pt idx="154" formatCode="General">
                  <c:v>-1.27014</c:v>
                </c:pt>
                <c:pt idx="155" formatCode="General">
                  <c:v>-0.69084400000000001</c:v>
                </c:pt>
                <c:pt idx="156" formatCode="General">
                  <c:v>-2.68974</c:v>
                </c:pt>
                <c:pt idx="157" formatCode="General">
                  <c:v>-3.1582400000000002</c:v>
                </c:pt>
                <c:pt idx="158" formatCode="General">
                  <c:v>-3.2037399999999998</c:v>
                </c:pt>
                <c:pt idx="159" formatCode="General">
                  <c:v>0.65705599999999997</c:v>
                </c:pt>
                <c:pt idx="160" formatCode="General">
                  <c:v>0.185056</c:v>
                </c:pt>
                <c:pt idx="161" formatCode="General">
                  <c:v>-1.0352399999999999</c:v>
                </c:pt>
                <c:pt idx="162" formatCode="General">
                  <c:v>-1.4470799999999999</c:v>
                </c:pt>
                <c:pt idx="163" formatCode="General">
                  <c:v>-5.0520800000000001</c:v>
                </c:pt>
                <c:pt idx="164" formatCode="General">
                  <c:v>-1.6224799999999999</c:v>
                </c:pt>
                <c:pt idx="165" formatCode="General">
                  <c:v>-1.3546800000000001</c:v>
                </c:pt>
                <c:pt idx="166" formatCode="General">
                  <c:v>-3.7000799999999998</c:v>
                </c:pt>
                <c:pt idx="167" formatCode="General">
                  <c:v>-3.0904799999999999</c:v>
                </c:pt>
                <c:pt idx="168" formatCode="General">
                  <c:v>1.7177199999999999</c:v>
                </c:pt>
                <c:pt idx="169" formatCode="General">
                  <c:v>0.98901700000000003</c:v>
                </c:pt>
                <c:pt idx="170" formatCode="General">
                  <c:v>0.59941699999999998</c:v>
                </c:pt>
                <c:pt idx="171" formatCode="General">
                  <c:v>-3.8309799999999998</c:v>
                </c:pt>
                <c:pt idx="172" formatCode="General">
                  <c:v>-2.34138</c:v>
                </c:pt>
                <c:pt idx="173" formatCode="General">
                  <c:v>0.330017</c:v>
                </c:pt>
                <c:pt idx="174" formatCode="General">
                  <c:v>-1.71478</c:v>
                </c:pt>
                <c:pt idx="175" formatCode="General">
                  <c:v>-1.9655800000000001</c:v>
                </c:pt>
                <c:pt idx="176" formatCode="General">
                  <c:v>-1.5076799999999999</c:v>
                </c:pt>
                <c:pt idx="177" formatCode="General">
                  <c:v>-0.92248300000000005</c:v>
                </c:pt>
                <c:pt idx="178" formatCode="General">
                  <c:v>-2.78348</c:v>
                </c:pt>
                <c:pt idx="179" formatCode="General">
                  <c:v>0.25381700000000001</c:v>
                </c:pt>
                <c:pt idx="180" formatCode="General">
                  <c:v>-2.52474</c:v>
                </c:pt>
                <c:pt idx="181" formatCode="General">
                  <c:v>0.55136499999999999</c:v>
                </c:pt>
                <c:pt idx="182" formatCode="General">
                  <c:v>0.20866499999999999</c:v>
                </c:pt>
                <c:pt idx="183" formatCode="General">
                  <c:v>-1.9813400000000001</c:v>
                </c:pt>
                <c:pt idx="184" formatCode="General">
                  <c:v>-2.9537399999999998</c:v>
                </c:pt>
                <c:pt idx="185" formatCode="General">
                  <c:v>0.57136500000000001</c:v>
                </c:pt>
                <c:pt idx="186" formatCode="General">
                  <c:v>-2.0013399999999999</c:v>
                </c:pt>
                <c:pt idx="187" formatCode="General">
                  <c:v>-2.1931400000000001</c:v>
                </c:pt>
                <c:pt idx="188" formatCode="General">
                  <c:v>-0.78323500000000001</c:v>
                </c:pt>
                <c:pt idx="189" formatCode="General">
                  <c:v>-0.69873499999999999</c:v>
                </c:pt>
                <c:pt idx="190" formatCode="General">
                  <c:v>-2.9840399999999998</c:v>
                </c:pt>
                <c:pt idx="191" formatCode="General">
                  <c:v>-2.8627400000000001</c:v>
                </c:pt>
                <c:pt idx="192" formatCode="General">
                  <c:v>-3.1207400000000001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temp_long!$B$1:$B$193</c:f>
              <c:numCache>
                <c:formatCode>m/d/yyyy</c:formatCode>
                <c:ptCount val="193"/>
                <c:pt idx="0">
                  <c:v>43350</c:v>
                </c:pt>
                <c:pt idx="1">
                  <c:v>43351</c:v>
                </c:pt>
                <c:pt idx="2">
                  <c:v>43352</c:v>
                </c:pt>
                <c:pt idx="3">
                  <c:v>43353</c:v>
                </c:pt>
                <c:pt idx="4">
                  <c:v>43354</c:v>
                </c:pt>
                <c:pt idx="5">
                  <c:v>43355</c:v>
                </c:pt>
                <c:pt idx="6">
                  <c:v>43356</c:v>
                </c:pt>
                <c:pt idx="7">
                  <c:v>43357</c:v>
                </c:pt>
                <c:pt idx="8">
                  <c:v>43358</c:v>
                </c:pt>
                <c:pt idx="9">
                  <c:v>43359</c:v>
                </c:pt>
                <c:pt idx="10">
                  <c:v>43360</c:v>
                </c:pt>
                <c:pt idx="11">
                  <c:v>43361</c:v>
                </c:pt>
                <c:pt idx="12">
                  <c:v>43364</c:v>
                </c:pt>
                <c:pt idx="13">
                  <c:v>43365</c:v>
                </c:pt>
                <c:pt idx="14">
                  <c:v>43366</c:v>
                </c:pt>
                <c:pt idx="15">
                  <c:v>43367</c:v>
                </c:pt>
                <c:pt idx="16">
                  <c:v>43369</c:v>
                </c:pt>
                <c:pt idx="17">
                  <c:v>43370</c:v>
                </c:pt>
                <c:pt idx="18">
                  <c:v>43371</c:v>
                </c:pt>
                <c:pt idx="19">
                  <c:v>43372</c:v>
                </c:pt>
                <c:pt idx="20">
                  <c:v>43373</c:v>
                </c:pt>
                <c:pt idx="21">
                  <c:v>43374</c:v>
                </c:pt>
                <c:pt idx="22">
                  <c:v>43375</c:v>
                </c:pt>
                <c:pt idx="23">
                  <c:v>43376</c:v>
                </c:pt>
                <c:pt idx="24">
                  <c:v>43377</c:v>
                </c:pt>
                <c:pt idx="25">
                  <c:v>43378</c:v>
                </c:pt>
                <c:pt idx="26">
                  <c:v>43379</c:v>
                </c:pt>
                <c:pt idx="27">
                  <c:v>43380</c:v>
                </c:pt>
                <c:pt idx="28">
                  <c:v>43382</c:v>
                </c:pt>
                <c:pt idx="29">
                  <c:v>43383</c:v>
                </c:pt>
                <c:pt idx="30">
                  <c:v>43384</c:v>
                </c:pt>
                <c:pt idx="31">
                  <c:v>43385</c:v>
                </c:pt>
                <c:pt idx="32">
                  <c:v>43386</c:v>
                </c:pt>
                <c:pt idx="33">
                  <c:v>43387</c:v>
                </c:pt>
                <c:pt idx="34">
                  <c:v>43388</c:v>
                </c:pt>
                <c:pt idx="35">
                  <c:v>43389</c:v>
                </c:pt>
                <c:pt idx="36">
                  <c:v>43390</c:v>
                </c:pt>
                <c:pt idx="37">
                  <c:v>43391</c:v>
                </c:pt>
                <c:pt idx="38">
                  <c:v>43392</c:v>
                </c:pt>
                <c:pt idx="39">
                  <c:v>43393</c:v>
                </c:pt>
                <c:pt idx="40">
                  <c:v>43394</c:v>
                </c:pt>
                <c:pt idx="41">
                  <c:v>43395</c:v>
                </c:pt>
                <c:pt idx="42">
                  <c:v>43396</c:v>
                </c:pt>
                <c:pt idx="43">
                  <c:v>43397</c:v>
                </c:pt>
                <c:pt idx="44">
                  <c:v>43398</c:v>
                </c:pt>
                <c:pt idx="45">
                  <c:v>43399</c:v>
                </c:pt>
                <c:pt idx="46">
                  <c:v>43400</c:v>
                </c:pt>
                <c:pt idx="47">
                  <c:v>43401</c:v>
                </c:pt>
                <c:pt idx="48">
                  <c:v>43402</c:v>
                </c:pt>
                <c:pt idx="49">
                  <c:v>43403</c:v>
                </c:pt>
                <c:pt idx="50">
                  <c:v>43404</c:v>
                </c:pt>
                <c:pt idx="51">
                  <c:v>43405</c:v>
                </c:pt>
                <c:pt idx="52">
                  <c:v>43406</c:v>
                </c:pt>
                <c:pt idx="53">
                  <c:v>43407</c:v>
                </c:pt>
                <c:pt idx="54">
                  <c:v>43408</c:v>
                </c:pt>
                <c:pt idx="55">
                  <c:v>43409</c:v>
                </c:pt>
                <c:pt idx="56">
                  <c:v>43410</c:v>
                </c:pt>
                <c:pt idx="57">
                  <c:v>43411</c:v>
                </c:pt>
                <c:pt idx="58">
                  <c:v>43412</c:v>
                </c:pt>
                <c:pt idx="59">
                  <c:v>43413</c:v>
                </c:pt>
                <c:pt idx="60">
                  <c:v>43414</c:v>
                </c:pt>
                <c:pt idx="61">
                  <c:v>43415</c:v>
                </c:pt>
                <c:pt idx="62">
                  <c:v>43416</c:v>
                </c:pt>
                <c:pt idx="63">
                  <c:v>43417</c:v>
                </c:pt>
                <c:pt idx="64">
                  <c:v>43418</c:v>
                </c:pt>
                <c:pt idx="65">
                  <c:v>43419</c:v>
                </c:pt>
                <c:pt idx="66">
                  <c:v>43421</c:v>
                </c:pt>
                <c:pt idx="67">
                  <c:v>43422</c:v>
                </c:pt>
                <c:pt idx="68">
                  <c:v>43423</c:v>
                </c:pt>
                <c:pt idx="69">
                  <c:v>43424</c:v>
                </c:pt>
                <c:pt idx="70">
                  <c:v>43425</c:v>
                </c:pt>
                <c:pt idx="71">
                  <c:v>43426</c:v>
                </c:pt>
                <c:pt idx="72">
                  <c:v>43427</c:v>
                </c:pt>
                <c:pt idx="73">
                  <c:v>43428</c:v>
                </c:pt>
                <c:pt idx="74">
                  <c:v>43429</c:v>
                </c:pt>
                <c:pt idx="75">
                  <c:v>43430</c:v>
                </c:pt>
                <c:pt idx="76">
                  <c:v>43431</c:v>
                </c:pt>
                <c:pt idx="77">
                  <c:v>43432</c:v>
                </c:pt>
                <c:pt idx="78">
                  <c:v>43433</c:v>
                </c:pt>
                <c:pt idx="79">
                  <c:v>43434</c:v>
                </c:pt>
                <c:pt idx="80">
                  <c:v>43435</c:v>
                </c:pt>
                <c:pt idx="81">
                  <c:v>43436</c:v>
                </c:pt>
                <c:pt idx="82">
                  <c:v>43437</c:v>
                </c:pt>
                <c:pt idx="83">
                  <c:v>43438</c:v>
                </c:pt>
                <c:pt idx="84">
                  <c:v>43439</c:v>
                </c:pt>
                <c:pt idx="85">
                  <c:v>43440</c:v>
                </c:pt>
                <c:pt idx="86">
                  <c:v>43442</c:v>
                </c:pt>
                <c:pt idx="87">
                  <c:v>43443</c:v>
                </c:pt>
                <c:pt idx="88">
                  <c:v>43444</c:v>
                </c:pt>
                <c:pt idx="89">
                  <c:v>43446</c:v>
                </c:pt>
                <c:pt idx="90">
                  <c:v>43447</c:v>
                </c:pt>
                <c:pt idx="91">
                  <c:v>43448</c:v>
                </c:pt>
                <c:pt idx="92">
                  <c:v>43449</c:v>
                </c:pt>
                <c:pt idx="93">
                  <c:v>43450</c:v>
                </c:pt>
                <c:pt idx="94">
                  <c:v>43451</c:v>
                </c:pt>
                <c:pt idx="95">
                  <c:v>43452</c:v>
                </c:pt>
                <c:pt idx="96">
                  <c:v>43453</c:v>
                </c:pt>
                <c:pt idx="97">
                  <c:v>43454</c:v>
                </c:pt>
                <c:pt idx="98">
                  <c:v>43455</c:v>
                </c:pt>
                <c:pt idx="99">
                  <c:v>43456</c:v>
                </c:pt>
                <c:pt idx="100">
                  <c:v>43457</c:v>
                </c:pt>
                <c:pt idx="101">
                  <c:v>43458</c:v>
                </c:pt>
                <c:pt idx="102">
                  <c:v>43459</c:v>
                </c:pt>
                <c:pt idx="103">
                  <c:v>43460</c:v>
                </c:pt>
                <c:pt idx="104">
                  <c:v>43461</c:v>
                </c:pt>
                <c:pt idx="105">
                  <c:v>43462</c:v>
                </c:pt>
                <c:pt idx="106">
                  <c:v>43463</c:v>
                </c:pt>
                <c:pt idx="107">
                  <c:v>43464</c:v>
                </c:pt>
                <c:pt idx="108">
                  <c:v>43465</c:v>
                </c:pt>
                <c:pt idx="109">
                  <c:v>43466</c:v>
                </c:pt>
                <c:pt idx="110">
                  <c:v>43467</c:v>
                </c:pt>
                <c:pt idx="111">
                  <c:v>43468</c:v>
                </c:pt>
                <c:pt idx="112">
                  <c:v>43469</c:v>
                </c:pt>
                <c:pt idx="113">
                  <c:v>43470</c:v>
                </c:pt>
                <c:pt idx="114">
                  <c:v>43471</c:v>
                </c:pt>
                <c:pt idx="115">
                  <c:v>43472</c:v>
                </c:pt>
                <c:pt idx="116">
                  <c:v>43473</c:v>
                </c:pt>
                <c:pt idx="117">
                  <c:v>43474</c:v>
                </c:pt>
                <c:pt idx="118">
                  <c:v>43475</c:v>
                </c:pt>
                <c:pt idx="119">
                  <c:v>43477</c:v>
                </c:pt>
                <c:pt idx="120">
                  <c:v>43478</c:v>
                </c:pt>
                <c:pt idx="121">
                  <c:v>43480</c:v>
                </c:pt>
                <c:pt idx="122">
                  <c:v>43481</c:v>
                </c:pt>
                <c:pt idx="123">
                  <c:v>43482</c:v>
                </c:pt>
                <c:pt idx="124">
                  <c:v>43483</c:v>
                </c:pt>
                <c:pt idx="125">
                  <c:v>43484</c:v>
                </c:pt>
                <c:pt idx="126">
                  <c:v>43485</c:v>
                </c:pt>
                <c:pt idx="127">
                  <c:v>43486</c:v>
                </c:pt>
                <c:pt idx="128">
                  <c:v>43487</c:v>
                </c:pt>
                <c:pt idx="129">
                  <c:v>43488</c:v>
                </c:pt>
                <c:pt idx="130">
                  <c:v>43489</c:v>
                </c:pt>
                <c:pt idx="131">
                  <c:v>43490</c:v>
                </c:pt>
                <c:pt idx="132">
                  <c:v>43491</c:v>
                </c:pt>
                <c:pt idx="133">
                  <c:v>43492</c:v>
                </c:pt>
                <c:pt idx="134">
                  <c:v>43493</c:v>
                </c:pt>
                <c:pt idx="135">
                  <c:v>43494</c:v>
                </c:pt>
                <c:pt idx="136">
                  <c:v>43495</c:v>
                </c:pt>
                <c:pt idx="137">
                  <c:v>43496</c:v>
                </c:pt>
                <c:pt idx="138">
                  <c:v>43497</c:v>
                </c:pt>
                <c:pt idx="139">
                  <c:v>43498</c:v>
                </c:pt>
                <c:pt idx="140">
                  <c:v>43499</c:v>
                </c:pt>
                <c:pt idx="141">
                  <c:v>43500</c:v>
                </c:pt>
                <c:pt idx="142">
                  <c:v>43501</c:v>
                </c:pt>
                <c:pt idx="143">
                  <c:v>43502</c:v>
                </c:pt>
                <c:pt idx="144">
                  <c:v>43503</c:v>
                </c:pt>
                <c:pt idx="145">
                  <c:v>43504</c:v>
                </c:pt>
                <c:pt idx="146">
                  <c:v>43505</c:v>
                </c:pt>
                <c:pt idx="147">
                  <c:v>43506</c:v>
                </c:pt>
                <c:pt idx="148">
                  <c:v>43507</c:v>
                </c:pt>
                <c:pt idx="149">
                  <c:v>43508</c:v>
                </c:pt>
                <c:pt idx="150">
                  <c:v>43509</c:v>
                </c:pt>
                <c:pt idx="151">
                  <c:v>43510</c:v>
                </c:pt>
                <c:pt idx="152">
                  <c:v>43511</c:v>
                </c:pt>
                <c:pt idx="153">
                  <c:v>43512</c:v>
                </c:pt>
                <c:pt idx="154">
                  <c:v>43513</c:v>
                </c:pt>
                <c:pt idx="155">
                  <c:v>43514</c:v>
                </c:pt>
                <c:pt idx="156">
                  <c:v>43515</c:v>
                </c:pt>
                <c:pt idx="157">
                  <c:v>43516</c:v>
                </c:pt>
                <c:pt idx="158">
                  <c:v>43517</c:v>
                </c:pt>
                <c:pt idx="159">
                  <c:v>43518</c:v>
                </c:pt>
                <c:pt idx="160">
                  <c:v>43519</c:v>
                </c:pt>
                <c:pt idx="161">
                  <c:v>43520</c:v>
                </c:pt>
                <c:pt idx="162">
                  <c:v>43521</c:v>
                </c:pt>
                <c:pt idx="163">
                  <c:v>43522</c:v>
                </c:pt>
                <c:pt idx="164">
                  <c:v>43523</c:v>
                </c:pt>
                <c:pt idx="165">
                  <c:v>43524</c:v>
                </c:pt>
                <c:pt idx="166">
                  <c:v>43528</c:v>
                </c:pt>
                <c:pt idx="167">
                  <c:v>43529</c:v>
                </c:pt>
                <c:pt idx="168">
                  <c:v>43530</c:v>
                </c:pt>
                <c:pt idx="169">
                  <c:v>43531</c:v>
                </c:pt>
                <c:pt idx="170">
                  <c:v>43532</c:v>
                </c:pt>
                <c:pt idx="171">
                  <c:v>43533</c:v>
                </c:pt>
                <c:pt idx="172">
                  <c:v>43534</c:v>
                </c:pt>
                <c:pt idx="173">
                  <c:v>43535</c:v>
                </c:pt>
                <c:pt idx="174">
                  <c:v>43536</c:v>
                </c:pt>
                <c:pt idx="175">
                  <c:v>43537</c:v>
                </c:pt>
                <c:pt idx="176">
                  <c:v>43538</c:v>
                </c:pt>
                <c:pt idx="177">
                  <c:v>43539</c:v>
                </c:pt>
                <c:pt idx="178">
                  <c:v>43540</c:v>
                </c:pt>
                <c:pt idx="179">
                  <c:v>43541</c:v>
                </c:pt>
                <c:pt idx="180">
                  <c:v>43542</c:v>
                </c:pt>
                <c:pt idx="181">
                  <c:v>43543</c:v>
                </c:pt>
                <c:pt idx="182">
                  <c:v>43544</c:v>
                </c:pt>
                <c:pt idx="183">
                  <c:v>43545</c:v>
                </c:pt>
                <c:pt idx="184">
                  <c:v>43546</c:v>
                </c:pt>
                <c:pt idx="185">
                  <c:v>43547</c:v>
                </c:pt>
                <c:pt idx="186">
                  <c:v>43548</c:v>
                </c:pt>
                <c:pt idx="187">
                  <c:v>43549</c:v>
                </c:pt>
                <c:pt idx="188">
                  <c:v>43550</c:v>
                </c:pt>
                <c:pt idx="189">
                  <c:v>43551</c:v>
                </c:pt>
                <c:pt idx="190">
                  <c:v>43552</c:v>
                </c:pt>
                <c:pt idx="191">
                  <c:v>43553</c:v>
                </c:pt>
                <c:pt idx="192">
                  <c:v>43554</c:v>
                </c:pt>
              </c:numCache>
            </c:numRef>
          </c:cat>
          <c:val>
            <c:numRef>
              <c:f>temp_long!$D$1:$D$193</c:f>
              <c:numCache>
                <c:formatCode>0.00000</c:formatCode>
                <c:ptCount val="193"/>
                <c:pt idx="0">
                  <c:v>0.25646999999999998</c:v>
                </c:pt>
                <c:pt idx="1">
                  <c:v>0.25463999999999998</c:v>
                </c:pt>
                <c:pt idx="2">
                  <c:v>0.25469999999999998</c:v>
                </c:pt>
                <c:pt idx="3">
                  <c:v>0.25572</c:v>
                </c:pt>
                <c:pt idx="4">
                  <c:v>0.26308999999999999</c:v>
                </c:pt>
                <c:pt idx="5">
                  <c:v>0.25785000000000002</c:v>
                </c:pt>
                <c:pt idx="6">
                  <c:v>0.2616</c:v>
                </c:pt>
                <c:pt idx="7">
                  <c:v>0.26669999999999999</c:v>
                </c:pt>
                <c:pt idx="8">
                  <c:v>0.25885000000000002</c:v>
                </c:pt>
                <c:pt idx="9">
                  <c:v>0.25684000000000001</c:v>
                </c:pt>
                <c:pt idx="10">
                  <c:v>0.26042999999999999</c:v>
                </c:pt>
                <c:pt idx="11">
                  <c:v>0.25559999999999999</c:v>
                </c:pt>
                <c:pt idx="12">
                  <c:v>0.31775999999999999</c:v>
                </c:pt>
                <c:pt idx="13">
                  <c:v>0.26375999999999999</c:v>
                </c:pt>
                <c:pt idx="14">
                  <c:v>0.27428000000000002</c:v>
                </c:pt>
                <c:pt idx="15">
                  <c:v>0.29763000000000001</c:v>
                </c:pt>
                <c:pt idx="16">
                  <c:v>0.26688000000000001</c:v>
                </c:pt>
                <c:pt idx="17">
                  <c:v>0.25508999999999998</c:v>
                </c:pt>
                <c:pt idx="18">
                  <c:v>0.25979000000000002</c:v>
                </c:pt>
                <c:pt idx="19">
                  <c:v>0.25968000000000002</c:v>
                </c:pt>
                <c:pt idx="20">
                  <c:v>0.2586</c:v>
                </c:pt>
                <c:pt idx="21">
                  <c:v>0.25753999999999999</c:v>
                </c:pt>
                <c:pt idx="22">
                  <c:v>0.25834000000000001</c:v>
                </c:pt>
                <c:pt idx="23">
                  <c:v>0.26049</c:v>
                </c:pt>
                <c:pt idx="24">
                  <c:v>0.26434000000000002</c:v>
                </c:pt>
                <c:pt idx="25">
                  <c:v>0.24976000000000001</c:v>
                </c:pt>
                <c:pt idx="26">
                  <c:v>0.25218000000000002</c:v>
                </c:pt>
                <c:pt idx="27">
                  <c:v>0.26099</c:v>
                </c:pt>
                <c:pt idx="28">
                  <c:v>0.25409999999999999</c:v>
                </c:pt>
                <c:pt idx="29">
                  <c:v>0.25883</c:v>
                </c:pt>
                <c:pt idx="30">
                  <c:v>0.25370999999999999</c:v>
                </c:pt>
                <c:pt idx="31">
                  <c:v>0.25202000000000002</c:v>
                </c:pt>
                <c:pt idx="32">
                  <c:v>0.27975</c:v>
                </c:pt>
                <c:pt idx="33">
                  <c:v>0.26923999999999998</c:v>
                </c:pt>
                <c:pt idx="34">
                  <c:v>0.27700999999999998</c:v>
                </c:pt>
                <c:pt idx="35">
                  <c:v>0.28505000000000003</c:v>
                </c:pt>
                <c:pt idx="36">
                  <c:v>0.27354000000000001</c:v>
                </c:pt>
                <c:pt idx="37">
                  <c:v>0.27426</c:v>
                </c:pt>
                <c:pt idx="38">
                  <c:v>0.27030999999999999</c:v>
                </c:pt>
                <c:pt idx="39">
                  <c:v>0.27931</c:v>
                </c:pt>
                <c:pt idx="40">
                  <c:v>0.27306999999999998</c:v>
                </c:pt>
                <c:pt idx="41">
                  <c:v>0.31707999999999997</c:v>
                </c:pt>
                <c:pt idx="42">
                  <c:v>0.26945999999999998</c:v>
                </c:pt>
                <c:pt idx="43">
                  <c:v>0.28327999999999998</c:v>
                </c:pt>
                <c:pt idx="44">
                  <c:v>0.27312999999999998</c:v>
                </c:pt>
                <c:pt idx="45">
                  <c:v>0.2792</c:v>
                </c:pt>
                <c:pt idx="46">
                  <c:v>0.27424999999999999</c:v>
                </c:pt>
                <c:pt idx="47">
                  <c:v>0.27456000000000003</c:v>
                </c:pt>
                <c:pt idx="48">
                  <c:v>0.30447000000000002</c:v>
                </c:pt>
                <c:pt idx="49">
                  <c:v>0.27468999999999999</c:v>
                </c:pt>
                <c:pt idx="50">
                  <c:v>0.27845999999999999</c:v>
                </c:pt>
                <c:pt idx="51">
                  <c:v>0.27401999999999999</c:v>
                </c:pt>
                <c:pt idx="52">
                  <c:v>0.27901999999999999</c:v>
                </c:pt>
                <c:pt idx="53">
                  <c:v>0.28765000000000002</c:v>
                </c:pt>
                <c:pt idx="54">
                  <c:v>0.26432</c:v>
                </c:pt>
                <c:pt idx="55">
                  <c:v>0.28819</c:v>
                </c:pt>
                <c:pt idx="56">
                  <c:v>0.26623000000000002</c:v>
                </c:pt>
                <c:pt idx="57">
                  <c:v>0.28115000000000001</c:v>
                </c:pt>
                <c:pt idx="58">
                  <c:v>0.26727000000000001</c:v>
                </c:pt>
                <c:pt idx="59">
                  <c:v>0.26535999999999998</c:v>
                </c:pt>
                <c:pt idx="60">
                  <c:v>0.26651000000000002</c:v>
                </c:pt>
                <c:pt idx="61">
                  <c:v>0.27184999999999998</c:v>
                </c:pt>
                <c:pt idx="62">
                  <c:v>0.31435999999999997</c:v>
                </c:pt>
                <c:pt idx="63">
                  <c:v>0.38663999999999998</c:v>
                </c:pt>
                <c:pt idx="64">
                  <c:v>0.44283</c:v>
                </c:pt>
                <c:pt idx="65">
                  <c:v>0.49814999999999998</c:v>
                </c:pt>
                <c:pt idx="66">
                  <c:v>0.27572000000000002</c:v>
                </c:pt>
                <c:pt idx="67">
                  <c:v>0.28236</c:v>
                </c:pt>
                <c:pt idx="68">
                  <c:v>0.28072999999999998</c:v>
                </c:pt>
                <c:pt idx="69">
                  <c:v>0.27400000000000002</c:v>
                </c:pt>
                <c:pt idx="70">
                  <c:v>0.28519</c:v>
                </c:pt>
                <c:pt idx="71">
                  <c:v>0.30596000000000001</c:v>
                </c:pt>
                <c:pt idx="72">
                  <c:v>0.30359000000000003</c:v>
                </c:pt>
                <c:pt idx="73">
                  <c:v>0.26999000000000001</c:v>
                </c:pt>
                <c:pt idx="74">
                  <c:v>0.26783000000000001</c:v>
                </c:pt>
                <c:pt idx="75">
                  <c:v>0.26694000000000001</c:v>
                </c:pt>
                <c:pt idx="76">
                  <c:v>0.26739000000000002</c:v>
                </c:pt>
                <c:pt idx="77">
                  <c:v>0.30171999999999999</c:v>
                </c:pt>
                <c:pt idx="78">
                  <c:v>0.27388000000000001</c:v>
                </c:pt>
                <c:pt idx="79">
                  <c:v>0.28743999999999997</c:v>
                </c:pt>
                <c:pt idx="80">
                  <c:v>0.25831999999999999</c:v>
                </c:pt>
                <c:pt idx="81">
                  <c:v>0.27240999999999999</c:v>
                </c:pt>
                <c:pt idx="82">
                  <c:v>0.27722999999999998</c:v>
                </c:pt>
                <c:pt idx="83">
                  <c:v>0.28593000000000002</c:v>
                </c:pt>
                <c:pt idx="84">
                  <c:v>0.33611999999999997</c:v>
                </c:pt>
                <c:pt idx="85">
                  <c:v>0.32422000000000001</c:v>
                </c:pt>
                <c:pt idx="86">
                  <c:v>0.34353</c:v>
                </c:pt>
                <c:pt idx="87">
                  <c:v>0.30314000000000002</c:v>
                </c:pt>
                <c:pt idx="88">
                  <c:v>0.31322</c:v>
                </c:pt>
                <c:pt idx="89">
                  <c:v>0.30403000000000002</c:v>
                </c:pt>
                <c:pt idx="90">
                  <c:v>0.27704000000000001</c:v>
                </c:pt>
                <c:pt idx="91">
                  <c:v>0.27339000000000002</c:v>
                </c:pt>
                <c:pt idx="92">
                  <c:v>0.26263999999999998</c:v>
                </c:pt>
                <c:pt idx="93">
                  <c:v>0.26899000000000001</c:v>
                </c:pt>
                <c:pt idx="94">
                  <c:v>0.26367000000000002</c:v>
                </c:pt>
                <c:pt idx="95">
                  <c:v>0.26185000000000003</c:v>
                </c:pt>
                <c:pt idx="96">
                  <c:v>0.26590999999999998</c:v>
                </c:pt>
                <c:pt idx="97">
                  <c:v>0.27022000000000002</c:v>
                </c:pt>
                <c:pt idx="98">
                  <c:v>0.25962000000000002</c:v>
                </c:pt>
                <c:pt idx="99">
                  <c:v>0.26819999999999999</c:v>
                </c:pt>
                <c:pt idx="100">
                  <c:v>0.26117000000000001</c:v>
                </c:pt>
                <c:pt idx="101">
                  <c:v>0.26072000000000001</c:v>
                </c:pt>
                <c:pt idx="102">
                  <c:v>0.26030999999999999</c:v>
                </c:pt>
                <c:pt idx="103">
                  <c:v>0.26415</c:v>
                </c:pt>
                <c:pt idx="104">
                  <c:v>0.2782</c:v>
                </c:pt>
                <c:pt idx="105">
                  <c:v>0.26743</c:v>
                </c:pt>
                <c:pt idx="106">
                  <c:v>0.26523999999999998</c:v>
                </c:pt>
                <c:pt idx="107">
                  <c:v>0.26523999999999998</c:v>
                </c:pt>
                <c:pt idx="108">
                  <c:v>0.26523999999999998</c:v>
                </c:pt>
                <c:pt idx="109">
                  <c:v>0.27393000000000001</c:v>
                </c:pt>
                <c:pt idx="110">
                  <c:v>0.26927000000000001</c:v>
                </c:pt>
                <c:pt idx="111">
                  <c:v>0.27216000000000001</c:v>
                </c:pt>
                <c:pt idx="112">
                  <c:v>0.2616</c:v>
                </c:pt>
                <c:pt idx="113">
                  <c:v>0.26495000000000002</c:v>
                </c:pt>
                <c:pt idx="114">
                  <c:v>0.26544000000000001</c:v>
                </c:pt>
                <c:pt idx="115">
                  <c:v>0.26435999999999998</c:v>
                </c:pt>
                <c:pt idx="116">
                  <c:v>0.26418000000000003</c:v>
                </c:pt>
                <c:pt idx="117">
                  <c:v>0.27668999999999999</c:v>
                </c:pt>
                <c:pt idx="118">
                  <c:v>0.27742</c:v>
                </c:pt>
                <c:pt idx="119">
                  <c:v>0.28899000000000002</c:v>
                </c:pt>
                <c:pt idx="120">
                  <c:v>0.52310999999999996</c:v>
                </c:pt>
                <c:pt idx="121">
                  <c:v>0.27757999999999999</c:v>
                </c:pt>
                <c:pt idx="122">
                  <c:v>0.28720000000000001</c:v>
                </c:pt>
                <c:pt idx="123">
                  <c:v>0.26701999999999998</c:v>
                </c:pt>
                <c:pt idx="124">
                  <c:v>0.29637000000000002</c:v>
                </c:pt>
                <c:pt idx="125">
                  <c:v>0.27382000000000001</c:v>
                </c:pt>
                <c:pt idx="126" formatCode="General">
                  <c:v>0.29548999999999997</c:v>
                </c:pt>
                <c:pt idx="127" formatCode="General">
                  <c:v>0.26325999999999999</c:v>
                </c:pt>
                <c:pt idx="128" formatCode="General">
                  <c:v>0.26829999999999998</c:v>
                </c:pt>
                <c:pt idx="129" formatCode="General">
                  <c:v>0.26813999999999999</c:v>
                </c:pt>
                <c:pt idx="130" formatCode="General">
                  <c:v>0.26895999999999998</c:v>
                </c:pt>
                <c:pt idx="131" formatCode="General">
                  <c:v>0.27109</c:v>
                </c:pt>
                <c:pt idx="132" formatCode="General">
                  <c:v>0.26393</c:v>
                </c:pt>
                <c:pt idx="133" formatCode="General">
                  <c:v>0.27959000000000001</c:v>
                </c:pt>
                <c:pt idx="134" formatCode="General">
                  <c:v>0.26688000000000001</c:v>
                </c:pt>
                <c:pt idx="135" formatCode="General">
                  <c:v>0.26511000000000001</c:v>
                </c:pt>
                <c:pt idx="136" formatCode="General">
                  <c:v>0.28047</c:v>
                </c:pt>
                <c:pt idx="137" formatCode="General">
                  <c:v>0.28373999999999999</c:v>
                </c:pt>
                <c:pt idx="138" formatCode="General">
                  <c:v>0.28301999999999999</c:v>
                </c:pt>
                <c:pt idx="139" formatCode="General">
                  <c:v>0.26766000000000001</c:v>
                </c:pt>
                <c:pt idx="140" formatCode="General">
                  <c:v>0.27643000000000001</c:v>
                </c:pt>
                <c:pt idx="141" formatCode="General">
                  <c:v>0.26068999999999998</c:v>
                </c:pt>
                <c:pt idx="142" formatCode="General">
                  <c:v>0.25714999999999999</c:v>
                </c:pt>
                <c:pt idx="143" formatCode="General">
                  <c:v>0.26338</c:v>
                </c:pt>
                <c:pt idx="144" formatCode="General">
                  <c:v>0.26358999999999999</c:v>
                </c:pt>
                <c:pt idx="145" formatCode="General">
                  <c:v>0.26567000000000002</c:v>
                </c:pt>
                <c:pt idx="146" formatCode="General">
                  <c:v>0.26356000000000002</c:v>
                </c:pt>
                <c:pt idx="147" formatCode="General">
                  <c:v>0.28055000000000002</c:v>
                </c:pt>
                <c:pt idx="148" formatCode="General">
                  <c:v>0.26696999999999999</c:v>
                </c:pt>
                <c:pt idx="149" formatCode="General">
                  <c:v>0.26817000000000002</c:v>
                </c:pt>
                <c:pt idx="150" formatCode="General">
                  <c:v>0.26417000000000002</c:v>
                </c:pt>
                <c:pt idx="151" formatCode="General">
                  <c:v>0.26934999999999998</c:v>
                </c:pt>
                <c:pt idx="152" formatCode="General">
                  <c:v>0.27305000000000001</c:v>
                </c:pt>
                <c:pt idx="153" formatCode="General">
                  <c:v>0.29098000000000002</c:v>
                </c:pt>
                <c:pt idx="154" formatCode="General">
                  <c:v>0.30153999999999997</c:v>
                </c:pt>
                <c:pt idx="155" formatCode="General">
                  <c:v>0.27113999999999999</c:v>
                </c:pt>
                <c:pt idx="156" formatCode="General">
                  <c:v>0.28281000000000001</c:v>
                </c:pt>
                <c:pt idx="157" formatCode="General">
                  <c:v>0.26952999999999999</c:v>
                </c:pt>
                <c:pt idx="158" formatCode="General">
                  <c:v>0.31017</c:v>
                </c:pt>
                <c:pt idx="159" formatCode="General">
                  <c:v>0.27178999999999998</c:v>
                </c:pt>
                <c:pt idx="160" formatCode="General">
                  <c:v>0.28958</c:v>
                </c:pt>
                <c:pt idx="161" formatCode="General">
                  <c:v>0.32336999999999999</c:v>
                </c:pt>
                <c:pt idx="162" formatCode="General">
                  <c:v>0.26955000000000001</c:v>
                </c:pt>
                <c:pt idx="163" formatCode="General">
                  <c:v>0.27334000000000003</c:v>
                </c:pt>
                <c:pt idx="164" formatCode="General">
                  <c:v>0.27006000000000002</c:v>
                </c:pt>
                <c:pt idx="165" formatCode="General">
                  <c:v>0.27065</c:v>
                </c:pt>
                <c:pt idx="166" formatCode="General">
                  <c:v>0.31342999999999999</c:v>
                </c:pt>
                <c:pt idx="167" formatCode="General">
                  <c:v>0.27805999999999997</c:v>
                </c:pt>
                <c:pt idx="168" formatCode="General">
                  <c:v>0.26941999999999999</c:v>
                </c:pt>
                <c:pt idx="169" formatCode="General">
                  <c:v>0.26551999999999998</c:v>
                </c:pt>
                <c:pt idx="170" formatCode="General">
                  <c:v>0.27061000000000002</c:v>
                </c:pt>
                <c:pt idx="171" formatCode="General">
                  <c:v>0.28249000000000002</c:v>
                </c:pt>
                <c:pt idx="172" formatCode="General">
                  <c:v>0.32346000000000003</c:v>
                </c:pt>
                <c:pt idx="173" formatCode="General">
                  <c:v>0.28000999999999998</c:v>
                </c:pt>
                <c:pt idx="174" formatCode="General">
                  <c:v>0.27245000000000003</c:v>
                </c:pt>
                <c:pt idx="175" formatCode="General">
                  <c:v>0.28076000000000001</c:v>
                </c:pt>
                <c:pt idx="176" formatCode="General">
                  <c:v>0.27717000000000003</c:v>
                </c:pt>
                <c:pt idx="177" formatCode="General">
                  <c:v>0.29053000000000001</c:v>
                </c:pt>
                <c:pt idx="178" formatCode="General">
                  <c:v>0.2898</c:v>
                </c:pt>
                <c:pt idx="179" formatCode="General">
                  <c:v>0.28832000000000002</c:v>
                </c:pt>
                <c:pt idx="180" formatCode="General">
                  <c:v>0.26666000000000001</c:v>
                </c:pt>
                <c:pt idx="181" formatCode="General">
                  <c:v>0.26773999999999998</c:v>
                </c:pt>
                <c:pt idx="182" formatCode="General">
                  <c:v>0.27416000000000001</c:v>
                </c:pt>
                <c:pt idx="183" formatCode="General">
                  <c:v>0.28845999999999999</c:v>
                </c:pt>
                <c:pt idx="184" formatCode="General">
                  <c:v>0.28421999999999997</c:v>
                </c:pt>
                <c:pt idx="185" formatCode="General">
                  <c:v>0.29550999999999999</c:v>
                </c:pt>
                <c:pt idx="186" formatCode="General">
                  <c:v>0.29321999999999998</c:v>
                </c:pt>
                <c:pt idx="187" formatCode="General">
                  <c:v>0.27740999999999999</c:v>
                </c:pt>
                <c:pt idx="188" formatCode="General">
                  <c:v>0.28858</c:v>
                </c:pt>
                <c:pt idx="189" formatCode="General">
                  <c:v>0.26950000000000002</c:v>
                </c:pt>
                <c:pt idx="190" formatCode="General">
                  <c:v>0.27579999999999999</c:v>
                </c:pt>
                <c:pt idx="191" formatCode="General">
                  <c:v>0.27215</c:v>
                </c:pt>
                <c:pt idx="192" formatCode="General">
                  <c:v>0.29026000000000002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06784"/>
        <c:axId val="97280000"/>
      </c:lineChart>
      <c:dateAx>
        <c:axId val="972067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97280000"/>
        <c:crosses val="autoZero"/>
        <c:auto val="1"/>
        <c:lblOffset val="100"/>
        <c:baseTimeUnit val="days"/>
      </c:dateAx>
      <c:valAx>
        <c:axId val="97280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972067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6674-6323-449B-89C6-3A204ABD4289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C76-74CF-4C18-AC18-838D005D5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2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02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3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8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064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37" y="351564"/>
            <a:ext cx="2068095" cy="387207"/>
          </a:xfrm>
          <a:prstGeom prst="rect">
            <a:avLst/>
          </a:prstGeom>
        </p:spPr>
      </p:pic>
      <p:cxnSp>
        <p:nvCxnSpPr>
          <p:cNvPr id="12" name="11 Conector recto"/>
          <p:cNvCxnSpPr/>
          <p:nvPr userDrawn="1"/>
        </p:nvCxnSpPr>
        <p:spPr>
          <a:xfrm>
            <a:off x="6804248" y="351565"/>
            <a:ext cx="0" cy="387206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4300" b="73121"/>
          <a:stretch/>
        </p:blipFill>
        <p:spPr>
          <a:xfrm>
            <a:off x="6948264" y="325980"/>
            <a:ext cx="1656184" cy="4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/>
          <a:stretch/>
        </p:blipFill>
        <p:spPr>
          <a:xfrm>
            <a:off x="-2" y="1"/>
            <a:ext cx="9144001" cy="6899880"/>
          </a:xfrm>
          <a:prstGeom prst="rect">
            <a:avLst/>
          </a:prstGeom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5553306" y="4129137"/>
            <a:ext cx="303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solidFill>
                  <a:srgbClr val="D4C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 abril, 2019</a:t>
            </a:r>
            <a:endParaRPr lang="es-MX" altLang="es-MX" sz="1400" dirty="0">
              <a:solidFill>
                <a:srgbClr val="D4C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2413657"/>
            <a:ext cx="8449217" cy="1512168"/>
          </a:xfrm>
          <a:prstGeom prst="rect">
            <a:avLst/>
          </a:prstGeom>
          <a:gradFill flip="none" rotWithShape="1">
            <a:gsLst>
              <a:gs pos="0">
                <a:srgbClr val="439B82"/>
              </a:gs>
              <a:gs pos="100000">
                <a:srgbClr val="38806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3131840" y="2413657"/>
            <a:ext cx="547260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reciente 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alt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volcán Popocatépetl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86" y="495476"/>
            <a:ext cx="2088232" cy="14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7236296" y="1196752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Montserrat" panose="00000500000000000000" pitchFamily="2" charset="0"/>
              </a:rPr>
              <a:t>30 marzo 2019</a:t>
            </a:r>
            <a:endParaRPr lang="es-MX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0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440160" y="1988840"/>
            <a:ext cx="6084168" cy="3422345"/>
            <a:chOff x="360040" y="2958983"/>
            <a:chExt cx="6084168" cy="3422345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0" y="2958983"/>
              <a:ext cx="6084168" cy="34223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5" name="4 Conector recto"/>
            <p:cNvCxnSpPr/>
            <p:nvPr/>
          </p:nvCxnSpPr>
          <p:spPr>
            <a:xfrm>
              <a:off x="1331640" y="4293096"/>
              <a:ext cx="2952328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 rot="171406">
              <a:off x="1052332" y="4240121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rgbClr val="FF0000"/>
                  </a:solidFill>
                </a:rPr>
                <a:t>350 m</a:t>
              </a:r>
              <a:endParaRPr lang="es-MX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2807804" y="3645024"/>
              <a:ext cx="0" cy="14401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 rot="5400000">
              <a:off x="2255118" y="3721946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rgbClr val="00B050"/>
                  </a:solidFill>
                </a:rPr>
                <a:t>300 m</a:t>
              </a:r>
              <a:endParaRPr lang="es-MX" dirty="0">
                <a:solidFill>
                  <a:srgbClr val="00B050"/>
                </a:solidFill>
              </a:endParaRP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293037" y="5893678"/>
            <a:ext cx="637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Sobrevuelo del 15 de marzo: 300 m diámetro. Profundidad  130 m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051720" y="1383159"/>
            <a:ext cx="480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Sobrevuelo del 30 de marzo de 2019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2912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54108"/>
            <a:ext cx="103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Juncos</a:t>
            </a:r>
            <a:endParaRPr lang="es-MX" sz="2400" b="1" dirty="0"/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709548"/>
              </p:ext>
            </p:extLst>
          </p:nvPr>
        </p:nvGraphicFramePr>
        <p:xfrm>
          <a:off x="0" y="1196752"/>
          <a:ext cx="9130112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53572"/>
              </p:ext>
            </p:extLst>
          </p:nvPr>
        </p:nvGraphicFramePr>
        <p:xfrm>
          <a:off x="22529" y="3068960"/>
          <a:ext cx="9121471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082501"/>
              </p:ext>
            </p:extLst>
          </p:nvPr>
        </p:nvGraphicFramePr>
        <p:xfrm>
          <a:off x="1" y="5058000"/>
          <a:ext cx="9144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772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27293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Chipiquixtle</a:t>
            </a:r>
            <a:endParaRPr lang="es-MX" sz="2400" b="1" dirty="0"/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372173"/>
              </p:ext>
            </p:extLst>
          </p:nvPr>
        </p:nvGraphicFramePr>
        <p:xfrm>
          <a:off x="2758" y="1052736"/>
          <a:ext cx="9144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22978"/>
              </p:ext>
            </p:extLst>
          </p:nvPr>
        </p:nvGraphicFramePr>
        <p:xfrm>
          <a:off x="-5037" y="3068960"/>
          <a:ext cx="9144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966413"/>
              </p:ext>
            </p:extLst>
          </p:nvPr>
        </p:nvGraphicFramePr>
        <p:xfrm>
          <a:off x="0" y="5058000"/>
          <a:ext cx="9144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544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22179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Canario</a:t>
            </a:r>
            <a:endParaRPr lang="es-MX" sz="2400" b="1" dirty="0"/>
          </a:p>
        </p:txBody>
      </p:sp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81749"/>
              </p:ext>
            </p:extLst>
          </p:nvPr>
        </p:nvGraphicFramePr>
        <p:xfrm>
          <a:off x="1" y="836712"/>
          <a:ext cx="9143999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22118"/>
              </p:ext>
            </p:extLst>
          </p:nvPr>
        </p:nvGraphicFramePr>
        <p:xfrm>
          <a:off x="39865" y="2996952"/>
          <a:ext cx="9143999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022213"/>
              </p:ext>
            </p:extLst>
          </p:nvPr>
        </p:nvGraphicFramePr>
        <p:xfrm>
          <a:off x="0" y="5058000"/>
          <a:ext cx="9143999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076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2811217" y="819837"/>
            <a:ext cx="3521566" cy="4237962"/>
            <a:chOff x="2811217" y="819837"/>
            <a:chExt cx="3521566" cy="4237962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17"/>
            <a:stretch/>
          </p:blipFill>
          <p:spPr>
            <a:xfrm>
              <a:off x="2811217" y="2681554"/>
              <a:ext cx="3521566" cy="2376245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846" y="819837"/>
              <a:ext cx="3505937" cy="3090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0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t="23810" r="26760" b="21361"/>
          <a:stretch/>
        </p:blipFill>
        <p:spPr bwMode="auto">
          <a:xfrm>
            <a:off x="107504" y="548680"/>
            <a:ext cx="2950005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9516" y="746120"/>
            <a:ext cx="5796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Montserrat" panose="00000500000000000000" pitchFamily="2" charset="0"/>
              </a:rPr>
              <a:t>14 de febrero 2019</a:t>
            </a:r>
          </a:p>
          <a:p>
            <a:pPr algn="just"/>
            <a:r>
              <a:rPr lang="es-MX" sz="1600" dirty="0" smtClean="0">
                <a:latin typeface="Montserrat" panose="00000500000000000000" pitchFamily="2" charset="0"/>
              </a:rPr>
              <a:t>Actividad “estromboliana” o tren de pequeñas explosiones que lanzan fragmentos a corta distancia del cráter y acompañaron el emplazamiento del domo 82</a:t>
            </a:r>
            <a:endParaRPr lang="es-MX" sz="1600" dirty="0">
              <a:latin typeface="Montserrat" panose="00000500000000000000" pitchFamily="2" charset="0"/>
            </a:endParaRP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2950005" cy="2011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3209516" y="3108922"/>
            <a:ext cx="503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Montserrat" panose="00000500000000000000" pitchFamily="2" charset="0"/>
              </a:rPr>
              <a:t>23 febrero 2019</a:t>
            </a:r>
          </a:p>
          <a:p>
            <a:pPr algn="just"/>
            <a:r>
              <a:rPr lang="es-MX" sz="1600" dirty="0" smtClean="0">
                <a:latin typeface="Montserrat" panose="00000500000000000000" pitchFamily="2" charset="0"/>
              </a:rPr>
              <a:t>Primera y más energética (sísmicamente) explosión de destrucción del domo 82</a:t>
            </a:r>
            <a:endParaRPr lang="es-MX" sz="1600" dirty="0">
              <a:latin typeface="Montserrat" panose="00000500000000000000" pitchFamily="2" charset="0"/>
            </a:endParaRPr>
          </a:p>
        </p:txBody>
      </p:sp>
      <p:pic>
        <p:nvPicPr>
          <p:cNvPr id="6" name="Picture 2" descr="D:\POPOCATÉPETL\2019\190221 Sobrevuelo\Samsung\20190221_1315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4" t="41012" r="13030" b="19351"/>
          <a:stretch/>
        </p:blipFill>
        <p:spPr bwMode="auto">
          <a:xfrm>
            <a:off x="6708617" y="2083931"/>
            <a:ext cx="2435817" cy="12010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76256" y="2083931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21 febrero 2019</a:t>
            </a:r>
            <a:endParaRPr lang="es-MX" sz="11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" r="14168"/>
          <a:stretch/>
        </p:blipFill>
        <p:spPr>
          <a:xfrm>
            <a:off x="96234" y="4725144"/>
            <a:ext cx="2961275" cy="2011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3209516" y="5407661"/>
            <a:ext cx="593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Montserrat" panose="00000500000000000000" pitchFamily="2" charset="0"/>
              </a:rPr>
              <a:t>15 marzo 2019</a:t>
            </a:r>
          </a:p>
          <a:p>
            <a:pPr algn="just"/>
            <a:r>
              <a:rPr lang="es-MX" sz="1600" dirty="0" smtClean="0">
                <a:latin typeface="Montserrat" panose="00000500000000000000" pitchFamily="2" charset="0"/>
              </a:rPr>
              <a:t>Aparente destrucción total del domo 82</a:t>
            </a:r>
            <a:endParaRPr lang="es-MX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6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enapred.gob.mx/popo/2019/mar/p0319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7" y="913577"/>
            <a:ext cx="3166029" cy="2158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00854" y="651939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18 marzo 2019</a:t>
            </a:r>
            <a:endParaRPr lang="es-MX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782744"/>
            <a:ext cx="3467907" cy="2319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1043608" y="2663334"/>
            <a:ext cx="1178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22 marzo 2019</a:t>
            </a:r>
            <a:endParaRPr lang="es-MX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" y="3645027"/>
            <a:ext cx="2950005" cy="1984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87624" y="532763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26 marzo 2019</a:t>
            </a:r>
            <a:endParaRPr lang="es-MX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3" descr="D:\POPOCATÉPETL\2019\190328 Alex López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4" r="19345" b="34674"/>
          <a:stretch/>
        </p:blipFill>
        <p:spPr bwMode="auto">
          <a:xfrm>
            <a:off x="6134039" y="3645024"/>
            <a:ext cx="2950005" cy="1984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660232" y="5327630"/>
            <a:ext cx="1188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latin typeface="Montserrat" panose="00000500000000000000" pitchFamily="2" charset="0"/>
              </a:rPr>
              <a:t>28 marzo 2019</a:t>
            </a:r>
            <a:endParaRPr lang="es-MX" sz="1100" dirty="0">
              <a:latin typeface="Montserrat" panose="00000500000000000000" pitchFamily="2" charset="0"/>
            </a:endParaRPr>
          </a:p>
        </p:txBody>
      </p:sp>
      <p:pic>
        <p:nvPicPr>
          <p:cNvPr id="2053" name="Picture 5" descr="http://www.cenapred.gob.mx/popo/2019/mar/p03291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5"/>
            <a:ext cx="2911294" cy="1984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067944" y="5373216"/>
            <a:ext cx="1188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28 marzo 2019</a:t>
            </a:r>
            <a:endParaRPr lang="es-MX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29776" y="2815734"/>
            <a:ext cx="1178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22 marzo 2019</a:t>
            </a:r>
            <a:endParaRPr lang="es-MX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39005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7544" y="478413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Localización explosión 26 marzo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inversión por amplitud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107504" y="188640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Explosiones a partir del 14 de febrero con amplitud mayor a 400 </a:t>
            </a: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µm/s [Juncos HHN]</a:t>
            </a:r>
          </a:p>
        </p:txBody>
      </p:sp>
      <p:pic>
        <p:nvPicPr>
          <p:cNvPr id="3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" y="1052736"/>
            <a:ext cx="9123309" cy="52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/>
          <p:nvPr/>
        </p:nvGrpSpPr>
        <p:grpSpPr>
          <a:xfrm>
            <a:off x="0" y="902325"/>
            <a:ext cx="9144000" cy="5954130"/>
            <a:chOff x="0" y="705211"/>
            <a:chExt cx="12174532" cy="5954130"/>
          </a:xfrm>
        </p:grpSpPr>
        <p:pic>
          <p:nvPicPr>
            <p:cNvPr id="3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05211"/>
              <a:ext cx="12174532" cy="5954130"/>
            </a:xfrm>
            <a:prstGeom prst="rect">
              <a:avLst/>
            </a:prstGeom>
          </p:spPr>
        </p:pic>
        <p:sp>
          <p:nvSpPr>
            <p:cNvPr id="4" name="Rectángulo 4"/>
            <p:cNvSpPr/>
            <p:nvPr/>
          </p:nvSpPr>
          <p:spPr>
            <a:xfrm>
              <a:off x="7819536" y="5820290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5" name="Rectángulo 5"/>
            <p:cNvSpPr/>
            <p:nvPr/>
          </p:nvSpPr>
          <p:spPr>
            <a:xfrm>
              <a:off x="7819536" y="5542529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6" name="Rectángulo 6"/>
            <p:cNvSpPr/>
            <p:nvPr/>
          </p:nvSpPr>
          <p:spPr>
            <a:xfrm>
              <a:off x="7819536" y="5300529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7" name="Rectángulo 7"/>
            <p:cNvSpPr/>
            <p:nvPr/>
          </p:nvSpPr>
          <p:spPr>
            <a:xfrm>
              <a:off x="7819536" y="5040649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8" name="Rectángulo 8"/>
            <p:cNvSpPr/>
            <p:nvPr/>
          </p:nvSpPr>
          <p:spPr>
            <a:xfrm>
              <a:off x="7811147" y="4781320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9" name="Rectángulo 9"/>
            <p:cNvSpPr/>
            <p:nvPr/>
          </p:nvSpPr>
          <p:spPr>
            <a:xfrm>
              <a:off x="7836314" y="4518988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ángulo 10"/>
            <p:cNvSpPr/>
            <p:nvPr/>
          </p:nvSpPr>
          <p:spPr>
            <a:xfrm>
              <a:off x="7819536" y="4251270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ángulo 11"/>
            <p:cNvSpPr/>
            <p:nvPr/>
          </p:nvSpPr>
          <p:spPr>
            <a:xfrm>
              <a:off x="7977218" y="3990440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2" name="Rectángulo 12"/>
            <p:cNvSpPr/>
            <p:nvPr/>
          </p:nvSpPr>
          <p:spPr>
            <a:xfrm>
              <a:off x="8134900" y="3732858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ángulo 13"/>
            <p:cNvSpPr/>
            <p:nvPr/>
          </p:nvSpPr>
          <p:spPr>
            <a:xfrm>
              <a:off x="8038491" y="3464190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4" name="Rectángulo 14"/>
            <p:cNvSpPr/>
            <p:nvPr/>
          </p:nvSpPr>
          <p:spPr>
            <a:xfrm>
              <a:off x="7921174" y="3224243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5" name="Rectángulo 15"/>
            <p:cNvSpPr/>
            <p:nvPr/>
          </p:nvSpPr>
          <p:spPr>
            <a:xfrm>
              <a:off x="8038491" y="2972421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7900266" y="2685804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7" name="Rectángulo 17"/>
            <p:cNvSpPr/>
            <p:nvPr/>
          </p:nvSpPr>
          <p:spPr>
            <a:xfrm>
              <a:off x="7981477" y="2424974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8" name="Rectángulo 18"/>
            <p:cNvSpPr/>
            <p:nvPr/>
          </p:nvSpPr>
          <p:spPr>
            <a:xfrm>
              <a:off x="8030102" y="2163660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ángulo 19"/>
            <p:cNvSpPr/>
            <p:nvPr/>
          </p:nvSpPr>
          <p:spPr>
            <a:xfrm>
              <a:off x="7495783" y="1880184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 smtClean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ángulo 20"/>
            <p:cNvSpPr/>
            <p:nvPr/>
          </p:nvSpPr>
          <p:spPr>
            <a:xfrm>
              <a:off x="7912785" y="1628538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ángulo 21"/>
            <p:cNvSpPr/>
            <p:nvPr/>
          </p:nvSpPr>
          <p:spPr>
            <a:xfrm>
              <a:off x="5047503" y="2280294"/>
              <a:ext cx="143567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dirty="0" smtClean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+ </a:t>
              </a:r>
              <a:r>
                <a:rPr lang="es-MX" sz="1400" dirty="0" smtClean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Primeros arribos</a:t>
              </a:r>
              <a:endParaRPr lang="es-MX" sz="1400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ángulo 22"/>
            <p:cNvSpPr/>
            <p:nvPr/>
          </p:nvSpPr>
          <p:spPr>
            <a:xfrm>
              <a:off x="11061578" y="1828593"/>
              <a:ext cx="3305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 smtClean="0">
                  <a:solidFill>
                    <a:srgbClr val="C00000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?</a:t>
              </a:r>
              <a:endParaRPr lang="es-MX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Rectángulo 24"/>
          <p:cNvSpPr/>
          <p:nvPr/>
        </p:nvSpPr>
        <p:spPr>
          <a:xfrm>
            <a:off x="107504" y="188640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Explosiones a partir del 14 de febrero con amplitud mayor a 400 µm/s [Juncos HHN]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6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76" y="11967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6752"/>
            <a:ext cx="3048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7535866" y="597092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30 marzo 2019</a:t>
            </a:r>
            <a:endParaRPr lang="es-MX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8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7535866" y="597092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Montserrat" panose="00000500000000000000" pitchFamily="2" charset="0"/>
              </a:rPr>
              <a:t>30 marzo 2019</a:t>
            </a:r>
            <a:endParaRPr lang="es-MX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1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201</Words>
  <Application>Microsoft Office PowerPoint</Application>
  <PresentationFormat>Presentación en pantalla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Estrada Cabrera Cynthia Paola</dc:creator>
  <cp:lastModifiedBy>cagutierrez</cp:lastModifiedBy>
  <cp:revision>107</cp:revision>
  <dcterms:created xsi:type="dcterms:W3CDTF">2018-12-04T21:42:05Z</dcterms:created>
  <dcterms:modified xsi:type="dcterms:W3CDTF">2019-04-01T22:58:44Z</dcterms:modified>
</cp:coreProperties>
</file>