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31" autoAdjust="0"/>
  </p:normalViewPr>
  <p:slideViewPr>
    <p:cSldViewPr showGuides="1">
      <p:cViewPr>
        <p:scale>
          <a:sx n="70" d="100"/>
          <a:sy n="70" d="100"/>
        </p:scale>
        <p:origin x="-564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7445504"/>
        <c:axId val="31964480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2203648"/>
        <c:axId val="84122368"/>
      </c:lineChart>
      <c:catAx>
        <c:axId val="8744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31964480"/>
        <c:crosses val="autoZero"/>
        <c:auto val="1"/>
        <c:lblAlgn val="ctr"/>
        <c:lblOffset val="100"/>
        <c:noMultiLvlLbl val="0"/>
      </c:catAx>
      <c:valAx>
        <c:axId val="31964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87445504"/>
        <c:crosses val="autoZero"/>
        <c:crossBetween val="between"/>
      </c:valAx>
      <c:valAx>
        <c:axId val="8412236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42203648"/>
        <c:crosses val="max"/>
        <c:crossBetween val="between"/>
      </c:valAx>
      <c:catAx>
        <c:axId val="242203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122368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11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QUINTANA ROO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1856891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1,506,785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11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ciclones tropicales e inundaciones.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QUINTANA ROO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48915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75373"/>
              </p:ext>
            </p:extLst>
          </p:nvPr>
        </p:nvGraphicFramePr>
        <p:xfrm>
          <a:off x="1547661" y="4653136"/>
          <a:ext cx="6408720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Quintana</a:t>
                      </a:r>
                      <a:r>
                        <a:rPr lang="es-MX" sz="1000" b="1" baseline="0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 Roo</a:t>
                      </a:r>
                      <a:endParaRPr lang="es-MX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96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464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253567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680383"/>
              </p:ext>
            </p:extLst>
          </p:nvPr>
        </p:nvGraphicFramePr>
        <p:xfrm>
          <a:off x="1547664" y="5589240"/>
          <a:ext cx="6408712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/>
                          <a:cs typeface="Times New Roman"/>
                        </a:rPr>
                        <a:t>Quintana</a:t>
                      </a:r>
                      <a:r>
                        <a:rPr lang="es-MX" sz="1000" b="1" baseline="0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/>
                          <a:cs typeface="Times New Roman"/>
                        </a:rPr>
                        <a:t> Roo</a:t>
                      </a:r>
                      <a:endParaRPr lang="es-MX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33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116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25.0%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804248" y="1472202"/>
            <a:ext cx="1130424" cy="1143000"/>
            <a:chOff x="8541" y="1418"/>
            <a:chExt cx="1440" cy="1800"/>
          </a:xfrm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8541" y="1418"/>
              <a:ext cx="1440" cy="1800"/>
            </a:xfrm>
            <a:custGeom>
              <a:avLst/>
              <a:gdLst>
                <a:gd name="T0" fmla="*/ 93 w 1776"/>
                <a:gd name="T1" fmla="*/ 3262 h 3328"/>
                <a:gd name="T2" fmla="*/ 209 w 1776"/>
                <a:gd name="T3" fmla="*/ 3262 h 3328"/>
                <a:gd name="T4" fmla="*/ 294 w 1776"/>
                <a:gd name="T5" fmla="*/ 3293 h 3328"/>
                <a:gd name="T6" fmla="*/ 356 w 1776"/>
                <a:gd name="T7" fmla="*/ 3243 h 3328"/>
                <a:gd name="T8" fmla="*/ 399 w 1776"/>
                <a:gd name="T9" fmla="*/ 3169 h 3328"/>
                <a:gd name="T10" fmla="*/ 461 w 1776"/>
                <a:gd name="T11" fmla="*/ 3053 h 3328"/>
                <a:gd name="T12" fmla="*/ 542 w 1776"/>
                <a:gd name="T13" fmla="*/ 2891 h 3328"/>
                <a:gd name="T14" fmla="*/ 608 w 1776"/>
                <a:gd name="T15" fmla="*/ 2767 h 3328"/>
                <a:gd name="T16" fmla="*/ 700 w 1776"/>
                <a:gd name="T17" fmla="*/ 2756 h 3328"/>
                <a:gd name="T18" fmla="*/ 786 w 1776"/>
                <a:gd name="T19" fmla="*/ 2671 h 3328"/>
                <a:gd name="T20" fmla="*/ 816 w 1776"/>
                <a:gd name="T21" fmla="*/ 2586 h 3328"/>
                <a:gd name="T22" fmla="*/ 859 w 1776"/>
                <a:gd name="T23" fmla="*/ 2524 h 3328"/>
                <a:gd name="T24" fmla="*/ 890 w 1776"/>
                <a:gd name="T25" fmla="*/ 2450 h 3328"/>
                <a:gd name="T26" fmla="*/ 929 w 1776"/>
                <a:gd name="T27" fmla="*/ 2462 h 3328"/>
                <a:gd name="T28" fmla="*/ 940 w 1776"/>
                <a:gd name="T29" fmla="*/ 2555 h 3328"/>
                <a:gd name="T30" fmla="*/ 929 w 1776"/>
                <a:gd name="T31" fmla="*/ 2659 h 3328"/>
                <a:gd name="T32" fmla="*/ 902 w 1776"/>
                <a:gd name="T33" fmla="*/ 2713 h 3328"/>
                <a:gd name="T34" fmla="*/ 1014 w 1776"/>
                <a:gd name="T35" fmla="*/ 2775 h 3328"/>
                <a:gd name="T36" fmla="*/ 1056 w 1776"/>
                <a:gd name="T37" fmla="*/ 2829 h 3328"/>
                <a:gd name="T38" fmla="*/ 1056 w 1776"/>
                <a:gd name="T39" fmla="*/ 2891 h 3328"/>
                <a:gd name="T40" fmla="*/ 1076 w 1776"/>
                <a:gd name="T41" fmla="*/ 2968 h 3328"/>
                <a:gd name="T42" fmla="*/ 1111 w 1776"/>
                <a:gd name="T43" fmla="*/ 2957 h 3328"/>
                <a:gd name="T44" fmla="*/ 1118 w 1776"/>
                <a:gd name="T45" fmla="*/ 2891 h 3328"/>
                <a:gd name="T46" fmla="*/ 1172 w 1776"/>
                <a:gd name="T47" fmla="*/ 2767 h 3328"/>
                <a:gd name="T48" fmla="*/ 1180 w 1776"/>
                <a:gd name="T49" fmla="*/ 2555 h 3328"/>
                <a:gd name="T50" fmla="*/ 1234 w 1776"/>
                <a:gd name="T51" fmla="*/ 2416 h 3328"/>
                <a:gd name="T52" fmla="*/ 1265 w 1776"/>
                <a:gd name="T53" fmla="*/ 2238 h 3328"/>
                <a:gd name="T54" fmla="*/ 1296 w 1776"/>
                <a:gd name="T55" fmla="*/ 2068 h 3328"/>
                <a:gd name="T56" fmla="*/ 1319 w 1776"/>
                <a:gd name="T57" fmla="*/ 2006 h 3328"/>
                <a:gd name="T58" fmla="*/ 1203 w 1776"/>
                <a:gd name="T59" fmla="*/ 2079 h 3328"/>
                <a:gd name="T60" fmla="*/ 1180 w 1776"/>
                <a:gd name="T61" fmla="*/ 2006 h 3328"/>
                <a:gd name="T62" fmla="*/ 1223 w 1776"/>
                <a:gd name="T63" fmla="*/ 1933 h 3328"/>
                <a:gd name="T64" fmla="*/ 1308 w 1776"/>
                <a:gd name="T65" fmla="*/ 1890 h 3328"/>
                <a:gd name="T66" fmla="*/ 1350 w 1776"/>
                <a:gd name="T67" fmla="*/ 1743 h 3328"/>
                <a:gd name="T68" fmla="*/ 1327 w 1776"/>
                <a:gd name="T69" fmla="*/ 1755 h 3328"/>
                <a:gd name="T70" fmla="*/ 1234 w 1776"/>
                <a:gd name="T71" fmla="*/ 1797 h 3328"/>
                <a:gd name="T72" fmla="*/ 1149 w 1776"/>
                <a:gd name="T73" fmla="*/ 1805 h 3328"/>
                <a:gd name="T74" fmla="*/ 1172 w 1776"/>
                <a:gd name="T75" fmla="*/ 1689 h 3328"/>
                <a:gd name="T76" fmla="*/ 1277 w 1776"/>
                <a:gd name="T77" fmla="*/ 1573 h 3328"/>
                <a:gd name="T78" fmla="*/ 1319 w 1776"/>
                <a:gd name="T79" fmla="*/ 1542 h 3328"/>
                <a:gd name="T80" fmla="*/ 1285 w 1776"/>
                <a:gd name="T81" fmla="*/ 1395 h 3328"/>
                <a:gd name="T82" fmla="*/ 1339 w 1776"/>
                <a:gd name="T83" fmla="*/ 1152 h 3328"/>
                <a:gd name="T84" fmla="*/ 1432 w 1776"/>
                <a:gd name="T85" fmla="*/ 970 h 3328"/>
                <a:gd name="T86" fmla="*/ 1621 w 1776"/>
                <a:gd name="T87" fmla="*/ 761 h 3328"/>
                <a:gd name="T88" fmla="*/ 1695 w 1776"/>
                <a:gd name="T89" fmla="*/ 615 h 3328"/>
                <a:gd name="T90" fmla="*/ 1745 w 1776"/>
                <a:gd name="T91" fmla="*/ 475 h 3328"/>
                <a:gd name="T92" fmla="*/ 1737 w 1776"/>
                <a:gd name="T93" fmla="*/ 371 h 3328"/>
                <a:gd name="T94" fmla="*/ 1714 w 1776"/>
                <a:gd name="T95" fmla="*/ 201 h 3328"/>
                <a:gd name="T96" fmla="*/ 1683 w 1776"/>
                <a:gd name="T97" fmla="*/ 139 h 3328"/>
                <a:gd name="T98" fmla="*/ 1621 w 1776"/>
                <a:gd name="T99" fmla="*/ 116 h 3328"/>
                <a:gd name="T100" fmla="*/ 1590 w 1776"/>
                <a:gd name="T101" fmla="*/ 73 h 3328"/>
                <a:gd name="T102" fmla="*/ 1432 w 1776"/>
                <a:gd name="T103" fmla="*/ 23 h 3328"/>
                <a:gd name="T104" fmla="*/ 1277 w 1776"/>
                <a:gd name="T105" fmla="*/ 54 h 3328"/>
                <a:gd name="T106" fmla="*/ 1223 w 1776"/>
                <a:gd name="T107" fmla="*/ 97 h 3328"/>
                <a:gd name="T108" fmla="*/ 1149 w 1776"/>
                <a:gd name="T109" fmla="*/ 128 h 3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76" h="3328">
                  <a:moveTo>
                    <a:pt x="0" y="2153"/>
                  </a:moveTo>
                  <a:lnTo>
                    <a:pt x="12" y="2377"/>
                  </a:lnTo>
                  <a:lnTo>
                    <a:pt x="74" y="3274"/>
                  </a:lnTo>
                  <a:lnTo>
                    <a:pt x="85" y="3274"/>
                  </a:lnTo>
                  <a:lnTo>
                    <a:pt x="93" y="3262"/>
                  </a:lnTo>
                  <a:lnTo>
                    <a:pt x="116" y="3251"/>
                  </a:lnTo>
                  <a:lnTo>
                    <a:pt x="124" y="3243"/>
                  </a:lnTo>
                  <a:lnTo>
                    <a:pt x="166" y="3220"/>
                  </a:lnTo>
                  <a:lnTo>
                    <a:pt x="197" y="3243"/>
                  </a:lnTo>
                  <a:lnTo>
                    <a:pt x="209" y="3262"/>
                  </a:lnTo>
                  <a:lnTo>
                    <a:pt x="221" y="3251"/>
                  </a:lnTo>
                  <a:lnTo>
                    <a:pt x="221" y="3262"/>
                  </a:lnTo>
                  <a:lnTo>
                    <a:pt x="240" y="3251"/>
                  </a:lnTo>
                  <a:lnTo>
                    <a:pt x="271" y="3285"/>
                  </a:lnTo>
                  <a:lnTo>
                    <a:pt x="294" y="3293"/>
                  </a:lnTo>
                  <a:lnTo>
                    <a:pt x="333" y="3328"/>
                  </a:lnTo>
                  <a:lnTo>
                    <a:pt x="325" y="3285"/>
                  </a:lnTo>
                  <a:lnTo>
                    <a:pt x="333" y="3262"/>
                  </a:lnTo>
                  <a:lnTo>
                    <a:pt x="356" y="3251"/>
                  </a:lnTo>
                  <a:lnTo>
                    <a:pt x="356" y="3243"/>
                  </a:lnTo>
                  <a:lnTo>
                    <a:pt x="375" y="3231"/>
                  </a:lnTo>
                  <a:lnTo>
                    <a:pt x="375" y="3212"/>
                  </a:lnTo>
                  <a:lnTo>
                    <a:pt x="387" y="3200"/>
                  </a:lnTo>
                  <a:lnTo>
                    <a:pt x="387" y="3177"/>
                  </a:lnTo>
                  <a:lnTo>
                    <a:pt x="399" y="3169"/>
                  </a:lnTo>
                  <a:lnTo>
                    <a:pt x="430" y="3146"/>
                  </a:lnTo>
                  <a:lnTo>
                    <a:pt x="437" y="3135"/>
                  </a:lnTo>
                  <a:lnTo>
                    <a:pt x="437" y="3115"/>
                  </a:lnTo>
                  <a:lnTo>
                    <a:pt x="461" y="3084"/>
                  </a:lnTo>
                  <a:lnTo>
                    <a:pt x="461" y="3053"/>
                  </a:lnTo>
                  <a:lnTo>
                    <a:pt x="480" y="3019"/>
                  </a:lnTo>
                  <a:lnTo>
                    <a:pt x="491" y="3007"/>
                  </a:lnTo>
                  <a:lnTo>
                    <a:pt x="503" y="2999"/>
                  </a:lnTo>
                  <a:lnTo>
                    <a:pt x="503" y="2937"/>
                  </a:lnTo>
                  <a:lnTo>
                    <a:pt x="542" y="2891"/>
                  </a:lnTo>
                  <a:lnTo>
                    <a:pt x="534" y="2872"/>
                  </a:lnTo>
                  <a:lnTo>
                    <a:pt x="542" y="2841"/>
                  </a:lnTo>
                  <a:lnTo>
                    <a:pt x="553" y="2798"/>
                  </a:lnTo>
                  <a:lnTo>
                    <a:pt x="584" y="2767"/>
                  </a:lnTo>
                  <a:lnTo>
                    <a:pt x="608" y="2767"/>
                  </a:lnTo>
                  <a:lnTo>
                    <a:pt x="608" y="2775"/>
                  </a:lnTo>
                  <a:lnTo>
                    <a:pt x="615" y="2775"/>
                  </a:lnTo>
                  <a:lnTo>
                    <a:pt x="646" y="2756"/>
                  </a:lnTo>
                  <a:lnTo>
                    <a:pt x="669" y="2767"/>
                  </a:lnTo>
                  <a:lnTo>
                    <a:pt x="700" y="2756"/>
                  </a:lnTo>
                  <a:lnTo>
                    <a:pt x="720" y="2767"/>
                  </a:lnTo>
                  <a:lnTo>
                    <a:pt x="743" y="2756"/>
                  </a:lnTo>
                  <a:lnTo>
                    <a:pt x="762" y="2736"/>
                  </a:lnTo>
                  <a:lnTo>
                    <a:pt x="762" y="2725"/>
                  </a:lnTo>
                  <a:lnTo>
                    <a:pt x="786" y="2671"/>
                  </a:lnTo>
                  <a:lnTo>
                    <a:pt x="786" y="2659"/>
                  </a:lnTo>
                  <a:lnTo>
                    <a:pt x="793" y="2651"/>
                  </a:lnTo>
                  <a:lnTo>
                    <a:pt x="805" y="2628"/>
                  </a:lnTo>
                  <a:lnTo>
                    <a:pt x="805" y="2609"/>
                  </a:lnTo>
                  <a:lnTo>
                    <a:pt x="816" y="2586"/>
                  </a:lnTo>
                  <a:lnTo>
                    <a:pt x="836" y="2578"/>
                  </a:lnTo>
                  <a:lnTo>
                    <a:pt x="847" y="2555"/>
                  </a:lnTo>
                  <a:lnTo>
                    <a:pt x="859" y="2543"/>
                  </a:lnTo>
                  <a:lnTo>
                    <a:pt x="847" y="2543"/>
                  </a:lnTo>
                  <a:lnTo>
                    <a:pt x="859" y="2524"/>
                  </a:lnTo>
                  <a:lnTo>
                    <a:pt x="859" y="2505"/>
                  </a:lnTo>
                  <a:lnTo>
                    <a:pt x="867" y="2481"/>
                  </a:lnTo>
                  <a:lnTo>
                    <a:pt x="867" y="2470"/>
                  </a:lnTo>
                  <a:lnTo>
                    <a:pt x="867" y="2462"/>
                  </a:lnTo>
                  <a:lnTo>
                    <a:pt x="890" y="2450"/>
                  </a:lnTo>
                  <a:lnTo>
                    <a:pt x="902" y="2416"/>
                  </a:lnTo>
                  <a:lnTo>
                    <a:pt x="909" y="2416"/>
                  </a:lnTo>
                  <a:lnTo>
                    <a:pt x="921" y="2427"/>
                  </a:lnTo>
                  <a:lnTo>
                    <a:pt x="921" y="2450"/>
                  </a:lnTo>
                  <a:lnTo>
                    <a:pt x="929" y="2462"/>
                  </a:lnTo>
                  <a:lnTo>
                    <a:pt x="940" y="2481"/>
                  </a:lnTo>
                  <a:lnTo>
                    <a:pt x="940" y="2505"/>
                  </a:lnTo>
                  <a:lnTo>
                    <a:pt x="952" y="2524"/>
                  </a:lnTo>
                  <a:lnTo>
                    <a:pt x="940" y="2543"/>
                  </a:lnTo>
                  <a:lnTo>
                    <a:pt x="940" y="2555"/>
                  </a:lnTo>
                  <a:lnTo>
                    <a:pt x="952" y="2566"/>
                  </a:lnTo>
                  <a:lnTo>
                    <a:pt x="952" y="2609"/>
                  </a:lnTo>
                  <a:lnTo>
                    <a:pt x="929" y="2628"/>
                  </a:lnTo>
                  <a:lnTo>
                    <a:pt x="929" y="2651"/>
                  </a:lnTo>
                  <a:lnTo>
                    <a:pt x="929" y="2659"/>
                  </a:lnTo>
                  <a:lnTo>
                    <a:pt x="921" y="2659"/>
                  </a:lnTo>
                  <a:lnTo>
                    <a:pt x="929" y="2694"/>
                  </a:lnTo>
                  <a:lnTo>
                    <a:pt x="921" y="2694"/>
                  </a:lnTo>
                  <a:lnTo>
                    <a:pt x="902" y="2702"/>
                  </a:lnTo>
                  <a:lnTo>
                    <a:pt x="902" y="2713"/>
                  </a:lnTo>
                  <a:lnTo>
                    <a:pt x="909" y="2725"/>
                  </a:lnTo>
                  <a:lnTo>
                    <a:pt x="909" y="2744"/>
                  </a:lnTo>
                  <a:lnTo>
                    <a:pt x="921" y="2744"/>
                  </a:lnTo>
                  <a:lnTo>
                    <a:pt x="994" y="2767"/>
                  </a:lnTo>
                  <a:lnTo>
                    <a:pt x="1014" y="2775"/>
                  </a:lnTo>
                  <a:lnTo>
                    <a:pt x="1025" y="2787"/>
                  </a:lnTo>
                  <a:lnTo>
                    <a:pt x="1025" y="2810"/>
                  </a:lnTo>
                  <a:lnTo>
                    <a:pt x="1033" y="2818"/>
                  </a:lnTo>
                  <a:lnTo>
                    <a:pt x="1045" y="2818"/>
                  </a:lnTo>
                  <a:lnTo>
                    <a:pt x="1056" y="2829"/>
                  </a:lnTo>
                  <a:lnTo>
                    <a:pt x="1056" y="2841"/>
                  </a:lnTo>
                  <a:lnTo>
                    <a:pt x="1076" y="2852"/>
                  </a:lnTo>
                  <a:lnTo>
                    <a:pt x="1076" y="2872"/>
                  </a:lnTo>
                  <a:lnTo>
                    <a:pt x="1068" y="2891"/>
                  </a:lnTo>
                  <a:lnTo>
                    <a:pt x="1056" y="2891"/>
                  </a:lnTo>
                  <a:lnTo>
                    <a:pt x="1068" y="2914"/>
                  </a:lnTo>
                  <a:lnTo>
                    <a:pt x="1076" y="2914"/>
                  </a:lnTo>
                  <a:lnTo>
                    <a:pt x="1087" y="2945"/>
                  </a:lnTo>
                  <a:lnTo>
                    <a:pt x="1076" y="2957"/>
                  </a:lnTo>
                  <a:lnTo>
                    <a:pt x="1076" y="2968"/>
                  </a:lnTo>
                  <a:lnTo>
                    <a:pt x="1087" y="2976"/>
                  </a:lnTo>
                  <a:lnTo>
                    <a:pt x="1087" y="2968"/>
                  </a:lnTo>
                  <a:lnTo>
                    <a:pt x="1099" y="2968"/>
                  </a:lnTo>
                  <a:lnTo>
                    <a:pt x="1099" y="2957"/>
                  </a:lnTo>
                  <a:lnTo>
                    <a:pt x="1111" y="2957"/>
                  </a:lnTo>
                  <a:lnTo>
                    <a:pt x="1099" y="2976"/>
                  </a:lnTo>
                  <a:lnTo>
                    <a:pt x="1111" y="2976"/>
                  </a:lnTo>
                  <a:lnTo>
                    <a:pt x="1118" y="2999"/>
                  </a:lnTo>
                  <a:lnTo>
                    <a:pt x="1118" y="2957"/>
                  </a:lnTo>
                  <a:lnTo>
                    <a:pt x="1118" y="2891"/>
                  </a:lnTo>
                  <a:lnTo>
                    <a:pt x="1130" y="2860"/>
                  </a:lnTo>
                  <a:lnTo>
                    <a:pt x="1138" y="2852"/>
                  </a:lnTo>
                  <a:lnTo>
                    <a:pt x="1138" y="2829"/>
                  </a:lnTo>
                  <a:lnTo>
                    <a:pt x="1172" y="2787"/>
                  </a:lnTo>
                  <a:lnTo>
                    <a:pt x="1172" y="2767"/>
                  </a:lnTo>
                  <a:lnTo>
                    <a:pt x="1172" y="2756"/>
                  </a:lnTo>
                  <a:lnTo>
                    <a:pt x="1172" y="2702"/>
                  </a:lnTo>
                  <a:lnTo>
                    <a:pt x="1180" y="2671"/>
                  </a:lnTo>
                  <a:lnTo>
                    <a:pt x="1180" y="2621"/>
                  </a:lnTo>
                  <a:lnTo>
                    <a:pt x="1180" y="2555"/>
                  </a:lnTo>
                  <a:lnTo>
                    <a:pt x="1192" y="2524"/>
                  </a:lnTo>
                  <a:lnTo>
                    <a:pt x="1215" y="2512"/>
                  </a:lnTo>
                  <a:lnTo>
                    <a:pt x="1223" y="2493"/>
                  </a:lnTo>
                  <a:lnTo>
                    <a:pt x="1223" y="2462"/>
                  </a:lnTo>
                  <a:lnTo>
                    <a:pt x="1234" y="2416"/>
                  </a:lnTo>
                  <a:lnTo>
                    <a:pt x="1242" y="2396"/>
                  </a:lnTo>
                  <a:lnTo>
                    <a:pt x="1242" y="2323"/>
                  </a:lnTo>
                  <a:lnTo>
                    <a:pt x="1254" y="2280"/>
                  </a:lnTo>
                  <a:lnTo>
                    <a:pt x="1254" y="2269"/>
                  </a:lnTo>
                  <a:lnTo>
                    <a:pt x="1265" y="2238"/>
                  </a:lnTo>
                  <a:lnTo>
                    <a:pt x="1265" y="2230"/>
                  </a:lnTo>
                  <a:lnTo>
                    <a:pt x="1277" y="2207"/>
                  </a:lnTo>
                  <a:lnTo>
                    <a:pt x="1285" y="2184"/>
                  </a:lnTo>
                  <a:lnTo>
                    <a:pt x="1277" y="2145"/>
                  </a:lnTo>
                  <a:lnTo>
                    <a:pt x="1296" y="2068"/>
                  </a:lnTo>
                  <a:lnTo>
                    <a:pt x="1350" y="1994"/>
                  </a:lnTo>
                  <a:lnTo>
                    <a:pt x="1350" y="1987"/>
                  </a:lnTo>
                  <a:lnTo>
                    <a:pt x="1339" y="1987"/>
                  </a:lnTo>
                  <a:lnTo>
                    <a:pt x="1339" y="1994"/>
                  </a:lnTo>
                  <a:lnTo>
                    <a:pt x="1319" y="2006"/>
                  </a:lnTo>
                  <a:lnTo>
                    <a:pt x="1308" y="1987"/>
                  </a:lnTo>
                  <a:lnTo>
                    <a:pt x="1296" y="1994"/>
                  </a:lnTo>
                  <a:lnTo>
                    <a:pt x="1277" y="1994"/>
                  </a:lnTo>
                  <a:lnTo>
                    <a:pt x="1223" y="2060"/>
                  </a:lnTo>
                  <a:lnTo>
                    <a:pt x="1203" y="2079"/>
                  </a:lnTo>
                  <a:lnTo>
                    <a:pt x="1180" y="2068"/>
                  </a:lnTo>
                  <a:lnTo>
                    <a:pt x="1180" y="2048"/>
                  </a:lnTo>
                  <a:lnTo>
                    <a:pt x="1192" y="2029"/>
                  </a:lnTo>
                  <a:lnTo>
                    <a:pt x="1180" y="2018"/>
                  </a:lnTo>
                  <a:lnTo>
                    <a:pt x="1180" y="2006"/>
                  </a:lnTo>
                  <a:lnTo>
                    <a:pt x="1192" y="1987"/>
                  </a:lnTo>
                  <a:lnTo>
                    <a:pt x="1180" y="1975"/>
                  </a:lnTo>
                  <a:lnTo>
                    <a:pt x="1192" y="1952"/>
                  </a:lnTo>
                  <a:lnTo>
                    <a:pt x="1203" y="1944"/>
                  </a:lnTo>
                  <a:lnTo>
                    <a:pt x="1223" y="1933"/>
                  </a:lnTo>
                  <a:lnTo>
                    <a:pt x="1242" y="1921"/>
                  </a:lnTo>
                  <a:lnTo>
                    <a:pt x="1254" y="1933"/>
                  </a:lnTo>
                  <a:lnTo>
                    <a:pt x="1265" y="1933"/>
                  </a:lnTo>
                  <a:lnTo>
                    <a:pt x="1285" y="1921"/>
                  </a:lnTo>
                  <a:lnTo>
                    <a:pt x="1308" y="1890"/>
                  </a:lnTo>
                  <a:lnTo>
                    <a:pt x="1339" y="1871"/>
                  </a:lnTo>
                  <a:lnTo>
                    <a:pt x="1350" y="1859"/>
                  </a:lnTo>
                  <a:lnTo>
                    <a:pt x="1370" y="1762"/>
                  </a:lnTo>
                  <a:lnTo>
                    <a:pt x="1358" y="1755"/>
                  </a:lnTo>
                  <a:lnTo>
                    <a:pt x="1350" y="1743"/>
                  </a:lnTo>
                  <a:lnTo>
                    <a:pt x="1339" y="1720"/>
                  </a:lnTo>
                  <a:lnTo>
                    <a:pt x="1327" y="1720"/>
                  </a:lnTo>
                  <a:lnTo>
                    <a:pt x="1339" y="1743"/>
                  </a:lnTo>
                  <a:lnTo>
                    <a:pt x="1327" y="1743"/>
                  </a:lnTo>
                  <a:lnTo>
                    <a:pt x="1327" y="1755"/>
                  </a:lnTo>
                  <a:lnTo>
                    <a:pt x="1308" y="1755"/>
                  </a:lnTo>
                  <a:lnTo>
                    <a:pt x="1296" y="1762"/>
                  </a:lnTo>
                  <a:lnTo>
                    <a:pt x="1277" y="1762"/>
                  </a:lnTo>
                  <a:lnTo>
                    <a:pt x="1254" y="1774"/>
                  </a:lnTo>
                  <a:lnTo>
                    <a:pt x="1234" y="1797"/>
                  </a:lnTo>
                  <a:lnTo>
                    <a:pt x="1215" y="1797"/>
                  </a:lnTo>
                  <a:lnTo>
                    <a:pt x="1203" y="1805"/>
                  </a:lnTo>
                  <a:lnTo>
                    <a:pt x="1172" y="1797"/>
                  </a:lnTo>
                  <a:lnTo>
                    <a:pt x="1161" y="1797"/>
                  </a:lnTo>
                  <a:lnTo>
                    <a:pt x="1149" y="1805"/>
                  </a:lnTo>
                  <a:lnTo>
                    <a:pt x="1138" y="1797"/>
                  </a:lnTo>
                  <a:lnTo>
                    <a:pt x="1138" y="1786"/>
                  </a:lnTo>
                  <a:lnTo>
                    <a:pt x="1149" y="1755"/>
                  </a:lnTo>
                  <a:lnTo>
                    <a:pt x="1161" y="1743"/>
                  </a:lnTo>
                  <a:lnTo>
                    <a:pt x="1172" y="1689"/>
                  </a:lnTo>
                  <a:lnTo>
                    <a:pt x="1192" y="1658"/>
                  </a:lnTo>
                  <a:lnTo>
                    <a:pt x="1215" y="1592"/>
                  </a:lnTo>
                  <a:lnTo>
                    <a:pt x="1234" y="1573"/>
                  </a:lnTo>
                  <a:lnTo>
                    <a:pt x="1242" y="1585"/>
                  </a:lnTo>
                  <a:lnTo>
                    <a:pt x="1277" y="1573"/>
                  </a:lnTo>
                  <a:lnTo>
                    <a:pt x="1296" y="1573"/>
                  </a:lnTo>
                  <a:lnTo>
                    <a:pt x="1296" y="1592"/>
                  </a:lnTo>
                  <a:lnTo>
                    <a:pt x="1308" y="1592"/>
                  </a:lnTo>
                  <a:lnTo>
                    <a:pt x="1308" y="1554"/>
                  </a:lnTo>
                  <a:lnTo>
                    <a:pt x="1319" y="1542"/>
                  </a:lnTo>
                  <a:lnTo>
                    <a:pt x="1327" y="1500"/>
                  </a:lnTo>
                  <a:lnTo>
                    <a:pt x="1319" y="1457"/>
                  </a:lnTo>
                  <a:lnTo>
                    <a:pt x="1308" y="1457"/>
                  </a:lnTo>
                  <a:lnTo>
                    <a:pt x="1296" y="1438"/>
                  </a:lnTo>
                  <a:lnTo>
                    <a:pt x="1285" y="1395"/>
                  </a:lnTo>
                  <a:lnTo>
                    <a:pt x="1285" y="1299"/>
                  </a:lnTo>
                  <a:lnTo>
                    <a:pt x="1308" y="1206"/>
                  </a:lnTo>
                  <a:lnTo>
                    <a:pt x="1327" y="1171"/>
                  </a:lnTo>
                  <a:lnTo>
                    <a:pt x="1339" y="1163"/>
                  </a:lnTo>
                  <a:lnTo>
                    <a:pt x="1339" y="1152"/>
                  </a:lnTo>
                  <a:lnTo>
                    <a:pt x="1350" y="1152"/>
                  </a:lnTo>
                  <a:lnTo>
                    <a:pt x="1358" y="1109"/>
                  </a:lnTo>
                  <a:lnTo>
                    <a:pt x="1412" y="1001"/>
                  </a:lnTo>
                  <a:lnTo>
                    <a:pt x="1432" y="982"/>
                  </a:lnTo>
                  <a:lnTo>
                    <a:pt x="1432" y="970"/>
                  </a:lnTo>
                  <a:lnTo>
                    <a:pt x="1505" y="897"/>
                  </a:lnTo>
                  <a:lnTo>
                    <a:pt x="1517" y="897"/>
                  </a:lnTo>
                  <a:lnTo>
                    <a:pt x="1579" y="812"/>
                  </a:lnTo>
                  <a:lnTo>
                    <a:pt x="1602" y="781"/>
                  </a:lnTo>
                  <a:lnTo>
                    <a:pt x="1621" y="761"/>
                  </a:lnTo>
                  <a:lnTo>
                    <a:pt x="1633" y="738"/>
                  </a:lnTo>
                  <a:lnTo>
                    <a:pt x="1664" y="688"/>
                  </a:lnTo>
                  <a:lnTo>
                    <a:pt x="1683" y="665"/>
                  </a:lnTo>
                  <a:lnTo>
                    <a:pt x="1695" y="642"/>
                  </a:lnTo>
                  <a:lnTo>
                    <a:pt x="1695" y="615"/>
                  </a:lnTo>
                  <a:lnTo>
                    <a:pt x="1706" y="591"/>
                  </a:lnTo>
                  <a:lnTo>
                    <a:pt x="1714" y="591"/>
                  </a:lnTo>
                  <a:lnTo>
                    <a:pt x="1726" y="506"/>
                  </a:lnTo>
                  <a:lnTo>
                    <a:pt x="1737" y="487"/>
                  </a:lnTo>
                  <a:lnTo>
                    <a:pt x="1745" y="475"/>
                  </a:lnTo>
                  <a:lnTo>
                    <a:pt x="1757" y="475"/>
                  </a:lnTo>
                  <a:lnTo>
                    <a:pt x="1757" y="456"/>
                  </a:lnTo>
                  <a:lnTo>
                    <a:pt x="1768" y="410"/>
                  </a:lnTo>
                  <a:lnTo>
                    <a:pt x="1776" y="371"/>
                  </a:lnTo>
                  <a:lnTo>
                    <a:pt x="1737" y="371"/>
                  </a:lnTo>
                  <a:lnTo>
                    <a:pt x="1726" y="340"/>
                  </a:lnTo>
                  <a:lnTo>
                    <a:pt x="1726" y="294"/>
                  </a:lnTo>
                  <a:lnTo>
                    <a:pt x="1706" y="255"/>
                  </a:lnTo>
                  <a:lnTo>
                    <a:pt x="1706" y="232"/>
                  </a:lnTo>
                  <a:lnTo>
                    <a:pt x="1714" y="201"/>
                  </a:lnTo>
                  <a:lnTo>
                    <a:pt x="1726" y="189"/>
                  </a:lnTo>
                  <a:lnTo>
                    <a:pt x="1714" y="159"/>
                  </a:lnTo>
                  <a:lnTo>
                    <a:pt x="1706" y="139"/>
                  </a:lnTo>
                  <a:lnTo>
                    <a:pt x="1695" y="139"/>
                  </a:lnTo>
                  <a:lnTo>
                    <a:pt x="1683" y="139"/>
                  </a:lnTo>
                  <a:lnTo>
                    <a:pt x="1672" y="139"/>
                  </a:lnTo>
                  <a:lnTo>
                    <a:pt x="1664" y="128"/>
                  </a:lnTo>
                  <a:lnTo>
                    <a:pt x="1652" y="128"/>
                  </a:lnTo>
                  <a:lnTo>
                    <a:pt x="1633" y="128"/>
                  </a:lnTo>
                  <a:lnTo>
                    <a:pt x="1621" y="116"/>
                  </a:lnTo>
                  <a:lnTo>
                    <a:pt x="1621" y="104"/>
                  </a:lnTo>
                  <a:lnTo>
                    <a:pt x="1621" y="97"/>
                  </a:lnTo>
                  <a:lnTo>
                    <a:pt x="1610" y="97"/>
                  </a:lnTo>
                  <a:lnTo>
                    <a:pt x="1602" y="85"/>
                  </a:lnTo>
                  <a:lnTo>
                    <a:pt x="1590" y="73"/>
                  </a:lnTo>
                  <a:lnTo>
                    <a:pt x="1548" y="23"/>
                  </a:lnTo>
                  <a:lnTo>
                    <a:pt x="1536" y="23"/>
                  </a:lnTo>
                  <a:lnTo>
                    <a:pt x="1463" y="0"/>
                  </a:lnTo>
                  <a:lnTo>
                    <a:pt x="1455" y="0"/>
                  </a:lnTo>
                  <a:lnTo>
                    <a:pt x="1432" y="23"/>
                  </a:lnTo>
                  <a:lnTo>
                    <a:pt x="1381" y="54"/>
                  </a:lnTo>
                  <a:lnTo>
                    <a:pt x="1350" y="62"/>
                  </a:lnTo>
                  <a:lnTo>
                    <a:pt x="1319" y="62"/>
                  </a:lnTo>
                  <a:lnTo>
                    <a:pt x="1296" y="62"/>
                  </a:lnTo>
                  <a:lnTo>
                    <a:pt x="1277" y="54"/>
                  </a:lnTo>
                  <a:lnTo>
                    <a:pt x="1265" y="43"/>
                  </a:lnTo>
                  <a:lnTo>
                    <a:pt x="1254" y="73"/>
                  </a:lnTo>
                  <a:lnTo>
                    <a:pt x="1234" y="97"/>
                  </a:lnTo>
                  <a:lnTo>
                    <a:pt x="1234" y="85"/>
                  </a:lnTo>
                  <a:lnTo>
                    <a:pt x="1223" y="97"/>
                  </a:lnTo>
                  <a:lnTo>
                    <a:pt x="1215" y="104"/>
                  </a:lnTo>
                  <a:lnTo>
                    <a:pt x="1192" y="104"/>
                  </a:lnTo>
                  <a:lnTo>
                    <a:pt x="1180" y="128"/>
                  </a:lnTo>
                  <a:lnTo>
                    <a:pt x="1172" y="128"/>
                  </a:lnTo>
                  <a:lnTo>
                    <a:pt x="1149" y="128"/>
                  </a:lnTo>
                  <a:lnTo>
                    <a:pt x="1180" y="433"/>
                  </a:lnTo>
                  <a:lnTo>
                    <a:pt x="1111" y="696"/>
                  </a:lnTo>
                  <a:lnTo>
                    <a:pt x="878" y="993"/>
                  </a:lnTo>
                  <a:lnTo>
                    <a:pt x="0" y="2153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8662" y="2318"/>
              <a:ext cx="900" cy="60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Chetumal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910872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Megas como mínimo)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71" y="1702795"/>
            <a:ext cx="3316184" cy="223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71" y="4149080"/>
            <a:ext cx="3316184" cy="253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Documento" r:id="rId4" imgW="8422508" imgH="5623788" progId="Word.Document.12">
                  <p:embed/>
                </p:oleObj>
              </mc:Choice>
              <mc:Fallback>
                <p:oleObj name="Documento" r:id="rId4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327</Words>
  <Application>Microsoft Office PowerPoint</Application>
  <PresentationFormat>Presentación en pantalla (4:3)</PresentationFormat>
  <Paragraphs>91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154</cp:revision>
  <cp:lastPrinted>2018-12-27T21:16:22Z</cp:lastPrinted>
  <dcterms:created xsi:type="dcterms:W3CDTF">2018-12-04T21:42:05Z</dcterms:created>
  <dcterms:modified xsi:type="dcterms:W3CDTF">2019-02-05T23:26:32Z</dcterms:modified>
</cp:coreProperties>
</file>