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8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8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78448-6B59-44C7-96B8-54ECA3E3DE8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352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01/02/2019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01/02/2019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11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febrero,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29136"/>
            <a:ext cx="2869160" cy="240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6521748"/>
            <a:ext cx="37079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00" dirty="0"/>
              <a:t>http://www.elquintanaroo.mx/wp/quintana-roo-en-la-mira-de-dreamers/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4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/>
          <a:stretch/>
        </p:blipFill>
        <p:spPr bwMode="auto">
          <a:xfrm>
            <a:off x="6684235" y="2006353"/>
            <a:ext cx="2459765" cy="229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774" y="4206829"/>
            <a:ext cx="3208226" cy="263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4665"/>
            <a:ext cx="3760565" cy="238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62" y="4461806"/>
            <a:ext cx="2448958" cy="23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611895" y="3124157"/>
            <a:ext cx="332836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21" y="2780695"/>
            <a:ext cx="3008483" cy="28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9740" y="2791296"/>
            <a:ext cx="3050092" cy="2859824"/>
            <a:chOff x="1104749" y="2481309"/>
            <a:chExt cx="2484895" cy="2160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757" y="2481309"/>
              <a:ext cx="2484887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1104749" y="2481309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10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3059832" y="2791296"/>
            <a:ext cx="3055396" cy="2859824"/>
            <a:chOff x="3589644" y="2481309"/>
            <a:chExt cx="2083510" cy="2160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644" y="2481309"/>
              <a:ext cx="2083510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3589644" y="4359587"/>
              <a:ext cx="9427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SSN 1</a:t>
              </a:r>
              <a:endParaRPr lang="es-MX" sz="12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6114</TotalTime>
  <Words>264</Words>
  <Application>Microsoft Office PowerPoint</Application>
  <PresentationFormat>Presentación en pantalla (4:3)</PresentationFormat>
  <Paragraphs>50</Paragraphs>
  <Slides>7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58</cp:revision>
  <dcterms:created xsi:type="dcterms:W3CDTF">2018-12-12T04:37:11Z</dcterms:created>
  <dcterms:modified xsi:type="dcterms:W3CDTF">2019-02-05T16:34:22Z</dcterms:modified>
</cp:coreProperties>
</file>