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8" r:id="rId2"/>
    <p:sldId id="280" r:id="rId3"/>
    <p:sldId id="305" r:id="rId4"/>
    <p:sldId id="306" r:id="rId5"/>
    <p:sldId id="307" r:id="rId6"/>
    <p:sldId id="310" r:id="rId7"/>
    <p:sldId id="309" r:id="rId8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629" autoAdjust="0"/>
  </p:normalViewPr>
  <p:slideViewPr>
    <p:cSldViewPr showGuides="1">
      <p:cViewPr>
        <p:scale>
          <a:sx n="110" d="100"/>
          <a:sy n="110" d="100"/>
        </p:scale>
        <p:origin x="-2292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16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3135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3" y="1745724"/>
            <a:ext cx="37268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6,183,320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217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inundaciones, tormentas eléctricas, sequias, granizo y sustancias inflamables.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 (1,118 inscritos con  213 egresados), con una eficiencia terminal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19.1%.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34391" y="2780928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Puebla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PUEBLA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Freeform 77"/>
          <p:cNvSpPr>
            <a:spLocks/>
          </p:cNvSpPr>
          <p:nvPr/>
        </p:nvSpPr>
        <p:spPr bwMode="auto">
          <a:xfrm>
            <a:off x="6897064" y="908726"/>
            <a:ext cx="1257300" cy="1600200"/>
          </a:xfrm>
          <a:custGeom>
            <a:avLst/>
            <a:gdLst>
              <a:gd name="T0" fmla="*/ 184 w 3685"/>
              <a:gd name="T1" fmla="*/ 2641 h 4176"/>
              <a:gd name="T2" fmla="*/ 425 w 3685"/>
              <a:gd name="T3" fmla="*/ 2563 h 4176"/>
              <a:gd name="T4" fmla="*/ 566 w 3685"/>
              <a:gd name="T5" fmla="*/ 2622 h 4176"/>
              <a:gd name="T6" fmla="*/ 690 w 3685"/>
              <a:gd name="T7" fmla="*/ 2509 h 4176"/>
              <a:gd name="T8" fmla="*/ 776 w 3685"/>
              <a:gd name="T9" fmla="*/ 2392 h 4176"/>
              <a:gd name="T10" fmla="*/ 893 w 3685"/>
              <a:gd name="T11" fmla="*/ 2224 h 4176"/>
              <a:gd name="T12" fmla="*/ 1022 w 3685"/>
              <a:gd name="T13" fmla="*/ 2041 h 4176"/>
              <a:gd name="T14" fmla="*/ 1299 w 3685"/>
              <a:gd name="T15" fmla="*/ 1656 h 4176"/>
              <a:gd name="T16" fmla="*/ 1614 w 3685"/>
              <a:gd name="T17" fmla="*/ 1414 h 4176"/>
              <a:gd name="T18" fmla="*/ 1607 w 3685"/>
              <a:gd name="T19" fmla="*/ 1667 h 4176"/>
              <a:gd name="T20" fmla="*/ 1665 w 3685"/>
              <a:gd name="T21" fmla="*/ 2006 h 4176"/>
              <a:gd name="T22" fmla="*/ 1864 w 3685"/>
              <a:gd name="T23" fmla="*/ 2100 h 4176"/>
              <a:gd name="T24" fmla="*/ 2000 w 3685"/>
              <a:gd name="T25" fmla="*/ 2201 h 4176"/>
              <a:gd name="T26" fmla="*/ 2160 w 3685"/>
              <a:gd name="T27" fmla="*/ 2131 h 4176"/>
              <a:gd name="T28" fmla="*/ 2359 w 3685"/>
              <a:gd name="T29" fmla="*/ 2224 h 4176"/>
              <a:gd name="T30" fmla="*/ 2382 w 3685"/>
              <a:gd name="T31" fmla="*/ 2049 h 4176"/>
              <a:gd name="T32" fmla="*/ 2297 w 3685"/>
              <a:gd name="T33" fmla="*/ 1858 h 4176"/>
              <a:gd name="T34" fmla="*/ 2316 w 3685"/>
              <a:gd name="T35" fmla="*/ 1656 h 4176"/>
              <a:gd name="T36" fmla="*/ 2219 w 3685"/>
              <a:gd name="T37" fmla="*/ 1484 h 4176"/>
              <a:gd name="T38" fmla="*/ 2176 w 3685"/>
              <a:gd name="T39" fmla="*/ 1294 h 4176"/>
              <a:gd name="T40" fmla="*/ 2527 w 3685"/>
              <a:gd name="T41" fmla="*/ 885 h 4176"/>
              <a:gd name="T42" fmla="*/ 2632 w 3685"/>
              <a:gd name="T43" fmla="*/ 569 h 4176"/>
              <a:gd name="T44" fmla="*/ 2757 w 3685"/>
              <a:gd name="T45" fmla="*/ 522 h 4176"/>
              <a:gd name="T46" fmla="*/ 3178 w 3685"/>
              <a:gd name="T47" fmla="*/ 367 h 4176"/>
              <a:gd name="T48" fmla="*/ 3377 w 3685"/>
              <a:gd name="T49" fmla="*/ 55 h 4176"/>
              <a:gd name="T50" fmla="*/ 3630 w 3685"/>
              <a:gd name="T51" fmla="*/ 59 h 4176"/>
              <a:gd name="T52" fmla="*/ 3579 w 3685"/>
              <a:gd name="T53" fmla="*/ 382 h 4176"/>
              <a:gd name="T54" fmla="*/ 3618 w 3685"/>
              <a:gd name="T55" fmla="*/ 686 h 4176"/>
              <a:gd name="T56" fmla="*/ 3412 w 3685"/>
              <a:gd name="T57" fmla="*/ 639 h 4176"/>
              <a:gd name="T58" fmla="*/ 3127 w 3685"/>
              <a:gd name="T59" fmla="*/ 1134 h 4176"/>
              <a:gd name="T60" fmla="*/ 3228 w 3685"/>
              <a:gd name="T61" fmla="*/ 1290 h 4176"/>
              <a:gd name="T62" fmla="*/ 3466 w 3685"/>
              <a:gd name="T63" fmla="*/ 1188 h 4176"/>
              <a:gd name="T64" fmla="*/ 3525 w 3685"/>
              <a:gd name="T65" fmla="*/ 1321 h 4176"/>
              <a:gd name="T66" fmla="*/ 3599 w 3685"/>
              <a:gd name="T67" fmla="*/ 1597 h 4176"/>
              <a:gd name="T68" fmla="*/ 3365 w 3685"/>
              <a:gd name="T69" fmla="*/ 1699 h 4176"/>
              <a:gd name="T70" fmla="*/ 2991 w 3685"/>
              <a:gd name="T71" fmla="*/ 2041 h 4176"/>
              <a:gd name="T72" fmla="*/ 2854 w 3685"/>
              <a:gd name="T73" fmla="*/ 2178 h 4176"/>
              <a:gd name="T74" fmla="*/ 2780 w 3685"/>
              <a:gd name="T75" fmla="*/ 2368 h 4176"/>
              <a:gd name="T76" fmla="*/ 2917 w 3685"/>
              <a:gd name="T77" fmla="*/ 2544 h 4176"/>
              <a:gd name="T78" fmla="*/ 3084 w 3685"/>
              <a:gd name="T79" fmla="*/ 2758 h 4176"/>
              <a:gd name="T80" fmla="*/ 2733 w 3685"/>
              <a:gd name="T81" fmla="*/ 2793 h 4176"/>
              <a:gd name="T82" fmla="*/ 2421 w 3685"/>
              <a:gd name="T83" fmla="*/ 3058 h 4176"/>
              <a:gd name="T84" fmla="*/ 2230 w 3685"/>
              <a:gd name="T85" fmla="*/ 3159 h 4176"/>
              <a:gd name="T86" fmla="*/ 2289 w 3685"/>
              <a:gd name="T87" fmla="*/ 3428 h 4176"/>
              <a:gd name="T88" fmla="*/ 2262 w 3685"/>
              <a:gd name="T89" fmla="*/ 3673 h 4176"/>
              <a:gd name="T90" fmla="*/ 2371 w 3685"/>
              <a:gd name="T91" fmla="*/ 3829 h 4176"/>
              <a:gd name="T92" fmla="*/ 2527 w 3685"/>
              <a:gd name="T93" fmla="*/ 3993 h 4176"/>
              <a:gd name="T94" fmla="*/ 2347 w 3685"/>
              <a:gd name="T95" fmla="*/ 4168 h 4176"/>
              <a:gd name="T96" fmla="*/ 2028 w 3685"/>
              <a:gd name="T97" fmla="*/ 4148 h 4176"/>
              <a:gd name="T98" fmla="*/ 1833 w 3685"/>
              <a:gd name="T99" fmla="*/ 4012 h 4176"/>
              <a:gd name="T100" fmla="*/ 1536 w 3685"/>
              <a:gd name="T101" fmla="*/ 4055 h 4176"/>
              <a:gd name="T102" fmla="*/ 1486 w 3685"/>
              <a:gd name="T103" fmla="*/ 4004 h 4176"/>
              <a:gd name="T104" fmla="*/ 1412 w 3685"/>
              <a:gd name="T105" fmla="*/ 3724 h 4176"/>
              <a:gd name="T106" fmla="*/ 1318 w 3685"/>
              <a:gd name="T107" fmla="*/ 3552 h 4176"/>
              <a:gd name="T108" fmla="*/ 1096 w 3685"/>
              <a:gd name="T109" fmla="*/ 3868 h 4176"/>
              <a:gd name="T110" fmla="*/ 909 w 3685"/>
              <a:gd name="T111" fmla="*/ 3856 h 4176"/>
              <a:gd name="T112" fmla="*/ 675 w 3685"/>
              <a:gd name="T113" fmla="*/ 3650 h 4176"/>
              <a:gd name="T114" fmla="*/ 472 w 3685"/>
              <a:gd name="T115" fmla="*/ 3700 h 4176"/>
              <a:gd name="T116" fmla="*/ 379 w 3685"/>
              <a:gd name="T117" fmla="*/ 3623 h 4176"/>
              <a:gd name="T118" fmla="*/ 207 w 3685"/>
              <a:gd name="T119" fmla="*/ 3381 h 4176"/>
              <a:gd name="T120" fmla="*/ 113 w 3685"/>
              <a:gd name="T121" fmla="*/ 3070 h 4176"/>
              <a:gd name="T122" fmla="*/ 32 w 3685"/>
              <a:gd name="T123" fmla="*/ 2809 h 4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85" h="4176">
                <a:moveTo>
                  <a:pt x="0" y="2653"/>
                </a:moveTo>
                <a:lnTo>
                  <a:pt x="39" y="2626"/>
                </a:lnTo>
                <a:lnTo>
                  <a:pt x="55" y="2633"/>
                </a:lnTo>
                <a:lnTo>
                  <a:pt x="125" y="2606"/>
                </a:lnTo>
                <a:lnTo>
                  <a:pt x="145" y="2641"/>
                </a:lnTo>
                <a:lnTo>
                  <a:pt x="184" y="2641"/>
                </a:lnTo>
                <a:lnTo>
                  <a:pt x="195" y="2622"/>
                </a:lnTo>
                <a:lnTo>
                  <a:pt x="242" y="2579"/>
                </a:lnTo>
                <a:lnTo>
                  <a:pt x="301" y="2610"/>
                </a:lnTo>
                <a:lnTo>
                  <a:pt x="375" y="2583"/>
                </a:lnTo>
                <a:lnTo>
                  <a:pt x="410" y="2555"/>
                </a:lnTo>
                <a:lnTo>
                  <a:pt x="425" y="2563"/>
                </a:lnTo>
                <a:lnTo>
                  <a:pt x="418" y="2610"/>
                </a:lnTo>
                <a:lnTo>
                  <a:pt x="437" y="2645"/>
                </a:lnTo>
                <a:lnTo>
                  <a:pt x="460" y="2703"/>
                </a:lnTo>
                <a:lnTo>
                  <a:pt x="464" y="2731"/>
                </a:lnTo>
                <a:lnTo>
                  <a:pt x="515" y="2711"/>
                </a:lnTo>
                <a:lnTo>
                  <a:pt x="566" y="2622"/>
                </a:lnTo>
                <a:lnTo>
                  <a:pt x="601" y="2598"/>
                </a:lnTo>
                <a:lnTo>
                  <a:pt x="620" y="2563"/>
                </a:lnTo>
                <a:lnTo>
                  <a:pt x="651" y="2509"/>
                </a:lnTo>
                <a:lnTo>
                  <a:pt x="663" y="2489"/>
                </a:lnTo>
                <a:lnTo>
                  <a:pt x="671" y="2474"/>
                </a:lnTo>
                <a:lnTo>
                  <a:pt x="690" y="2509"/>
                </a:lnTo>
                <a:lnTo>
                  <a:pt x="714" y="2501"/>
                </a:lnTo>
                <a:lnTo>
                  <a:pt x="745" y="2516"/>
                </a:lnTo>
                <a:lnTo>
                  <a:pt x="757" y="2501"/>
                </a:lnTo>
                <a:lnTo>
                  <a:pt x="765" y="2481"/>
                </a:lnTo>
                <a:lnTo>
                  <a:pt x="761" y="2454"/>
                </a:lnTo>
                <a:lnTo>
                  <a:pt x="776" y="2392"/>
                </a:lnTo>
                <a:lnTo>
                  <a:pt x="761" y="2384"/>
                </a:lnTo>
                <a:lnTo>
                  <a:pt x="757" y="2357"/>
                </a:lnTo>
                <a:lnTo>
                  <a:pt x="745" y="2349"/>
                </a:lnTo>
                <a:lnTo>
                  <a:pt x="784" y="2279"/>
                </a:lnTo>
                <a:lnTo>
                  <a:pt x="874" y="2259"/>
                </a:lnTo>
                <a:lnTo>
                  <a:pt x="893" y="2224"/>
                </a:lnTo>
                <a:lnTo>
                  <a:pt x="878" y="2217"/>
                </a:lnTo>
                <a:lnTo>
                  <a:pt x="928" y="2197"/>
                </a:lnTo>
                <a:lnTo>
                  <a:pt x="952" y="2189"/>
                </a:lnTo>
                <a:lnTo>
                  <a:pt x="952" y="2162"/>
                </a:lnTo>
                <a:lnTo>
                  <a:pt x="995" y="2115"/>
                </a:lnTo>
                <a:lnTo>
                  <a:pt x="1022" y="2041"/>
                </a:lnTo>
                <a:lnTo>
                  <a:pt x="1041" y="2002"/>
                </a:lnTo>
                <a:lnTo>
                  <a:pt x="1104" y="1924"/>
                </a:lnTo>
                <a:lnTo>
                  <a:pt x="1162" y="1792"/>
                </a:lnTo>
                <a:lnTo>
                  <a:pt x="1209" y="1745"/>
                </a:lnTo>
                <a:lnTo>
                  <a:pt x="1232" y="1738"/>
                </a:lnTo>
                <a:lnTo>
                  <a:pt x="1299" y="1656"/>
                </a:lnTo>
                <a:lnTo>
                  <a:pt x="1314" y="1597"/>
                </a:lnTo>
                <a:lnTo>
                  <a:pt x="1353" y="1523"/>
                </a:lnTo>
                <a:lnTo>
                  <a:pt x="1396" y="1457"/>
                </a:lnTo>
                <a:lnTo>
                  <a:pt x="1458" y="1348"/>
                </a:lnTo>
                <a:lnTo>
                  <a:pt x="1521" y="1410"/>
                </a:lnTo>
                <a:lnTo>
                  <a:pt x="1614" y="1414"/>
                </a:lnTo>
                <a:lnTo>
                  <a:pt x="1618" y="1442"/>
                </a:lnTo>
                <a:lnTo>
                  <a:pt x="1611" y="1461"/>
                </a:lnTo>
                <a:lnTo>
                  <a:pt x="1618" y="1512"/>
                </a:lnTo>
                <a:lnTo>
                  <a:pt x="1622" y="1539"/>
                </a:lnTo>
                <a:lnTo>
                  <a:pt x="1599" y="1644"/>
                </a:lnTo>
                <a:lnTo>
                  <a:pt x="1607" y="1667"/>
                </a:lnTo>
                <a:lnTo>
                  <a:pt x="1614" y="1722"/>
                </a:lnTo>
                <a:lnTo>
                  <a:pt x="1603" y="1741"/>
                </a:lnTo>
                <a:lnTo>
                  <a:pt x="1587" y="1800"/>
                </a:lnTo>
                <a:lnTo>
                  <a:pt x="1614" y="1889"/>
                </a:lnTo>
                <a:lnTo>
                  <a:pt x="1595" y="1924"/>
                </a:lnTo>
                <a:lnTo>
                  <a:pt x="1665" y="2006"/>
                </a:lnTo>
                <a:lnTo>
                  <a:pt x="1681" y="2041"/>
                </a:lnTo>
                <a:lnTo>
                  <a:pt x="1689" y="2069"/>
                </a:lnTo>
                <a:lnTo>
                  <a:pt x="1677" y="2088"/>
                </a:lnTo>
                <a:lnTo>
                  <a:pt x="1751" y="2131"/>
                </a:lnTo>
                <a:lnTo>
                  <a:pt x="1841" y="2111"/>
                </a:lnTo>
                <a:lnTo>
                  <a:pt x="1864" y="2100"/>
                </a:lnTo>
                <a:lnTo>
                  <a:pt x="1883" y="2065"/>
                </a:lnTo>
                <a:lnTo>
                  <a:pt x="1965" y="2088"/>
                </a:lnTo>
                <a:lnTo>
                  <a:pt x="1981" y="2100"/>
                </a:lnTo>
                <a:lnTo>
                  <a:pt x="1961" y="2135"/>
                </a:lnTo>
                <a:lnTo>
                  <a:pt x="1996" y="2178"/>
                </a:lnTo>
                <a:lnTo>
                  <a:pt x="2000" y="2201"/>
                </a:lnTo>
                <a:lnTo>
                  <a:pt x="2016" y="2213"/>
                </a:lnTo>
                <a:lnTo>
                  <a:pt x="2028" y="2220"/>
                </a:lnTo>
                <a:lnTo>
                  <a:pt x="2086" y="2182"/>
                </a:lnTo>
                <a:lnTo>
                  <a:pt x="2129" y="2185"/>
                </a:lnTo>
                <a:lnTo>
                  <a:pt x="2149" y="2146"/>
                </a:lnTo>
                <a:lnTo>
                  <a:pt x="2160" y="2131"/>
                </a:lnTo>
                <a:lnTo>
                  <a:pt x="2199" y="2131"/>
                </a:lnTo>
                <a:lnTo>
                  <a:pt x="2238" y="2131"/>
                </a:lnTo>
                <a:lnTo>
                  <a:pt x="2269" y="2170"/>
                </a:lnTo>
                <a:lnTo>
                  <a:pt x="2301" y="2189"/>
                </a:lnTo>
                <a:lnTo>
                  <a:pt x="2320" y="2224"/>
                </a:lnTo>
                <a:lnTo>
                  <a:pt x="2359" y="2224"/>
                </a:lnTo>
                <a:lnTo>
                  <a:pt x="2429" y="2166"/>
                </a:lnTo>
                <a:lnTo>
                  <a:pt x="2449" y="2135"/>
                </a:lnTo>
                <a:lnTo>
                  <a:pt x="2445" y="2108"/>
                </a:lnTo>
                <a:lnTo>
                  <a:pt x="2425" y="2072"/>
                </a:lnTo>
                <a:lnTo>
                  <a:pt x="2402" y="2080"/>
                </a:lnTo>
                <a:lnTo>
                  <a:pt x="2382" y="2049"/>
                </a:lnTo>
                <a:lnTo>
                  <a:pt x="2414" y="1995"/>
                </a:lnTo>
                <a:lnTo>
                  <a:pt x="2402" y="1944"/>
                </a:lnTo>
                <a:lnTo>
                  <a:pt x="2398" y="1917"/>
                </a:lnTo>
                <a:lnTo>
                  <a:pt x="2371" y="1901"/>
                </a:lnTo>
                <a:lnTo>
                  <a:pt x="2328" y="1874"/>
                </a:lnTo>
                <a:lnTo>
                  <a:pt x="2297" y="1858"/>
                </a:lnTo>
                <a:lnTo>
                  <a:pt x="2281" y="1850"/>
                </a:lnTo>
                <a:lnTo>
                  <a:pt x="2304" y="1812"/>
                </a:lnTo>
                <a:lnTo>
                  <a:pt x="2308" y="1769"/>
                </a:lnTo>
                <a:lnTo>
                  <a:pt x="2351" y="1726"/>
                </a:lnTo>
                <a:lnTo>
                  <a:pt x="2351" y="1699"/>
                </a:lnTo>
                <a:lnTo>
                  <a:pt x="2316" y="1656"/>
                </a:lnTo>
                <a:lnTo>
                  <a:pt x="2312" y="1628"/>
                </a:lnTo>
                <a:lnTo>
                  <a:pt x="2301" y="1578"/>
                </a:lnTo>
                <a:lnTo>
                  <a:pt x="2273" y="1558"/>
                </a:lnTo>
                <a:lnTo>
                  <a:pt x="2269" y="1535"/>
                </a:lnTo>
                <a:lnTo>
                  <a:pt x="2262" y="1480"/>
                </a:lnTo>
                <a:lnTo>
                  <a:pt x="2219" y="1484"/>
                </a:lnTo>
                <a:lnTo>
                  <a:pt x="2203" y="1445"/>
                </a:lnTo>
                <a:lnTo>
                  <a:pt x="2195" y="1422"/>
                </a:lnTo>
                <a:lnTo>
                  <a:pt x="2168" y="1406"/>
                </a:lnTo>
                <a:lnTo>
                  <a:pt x="2137" y="1387"/>
                </a:lnTo>
                <a:lnTo>
                  <a:pt x="2121" y="1352"/>
                </a:lnTo>
                <a:lnTo>
                  <a:pt x="2176" y="1294"/>
                </a:lnTo>
                <a:lnTo>
                  <a:pt x="2199" y="1212"/>
                </a:lnTo>
                <a:lnTo>
                  <a:pt x="2242" y="1142"/>
                </a:lnTo>
                <a:lnTo>
                  <a:pt x="2320" y="1044"/>
                </a:lnTo>
                <a:lnTo>
                  <a:pt x="2441" y="998"/>
                </a:lnTo>
                <a:lnTo>
                  <a:pt x="2488" y="955"/>
                </a:lnTo>
                <a:lnTo>
                  <a:pt x="2527" y="885"/>
                </a:lnTo>
                <a:lnTo>
                  <a:pt x="2562" y="857"/>
                </a:lnTo>
                <a:lnTo>
                  <a:pt x="2589" y="850"/>
                </a:lnTo>
                <a:lnTo>
                  <a:pt x="2632" y="803"/>
                </a:lnTo>
                <a:lnTo>
                  <a:pt x="2671" y="705"/>
                </a:lnTo>
                <a:lnTo>
                  <a:pt x="2636" y="592"/>
                </a:lnTo>
                <a:lnTo>
                  <a:pt x="2632" y="569"/>
                </a:lnTo>
                <a:lnTo>
                  <a:pt x="2605" y="483"/>
                </a:lnTo>
                <a:lnTo>
                  <a:pt x="2612" y="464"/>
                </a:lnTo>
                <a:lnTo>
                  <a:pt x="2667" y="444"/>
                </a:lnTo>
                <a:lnTo>
                  <a:pt x="2710" y="472"/>
                </a:lnTo>
                <a:lnTo>
                  <a:pt x="2714" y="495"/>
                </a:lnTo>
                <a:lnTo>
                  <a:pt x="2757" y="522"/>
                </a:lnTo>
                <a:lnTo>
                  <a:pt x="2772" y="530"/>
                </a:lnTo>
                <a:lnTo>
                  <a:pt x="2796" y="518"/>
                </a:lnTo>
                <a:lnTo>
                  <a:pt x="2901" y="441"/>
                </a:lnTo>
                <a:lnTo>
                  <a:pt x="2952" y="421"/>
                </a:lnTo>
                <a:lnTo>
                  <a:pt x="3096" y="409"/>
                </a:lnTo>
                <a:lnTo>
                  <a:pt x="3178" y="367"/>
                </a:lnTo>
                <a:lnTo>
                  <a:pt x="3217" y="269"/>
                </a:lnTo>
                <a:lnTo>
                  <a:pt x="3267" y="250"/>
                </a:lnTo>
                <a:lnTo>
                  <a:pt x="3345" y="180"/>
                </a:lnTo>
                <a:lnTo>
                  <a:pt x="3349" y="110"/>
                </a:lnTo>
                <a:lnTo>
                  <a:pt x="3353" y="67"/>
                </a:lnTo>
                <a:lnTo>
                  <a:pt x="3377" y="55"/>
                </a:lnTo>
                <a:lnTo>
                  <a:pt x="3466" y="106"/>
                </a:lnTo>
                <a:lnTo>
                  <a:pt x="3501" y="78"/>
                </a:lnTo>
                <a:lnTo>
                  <a:pt x="3525" y="0"/>
                </a:lnTo>
                <a:lnTo>
                  <a:pt x="3533" y="28"/>
                </a:lnTo>
                <a:lnTo>
                  <a:pt x="3572" y="24"/>
                </a:lnTo>
                <a:lnTo>
                  <a:pt x="3630" y="59"/>
                </a:lnTo>
                <a:lnTo>
                  <a:pt x="3669" y="59"/>
                </a:lnTo>
                <a:lnTo>
                  <a:pt x="3685" y="67"/>
                </a:lnTo>
                <a:lnTo>
                  <a:pt x="3661" y="172"/>
                </a:lnTo>
                <a:lnTo>
                  <a:pt x="3575" y="289"/>
                </a:lnTo>
                <a:lnTo>
                  <a:pt x="3560" y="347"/>
                </a:lnTo>
                <a:lnTo>
                  <a:pt x="3579" y="382"/>
                </a:lnTo>
                <a:lnTo>
                  <a:pt x="3560" y="444"/>
                </a:lnTo>
                <a:lnTo>
                  <a:pt x="3591" y="464"/>
                </a:lnTo>
                <a:lnTo>
                  <a:pt x="3618" y="480"/>
                </a:lnTo>
                <a:lnTo>
                  <a:pt x="3630" y="530"/>
                </a:lnTo>
                <a:lnTo>
                  <a:pt x="3669" y="600"/>
                </a:lnTo>
                <a:lnTo>
                  <a:pt x="3618" y="686"/>
                </a:lnTo>
                <a:lnTo>
                  <a:pt x="3575" y="686"/>
                </a:lnTo>
                <a:lnTo>
                  <a:pt x="3497" y="690"/>
                </a:lnTo>
                <a:lnTo>
                  <a:pt x="3423" y="717"/>
                </a:lnTo>
                <a:lnTo>
                  <a:pt x="3420" y="690"/>
                </a:lnTo>
                <a:lnTo>
                  <a:pt x="3439" y="659"/>
                </a:lnTo>
                <a:lnTo>
                  <a:pt x="3412" y="639"/>
                </a:lnTo>
                <a:lnTo>
                  <a:pt x="3384" y="651"/>
                </a:lnTo>
                <a:lnTo>
                  <a:pt x="3322" y="659"/>
                </a:lnTo>
                <a:lnTo>
                  <a:pt x="3088" y="994"/>
                </a:lnTo>
                <a:lnTo>
                  <a:pt x="3115" y="1083"/>
                </a:lnTo>
                <a:lnTo>
                  <a:pt x="3119" y="1107"/>
                </a:lnTo>
                <a:lnTo>
                  <a:pt x="3127" y="1134"/>
                </a:lnTo>
                <a:lnTo>
                  <a:pt x="3186" y="1169"/>
                </a:lnTo>
                <a:lnTo>
                  <a:pt x="3162" y="1204"/>
                </a:lnTo>
                <a:lnTo>
                  <a:pt x="3162" y="1274"/>
                </a:lnTo>
                <a:lnTo>
                  <a:pt x="3174" y="1282"/>
                </a:lnTo>
                <a:lnTo>
                  <a:pt x="3189" y="1290"/>
                </a:lnTo>
                <a:lnTo>
                  <a:pt x="3228" y="1290"/>
                </a:lnTo>
                <a:lnTo>
                  <a:pt x="3279" y="1270"/>
                </a:lnTo>
                <a:lnTo>
                  <a:pt x="3330" y="1255"/>
                </a:lnTo>
                <a:lnTo>
                  <a:pt x="3365" y="1227"/>
                </a:lnTo>
                <a:lnTo>
                  <a:pt x="3412" y="1181"/>
                </a:lnTo>
                <a:lnTo>
                  <a:pt x="3466" y="1188"/>
                </a:lnTo>
                <a:lnTo>
                  <a:pt x="3466" y="1188"/>
                </a:lnTo>
                <a:lnTo>
                  <a:pt x="3478" y="1196"/>
                </a:lnTo>
                <a:lnTo>
                  <a:pt x="3494" y="1208"/>
                </a:lnTo>
                <a:lnTo>
                  <a:pt x="3525" y="1223"/>
                </a:lnTo>
                <a:lnTo>
                  <a:pt x="3529" y="1247"/>
                </a:lnTo>
                <a:lnTo>
                  <a:pt x="3521" y="1294"/>
                </a:lnTo>
                <a:lnTo>
                  <a:pt x="3525" y="1321"/>
                </a:lnTo>
                <a:lnTo>
                  <a:pt x="3638" y="1500"/>
                </a:lnTo>
                <a:lnTo>
                  <a:pt x="3653" y="1535"/>
                </a:lnTo>
                <a:lnTo>
                  <a:pt x="3681" y="1523"/>
                </a:lnTo>
                <a:lnTo>
                  <a:pt x="3642" y="1593"/>
                </a:lnTo>
                <a:lnTo>
                  <a:pt x="3622" y="1586"/>
                </a:lnTo>
                <a:lnTo>
                  <a:pt x="3599" y="1597"/>
                </a:lnTo>
                <a:lnTo>
                  <a:pt x="3548" y="1617"/>
                </a:lnTo>
                <a:lnTo>
                  <a:pt x="3525" y="1625"/>
                </a:lnTo>
                <a:lnTo>
                  <a:pt x="3478" y="1640"/>
                </a:lnTo>
                <a:lnTo>
                  <a:pt x="3443" y="1667"/>
                </a:lnTo>
                <a:lnTo>
                  <a:pt x="3416" y="1675"/>
                </a:lnTo>
                <a:lnTo>
                  <a:pt x="3365" y="1699"/>
                </a:lnTo>
                <a:lnTo>
                  <a:pt x="3357" y="1714"/>
                </a:lnTo>
                <a:lnTo>
                  <a:pt x="3252" y="1796"/>
                </a:lnTo>
                <a:lnTo>
                  <a:pt x="3162" y="1886"/>
                </a:lnTo>
                <a:lnTo>
                  <a:pt x="3104" y="1944"/>
                </a:lnTo>
                <a:lnTo>
                  <a:pt x="3010" y="2006"/>
                </a:lnTo>
                <a:lnTo>
                  <a:pt x="2991" y="2041"/>
                </a:lnTo>
                <a:lnTo>
                  <a:pt x="2952" y="2072"/>
                </a:lnTo>
                <a:lnTo>
                  <a:pt x="2940" y="2065"/>
                </a:lnTo>
                <a:lnTo>
                  <a:pt x="2881" y="2100"/>
                </a:lnTo>
                <a:lnTo>
                  <a:pt x="2846" y="2123"/>
                </a:lnTo>
                <a:lnTo>
                  <a:pt x="2850" y="2154"/>
                </a:lnTo>
                <a:lnTo>
                  <a:pt x="2854" y="2178"/>
                </a:lnTo>
                <a:lnTo>
                  <a:pt x="2862" y="2228"/>
                </a:lnTo>
                <a:lnTo>
                  <a:pt x="2843" y="2263"/>
                </a:lnTo>
                <a:lnTo>
                  <a:pt x="2792" y="2287"/>
                </a:lnTo>
                <a:lnTo>
                  <a:pt x="2772" y="2318"/>
                </a:lnTo>
                <a:lnTo>
                  <a:pt x="2776" y="2345"/>
                </a:lnTo>
                <a:lnTo>
                  <a:pt x="2780" y="2368"/>
                </a:lnTo>
                <a:lnTo>
                  <a:pt x="2819" y="2439"/>
                </a:lnTo>
                <a:lnTo>
                  <a:pt x="2835" y="2450"/>
                </a:lnTo>
                <a:lnTo>
                  <a:pt x="2835" y="2450"/>
                </a:lnTo>
                <a:lnTo>
                  <a:pt x="2843" y="2501"/>
                </a:lnTo>
                <a:lnTo>
                  <a:pt x="2901" y="2536"/>
                </a:lnTo>
                <a:lnTo>
                  <a:pt x="2917" y="2544"/>
                </a:lnTo>
                <a:lnTo>
                  <a:pt x="2932" y="2622"/>
                </a:lnTo>
                <a:lnTo>
                  <a:pt x="2991" y="2653"/>
                </a:lnTo>
                <a:lnTo>
                  <a:pt x="3034" y="2680"/>
                </a:lnTo>
                <a:lnTo>
                  <a:pt x="3065" y="2723"/>
                </a:lnTo>
                <a:lnTo>
                  <a:pt x="3069" y="2750"/>
                </a:lnTo>
                <a:lnTo>
                  <a:pt x="3084" y="2758"/>
                </a:lnTo>
                <a:lnTo>
                  <a:pt x="3014" y="2812"/>
                </a:lnTo>
                <a:lnTo>
                  <a:pt x="2979" y="2840"/>
                </a:lnTo>
                <a:lnTo>
                  <a:pt x="2913" y="2848"/>
                </a:lnTo>
                <a:lnTo>
                  <a:pt x="2804" y="2809"/>
                </a:lnTo>
                <a:lnTo>
                  <a:pt x="2784" y="2774"/>
                </a:lnTo>
                <a:lnTo>
                  <a:pt x="2733" y="2793"/>
                </a:lnTo>
                <a:lnTo>
                  <a:pt x="2690" y="2766"/>
                </a:lnTo>
                <a:lnTo>
                  <a:pt x="2675" y="2758"/>
                </a:lnTo>
                <a:lnTo>
                  <a:pt x="2659" y="2746"/>
                </a:lnTo>
                <a:lnTo>
                  <a:pt x="2640" y="2785"/>
                </a:lnTo>
                <a:lnTo>
                  <a:pt x="2472" y="3038"/>
                </a:lnTo>
                <a:lnTo>
                  <a:pt x="2421" y="3058"/>
                </a:lnTo>
                <a:lnTo>
                  <a:pt x="2398" y="3066"/>
                </a:lnTo>
                <a:lnTo>
                  <a:pt x="2347" y="3089"/>
                </a:lnTo>
                <a:lnTo>
                  <a:pt x="2289" y="3124"/>
                </a:lnTo>
                <a:lnTo>
                  <a:pt x="2273" y="3112"/>
                </a:lnTo>
                <a:lnTo>
                  <a:pt x="2254" y="3147"/>
                </a:lnTo>
                <a:lnTo>
                  <a:pt x="2230" y="3159"/>
                </a:lnTo>
                <a:lnTo>
                  <a:pt x="2168" y="3264"/>
                </a:lnTo>
                <a:lnTo>
                  <a:pt x="2176" y="3319"/>
                </a:lnTo>
                <a:lnTo>
                  <a:pt x="2195" y="3354"/>
                </a:lnTo>
                <a:lnTo>
                  <a:pt x="2238" y="3377"/>
                </a:lnTo>
                <a:lnTo>
                  <a:pt x="2258" y="3412"/>
                </a:lnTo>
                <a:lnTo>
                  <a:pt x="2289" y="3428"/>
                </a:lnTo>
                <a:lnTo>
                  <a:pt x="2320" y="3471"/>
                </a:lnTo>
                <a:lnTo>
                  <a:pt x="2332" y="3521"/>
                </a:lnTo>
                <a:lnTo>
                  <a:pt x="2320" y="3541"/>
                </a:lnTo>
                <a:lnTo>
                  <a:pt x="2273" y="3584"/>
                </a:lnTo>
                <a:lnTo>
                  <a:pt x="2269" y="3626"/>
                </a:lnTo>
                <a:lnTo>
                  <a:pt x="2262" y="3673"/>
                </a:lnTo>
                <a:lnTo>
                  <a:pt x="2230" y="3798"/>
                </a:lnTo>
                <a:lnTo>
                  <a:pt x="2289" y="3829"/>
                </a:lnTo>
                <a:lnTo>
                  <a:pt x="2316" y="3821"/>
                </a:lnTo>
                <a:lnTo>
                  <a:pt x="2328" y="3829"/>
                </a:lnTo>
                <a:lnTo>
                  <a:pt x="2355" y="3817"/>
                </a:lnTo>
                <a:lnTo>
                  <a:pt x="2371" y="3829"/>
                </a:lnTo>
                <a:lnTo>
                  <a:pt x="2386" y="3860"/>
                </a:lnTo>
                <a:lnTo>
                  <a:pt x="2441" y="3868"/>
                </a:lnTo>
                <a:lnTo>
                  <a:pt x="2507" y="3860"/>
                </a:lnTo>
                <a:lnTo>
                  <a:pt x="2558" y="3868"/>
                </a:lnTo>
                <a:lnTo>
                  <a:pt x="2554" y="3911"/>
                </a:lnTo>
                <a:lnTo>
                  <a:pt x="2527" y="3993"/>
                </a:lnTo>
                <a:lnTo>
                  <a:pt x="2523" y="4035"/>
                </a:lnTo>
                <a:lnTo>
                  <a:pt x="2542" y="4067"/>
                </a:lnTo>
                <a:lnTo>
                  <a:pt x="2437" y="4148"/>
                </a:lnTo>
                <a:lnTo>
                  <a:pt x="2414" y="4156"/>
                </a:lnTo>
                <a:lnTo>
                  <a:pt x="2386" y="4168"/>
                </a:lnTo>
                <a:lnTo>
                  <a:pt x="2347" y="4168"/>
                </a:lnTo>
                <a:lnTo>
                  <a:pt x="2332" y="4160"/>
                </a:lnTo>
                <a:lnTo>
                  <a:pt x="2273" y="4129"/>
                </a:lnTo>
                <a:lnTo>
                  <a:pt x="2184" y="4144"/>
                </a:lnTo>
                <a:lnTo>
                  <a:pt x="2121" y="4156"/>
                </a:lnTo>
                <a:lnTo>
                  <a:pt x="2071" y="4176"/>
                </a:lnTo>
                <a:lnTo>
                  <a:pt x="2028" y="4148"/>
                </a:lnTo>
                <a:lnTo>
                  <a:pt x="1996" y="4133"/>
                </a:lnTo>
                <a:lnTo>
                  <a:pt x="1973" y="4070"/>
                </a:lnTo>
                <a:lnTo>
                  <a:pt x="1958" y="4035"/>
                </a:lnTo>
                <a:lnTo>
                  <a:pt x="1915" y="4035"/>
                </a:lnTo>
                <a:lnTo>
                  <a:pt x="1899" y="4028"/>
                </a:lnTo>
                <a:lnTo>
                  <a:pt x="1833" y="4012"/>
                </a:lnTo>
                <a:lnTo>
                  <a:pt x="1778" y="4004"/>
                </a:lnTo>
                <a:lnTo>
                  <a:pt x="1739" y="4008"/>
                </a:lnTo>
                <a:lnTo>
                  <a:pt x="1665" y="4032"/>
                </a:lnTo>
                <a:lnTo>
                  <a:pt x="1634" y="4016"/>
                </a:lnTo>
                <a:lnTo>
                  <a:pt x="1583" y="4035"/>
                </a:lnTo>
                <a:lnTo>
                  <a:pt x="1536" y="4055"/>
                </a:lnTo>
                <a:lnTo>
                  <a:pt x="1501" y="4078"/>
                </a:lnTo>
                <a:lnTo>
                  <a:pt x="1458" y="4152"/>
                </a:lnTo>
                <a:lnTo>
                  <a:pt x="1443" y="4141"/>
                </a:lnTo>
                <a:lnTo>
                  <a:pt x="1458" y="4078"/>
                </a:lnTo>
                <a:lnTo>
                  <a:pt x="1474" y="4090"/>
                </a:lnTo>
                <a:lnTo>
                  <a:pt x="1486" y="4004"/>
                </a:lnTo>
                <a:lnTo>
                  <a:pt x="1451" y="4028"/>
                </a:lnTo>
                <a:lnTo>
                  <a:pt x="1431" y="4063"/>
                </a:lnTo>
                <a:lnTo>
                  <a:pt x="1416" y="4055"/>
                </a:lnTo>
                <a:lnTo>
                  <a:pt x="1408" y="4004"/>
                </a:lnTo>
                <a:lnTo>
                  <a:pt x="1439" y="3880"/>
                </a:lnTo>
                <a:lnTo>
                  <a:pt x="1412" y="3724"/>
                </a:lnTo>
                <a:lnTo>
                  <a:pt x="1525" y="3599"/>
                </a:lnTo>
                <a:lnTo>
                  <a:pt x="1517" y="3572"/>
                </a:lnTo>
                <a:lnTo>
                  <a:pt x="1517" y="3549"/>
                </a:lnTo>
                <a:lnTo>
                  <a:pt x="1416" y="3514"/>
                </a:lnTo>
                <a:lnTo>
                  <a:pt x="1377" y="3517"/>
                </a:lnTo>
                <a:lnTo>
                  <a:pt x="1318" y="3552"/>
                </a:lnTo>
                <a:lnTo>
                  <a:pt x="1264" y="3545"/>
                </a:lnTo>
                <a:lnTo>
                  <a:pt x="1088" y="3677"/>
                </a:lnTo>
                <a:lnTo>
                  <a:pt x="1108" y="3712"/>
                </a:lnTo>
                <a:lnTo>
                  <a:pt x="1080" y="3790"/>
                </a:lnTo>
                <a:lnTo>
                  <a:pt x="1092" y="3845"/>
                </a:lnTo>
                <a:lnTo>
                  <a:pt x="1096" y="3868"/>
                </a:lnTo>
                <a:lnTo>
                  <a:pt x="1100" y="3895"/>
                </a:lnTo>
                <a:lnTo>
                  <a:pt x="1065" y="3922"/>
                </a:lnTo>
                <a:lnTo>
                  <a:pt x="975" y="3942"/>
                </a:lnTo>
                <a:lnTo>
                  <a:pt x="932" y="3915"/>
                </a:lnTo>
                <a:lnTo>
                  <a:pt x="905" y="3922"/>
                </a:lnTo>
                <a:lnTo>
                  <a:pt x="909" y="3856"/>
                </a:lnTo>
                <a:lnTo>
                  <a:pt x="901" y="3829"/>
                </a:lnTo>
                <a:lnTo>
                  <a:pt x="827" y="3786"/>
                </a:lnTo>
                <a:lnTo>
                  <a:pt x="768" y="3755"/>
                </a:lnTo>
                <a:lnTo>
                  <a:pt x="772" y="3685"/>
                </a:lnTo>
                <a:lnTo>
                  <a:pt x="733" y="3685"/>
                </a:lnTo>
                <a:lnTo>
                  <a:pt x="675" y="3650"/>
                </a:lnTo>
                <a:lnTo>
                  <a:pt x="648" y="3634"/>
                </a:lnTo>
                <a:lnTo>
                  <a:pt x="640" y="3607"/>
                </a:lnTo>
                <a:lnTo>
                  <a:pt x="566" y="3638"/>
                </a:lnTo>
                <a:lnTo>
                  <a:pt x="496" y="3759"/>
                </a:lnTo>
                <a:lnTo>
                  <a:pt x="453" y="3759"/>
                </a:lnTo>
                <a:lnTo>
                  <a:pt x="472" y="3700"/>
                </a:lnTo>
                <a:lnTo>
                  <a:pt x="457" y="3693"/>
                </a:lnTo>
                <a:lnTo>
                  <a:pt x="503" y="3646"/>
                </a:lnTo>
                <a:lnTo>
                  <a:pt x="472" y="3626"/>
                </a:lnTo>
                <a:lnTo>
                  <a:pt x="437" y="3654"/>
                </a:lnTo>
                <a:lnTo>
                  <a:pt x="398" y="3658"/>
                </a:lnTo>
                <a:lnTo>
                  <a:pt x="379" y="3623"/>
                </a:lnTo>
                <a:lnTo>
                  <a:pt x="355" y="3634"/>
                </a:lnTo>
                <a:lnTo>
                  <a:pt x="324" y="3615"/>
                </a:lnTo>
                <a:lnTo>
                  <a:pt x="308" y="3580"/>
                </a:lnTo>
                <a:lnTo>
                  <a:pt x="285" y="3475"/>
                </a:lnTo>
                <a:lnTo>
                  <a:pt x="277" y="3424"/>
                </a:lnTo>
                <a:lnTo>
                  <a:pt x="207" y="3381"/>
                </a:lnTo>
                <a:lnTo>
                  <a:pt x="160" y="3354"/>
                </a:lnTo>
                <a:lnTo>
                  <a:pt x="168" y="3311"/>
                </a:lnTo>
                <a:lnTo>
                  <a:pt x="106" y="3182"/>
                </a:lnTo>
                <a:lnTo>
                  <a:pt x="125" y="3147"/>
                </a:lnTo>
                <a:lnTo>
                  <a:pt x="133" y="3101"/>
                </a:lnTo>
                <a:lnTo>
                  <a:pt x="113" y="3070"/>
                </a:lnTo>
                <a:lnTo>
                  <a:pt x="51" y="3011"/>
                </a:lnTo>
                <a:lnTo>
                  <a:pt x="39" y="2957"/>
                </a:lnTo>
                <a:lnTo>
                  <a:pt x="67" y="2879"/>
                </a:lnTo>
                <a:lnTo>
                  <a:pt x="63" y="2851"/>
                </a:lnTo>
                <a:lnTo>
                  <a:pt x="59" y="2824"/>
                </a:lnTo>
                <a:lnTo>
                  <a:pt x="32" y="2809"/>
                </a:lnTo>
                <a:lnTo>
                  <a:pt x="0" y="2653"/>
                </a:lnTo>
                <a:lnTo>
                  <a:pt x="0" y="2653"/>
                </a:lnTo>
                <a:close/>
              </a:path>
            </a:pathLst>
          </a:custGeom>
          <a:solidFill>
            <a:srgbClr val="EAEAEA"/>
          </a:solidFill>
          <a:ln w="19050" cmpd="sng">
            <a:solidFill>
              <a:srgbClr val="38806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10" name="Text Box 78"/>
          <p:cNvSpPr txBox="1">
            <a:spLocks noChangeArrowheads="1"/>
          </p:cNvSpPr>
          <p:nvPr/>
        </p:nvSpPr>
        <p:spPr bwMode="auto">
          <a:xfrm>
            <a:off x="7092563" y="1708826"/>
            <a:ext cx="571500" cy="3841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 2" pitchFamily="18" charset="2"/>
              </a:rPr>
              <a:t></a:t>
            </a:r>
            <a: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MX" altLang="es-MX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cs typeface="Arial" pitchFamily="34" charset="0"/>
              </a:rPr>
              <a:t>Puebla</a:t>
            </a: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7" name="1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800823"/>
              </p:ext>
            </p:extLst>
          </p:nvPr>
        </p:nvGraphicFramePr>
        <p:xfrm>
          <a:off x="3923928" y="3212976"/>
          <a:ext cx="500062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Gráfico" r:id="rId3" imgW="4998720" imgH="2948940" progId="Excel.Chart.8">
                  <p:embed/>
                </p:oleObj>
              </mc:Choice>
              <mc:Fallback>
                <p:oleObj name="Gráfico" r:id="rId3" imgW="4998720" imgH="2948940" progId="Excel.Chart.8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212976"/>
                        <a:ext cx="5000625" cy="294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63" y="1728856"/>
            <a:ext cx="2767488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118064" cy="4745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4013525"/>
            <a:ext cx="4693815" cy="257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28856"/>
            <a:ext cx="1773581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57318" y="1052736"/>
            <a:ext cx="740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Atención de emergencias en trasporte </a:t>
            </a:r>
          </a:p>
        </p:txBody>
      </p:sp>
    </p:spTree>
    <p:extLst>
      <p:ext uri="{BB962C8B-B14F-4D97-AF65-F5344CB8AC3E}">
        <p14:creationId xmlns:p14="http://schemas.microsoft.com/office/powerpoint/2010/main" val="12128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645623"/>
            <a:ext cx="5472608" cy="400184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" y="4675974"/>
            <a:ext cx="2304256" cy="153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6" y="2852936"/>
            <a:ext cx="2408237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los tres estados.</a:t>
            </a:r>
          </a:p>
        </p:txBody>
      </p:sp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1920444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Video_14903456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920444"/>
            <a:ext cx="2923445" cy="167054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68277"/>
            <a:ext cx="2923445" cy="219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02908"/>
              </p:ext>
            </p:extLst>
          </p:nvPr>
        </p:nvGraphicFramePr>
        <p:xfrm>
          <a:off x="395536" y="1052736"/>
          <a:ext cx="8428038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o" r:id="rId3" imgW="8428421" imgH="5598334" progId="Word.Document.12">
                  <p:embed/>
                </p:oleObj>
              </mc:Choice>
              <mc:Fallback>
                <p:oleObj name="Documento" r:id="rId3" imgW="8428421" imgH="55983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052736"/>
                        <a:ext cx="8428038" cy="559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21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97682" y="4923234"/>
            <a:ext cx="6480720" cy="1169551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Montserrat" panose="00000500000000000000" pitchFamily="2" charset="0"/>
              </a:rPr>
              <a:t>Ing. Enrique Bravo Medina</a:t>
            </a:r>
          </a:p>
          <a:p>
            <a:pPr algn="ctr"/>
            <a:r>
              <a:rPr lang="es-MX" sz="1400" b="1" smtClean="0">
                <a:latin typeface="Montserrat" panose="00000500000000000000" pitchFamily="2" charset="0"/>
              </a:rPr>
              <a:t>Director de </a:t>
            </a:r>
            <a:r>
              <a:rPr lang="es-MX" sz="1400" b="1" dirty="0" smtClean="0">
                <a:latin typeface="Montserrat" panose="00000500000000000000" pitchFamily="2" charset="0"/>
              </a:rPr>
              <a:t>la Escuela Nacional de Protección Civil</a:t>
            </a:r>
          </a:p>
          <a:p>
            <a:pPr algn="ctr"/>
            <a:r>
              <a:rPr lang="es-MX" sz="1400" b="1" dirty="0" smtClean="0">
                <a:latin typeface="Montserrat" panose="00000500000000000000" pitchFamily="2" charset="0"/>
              </a:rPr>
              <a:t>Tel: 54246100    Ext. 17113</a:t>
            </a:r>
          </a:p>
          <a:p>
            <a:pPr algn="ctr"/>
            <a:endParaRPr lang="es-MX" sz="1400" b="1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400" b="1" dirty="0" smtClean="0">
                <a:latin typeface="Montserrat" panose="00000500000000000000" pitchFamily="2" charset="0"/>
              </a:rPr>
              <a:t>Correo electrónico: ebm@cenapred.unam.mx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200</Words>
  <Application>Microsoft Office PowerPoint</Application>
  <PresentationFormat>Presentación en pantalla (4:3)</PresentationFormat>
  <Paragraphs>38</Paragraphs>
  <Slides>7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Tema de Office</vt:lpstr>
      <vt:lpstr>Gráfico</vt:lpstr>
      <vt:lpstr>Microsoft Word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Bravo Medina Enrique Adelaido</cp:lastModifiedBy>
  <cp:revision>111</cp:revision>
  <cp:lastPrinted>2018-12-27T21:16:22Z</cp:lastPrinted>
  <dcterms:created xsi:type="dcterms:W3CDTF">2018-12-04T21:42:05Z</dcterms:created>
  <dcterms:modified xsi:type="dcterms:W3CDTF">2019-01-16T15:57:00Z</dcterms:modified>
</cp:coreProperties>
</file>