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629" autoAdjust="0"/>
  </p:normalViewPr>
  <p:slideViewPr>
    <p:cSldViewPr showGuides="1">
      <p:cViewPr>
        <p:scale>
          <a:sx n="80" d="100"/>
          <a:sy n="80" d="100"/>
        </p:scale>
        <p:origin x="-264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8455296"/>
        <c:axId val="46992192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472704"/>
        <c:axId val="46992768"/>
      </c:lineChart>
      <c:catAx>
        <c:axId val="118455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46992192"/>
        <c:crosses val="autoZero"/>
        <c:auto val="1"/>
        <c:lblAlgn val="ctr"/>
        <c:lblOffset val="100"/>
        <c:noMultiLvlLbl val="0"/>
      </c:catAx>
      <c:valAx>
        <c:axId val="46992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8455296"/>
        <c:crosses val="autoZero"/>
        <c:crossBetween val="between"/>
      </c:valAx>
      <c:valAx>
        <c:axId val="4699276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18472704"/>
        <c:crosses val="max"/>
        <c:crossBetween val="between"/>
      </c:valAx>
      <c:catAx>
        <c:axId val="118472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992768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Word_Document2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05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smtClean="0">
                <a:solidFill>
                  <a:srgbClr val="E8DECA"/>
                </a:solidFill>
                <a:latin typeface="Montserrat" panose="00000500000000000000" pitchFamily="2" charset="0"/>
              </a:rPr>
              <a:t>NUEVO LEÓN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2199347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5,131,938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52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inundaciones y sequías.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NUEVO LEÓN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961393"/>
              </p:ext>
            </p:extLst>
          </p:nvPr>
        </p:nvGraphicFramePr>
        <p:xfrm>
          <a:off x="1547664" y="4381501"/>
          <a:ext cx="6408712" cy="24384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414625"/>
              </p:ext>
            </p:extLst>
          </p:nvPr>
        </p:nvGraphicFramePr>
        <p:xfrm>
          <a:off x="1547661" y="4653136"/>
          <a:ext cx="640872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7"/>
                <a:gridCol w="576064"/>
                <a:gridCol w="648072"/>
                <a:gridCol w="720080"/>
                <a:gridCol w="648072"/>
                <a:gridCol w="648072"/>
                <a:gridCol w="720080"/>
                <a:gridCol w="720080"/>
                <a:gridCol w="7920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Nuevo</a:t>
                      </a:r>
                      <a:r>
                        <a:rPr lang="es-MX" sz="1000" b="1" kern="1200" baseline="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 León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109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105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77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108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90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75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600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60671"/>
              </p:ext>
            </p:extLst>
          </p:nvPr>
        </p:nvGraphicFramePr>
        <p:xfrm>
          <a:off x="1547664" y="5301208"/>
          <a:ext cx="6400450" cy="243840"/>
        </p:xfrm>
        <a:graphic>
          <a:graphicData uri="http://schemas.openxmlformats.org/drawingml/2006/table">
            <a:tbl>
              <a:tblPr/>
              <a:tblGrid>
                <a:gridCol w="6400450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20542"/>
              </p:ext>
            </p:extLst>
          </p:nvPr>
        </p:nvGraphicFramePr>
        <p:xfrm>
          <a:off x="1547664" y="5589240"/>
          <a:ext cx="6408712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46"/>
                <a:gridCol w="502490"/>
                <a:gridCol w="574274"/>
                <a:gridCol w="646058"/>
                <a:gridCol w="502490"/>
                <a:gridCol w="527148"/>
                <a:gridCol w="638880"/>
                <a:gridCol w="556795"/>
                <a:gridCol w="574274"/>
                <a:gridCol w="933257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1000" b="1" kern="1200" dirty="0" smtClean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Nuevo León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35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134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22.3%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732240" y="1459911"/>
            <a:ext cx="1244724" cy="1600200"/>
            <a:chOff x="8541" y="1238"/>
            <a:chExt cx="1620" cy="2520"/>
          </a:xfrm>
          <a:noFill/>
        </p:grpSpPr>
        <p:sp>
          <p:nvSpPr>
            <p:cNvPr id="7" name="Freeform 3"/>
            <p:cNvSpPr>
              <a:spLocks/>
            </p:cNvSpPr>
            <p:nvPr/>
          </p:nvSpPr>
          <p:spPr bwMode="auto">
            <a:xfrm>
              <a:off x="8541" y="1238"/>
              <a:ext cx="1620" cy="2520"/>
            </a:xfrm>
            <a:custGeom>
              <a:avLst/>
              <a:gdLst>
                <a:gd name="T0" fmla="*/ 245 w 2141"/>
                <a:gd name="T1" fmla="*/ 875 h 3381"/>
                <a:gd name="T2" fmla="*/ 403 w 2141"/>
                <a:gd name="T3" fmla="*/ 868 h 3381"/>
                <a:gd name="T4" fmla="*/ 496 w 2141"/>
                <a:gd name="T5" fmla="*/ 557 h 3381"/>
                <a:gd name="T6" fmla="*/ 360 w 2141"/>
                <a:gd name="T7" fmla="*/ 550 h 3381"/>
                <a:gd name="T8" fmla="*/ 255 w 2141"/>
                <a:gd name="T9" fmla="*/ 451 h 3381"/>
                <a:gd name="T10" fmla="*/ 403 w 2141"/>
                <a:gd name="T11" fmla="*/ 335 h 3381"/>
                <a:gd name="T12" fmla="*/ 678 w 2141"/>
                <a:gd name="T13" fmla="*/ 63 h 3381"/>
                <a:gd name="T14" fmla="*/ 963 w 2141"/>
                <a:gd name="T15" fmla="*/ 53 h 3381"/>
                <a:gd name="T16" fmla="*/ 1029 w 2141"/>
                <a:gd name="T17" fmla="*/ 255 h 3381"/>
                <a:gd name="T18" fmla="*/ 1178 w 2141"/>
                <a:gd name="T19" fmla="*/ 514 h 3381"/>
                <a:gd name="T20" fmla="*/ 1135 w 2141"/>
                <a:gd name="T21" fmla="*/ 610 h 3381"/>
                <a:gd name="T22" fmla="*/ 1227 w 2141"/>
                <a:gd name="T23" fmla="*/ 699 h 3381"/>
                <a:gd name="T24" fmla="*/ 1207 w 2141"/>
                <a:gd name="T25" fmla="*/ 842 h 3381"/>
                <a:gd name="T26" fmla="*/ 1389 w 2141"/>
                <a:gd name="T27" fmla="*/ 948 h 3381"/>
                <a:gd name="T28" fmla="*/ 1462 w 2141"/>
                <a:gd name="T29" fmla="*/ 1107 h 3381"/>
                <a:gd name="T30" fmla="*/ 1578 w 2141"/>
                <a:gd name="T31" fmla="*/ 1276 h 3381"/>
                <a:gd name="T32" fmla="*/ 1780 w 2141"/>
                <a:gd name="T33" fmla="*/ 1336 h 3381"/>
                <a:gd name="T34" fmla="*/ 1876 w 2141"/>
                <a:gd name="T35" fmla="*/ 1293 h 3381"/>
                <a:gd name="T36" fmla="*/ 2015 w 2141"/>
                <a:gd name="T37" fmla="*/ 1585 h 3381"/>
                <a:gd name="T38" fmla="*/ 2141 w 2141"/>
                <a:gd name="T39" fmla="*/ 1744 h 3381"/>
                <a:gd name="T40" fmla="*/ 1694 w 2141"/>
                <a:gd name="T41" fmla="*/ 2029 h 3381"/>
                <a:gd name="T42" fmla="*/ 1601 w 2141"/>
                <a:gd name="T43" fmla="*/ 2045 h 3381"/>
                <a:gd name="T44" fmla="*/ 1558 w 2141"/>
                <a:gd name="T45" fmla="*/ 2142 h 3381"/>
                <a:gd name="T46" fmla="*/ 1505 w 2141"/>
                <a:gd name="T47" fmla="*/ 2205 h 3381"/>
                <a:gd name="T48" fmla="*/ 1337 w 2141"/>
                <a:gd name="T49" fmla="*/ 2274 h 3381"/>
                <a:gd name="T50" fmla="*/ 1260 w 2141"/>
                <a:gd name="T51" fmla="*/ 2347 h 3381"/>
                <a:gd name="T52" fmla="*/ 1155 w 2141"/>
                <a:gd name="T53" fmla="*/ 2400 h 3381"/>
                <a:gd name="T54" fmla="*/ 1270 w 2141"/>
                <a:gd name="T55" fmla="*/ 2523 h 3381"/>
                <a:gd name="T56" fmla="*/ 1241 w 2141"/>
                <a:gd name="T57" fmla="*/ 2755 h 3381"/>
                <a:gd name="T58" fmla="*/ 1346 w 2141"/>
                <a:gd name="T59" fmla="*/ 2825 h 3381"/>
                <a:gd name="T60" fmla="*/ 1337 w 2141"/>
                <a:gd name="T61" fmla="*/ 2931 h 3381"/>
                <a:gd name="T62" fmla="*/ 1135 w 2141"/>
                <a:gd name="T63" fmla="*/ 2967 h 3381"/>
                <a:gd name="T64" fmla="*/ 1059 w 2141"/>
                <a:gd name="T65" fmla="*/ 2967 h 3381"/>
                <a:gd name="T66" fmla="*/ 986 w 2141"/>
                <a:gd name="T67" fmla="*/ 3239 h 3381"/>
                <a:gd name="T68" fmla="*/ 857 w 2141"/>
                <a:gd name="T69" fmla="*/ 3249 h 3381"/>
                <a:gd name="T70" fmla="*/ 827 w 2141"/>
                <a:gd name="T71" fmla="*/ 3365 h 3381"/>
                <a:gd name="T72" fmla="*/ 549 w 2141"/>
                <a:gd name="T73" fmla="*/ 3381 h 3381"/>
                <a:gd name="T74" fmla="*/ 486 w 2141"/>
                <a:gd name="T75" fmla="*/ 2868 h 3381"/>
                <a:gd name="T76" fmla="*/ 433 w 2141"/>
                <a:gd name="T77" fmla="*/ 2629 h 3381"/>
                <a:gd name="T78" fmla="*/ 284 w 2141"/>
                <a:gd name="T79" fmla="*/ 2380 h 3381"/>
                <a:gd name="T80" fmla="*/ 317 w 2141"/>
                <a:gd name="T81" fmla="*/ 2274 h 3381"/>
                <a:gd name="T82" fmla="*/ 307 w 2141"/>
                <a:gd name="T83" fmla="*/ 2142 h 3381"/>
                <a:gd name="T84" fmla="*/ 274 w 2141"/>
                <a:gd name="T85" fmla="*/ 1992 h 3381"/>
                <a:gd name="T86" fmla="*/ 496 w 2141"/>
                <a:gd name="T87" fmla="*/ 1896 h 3381"/>
                <a:gd name="T88" fmla="*/ 721 w 2141"/>
                <a:gd name="T89" fmla="*/ 1896 h 3381"/>
                <a:gd name="T90" fmla="*/ 678 w 2141"/>
                <a:gd name="T91" fmla="*/ 1823 h 3381"/>
                <a:gd name="T92" fmla="*/ 433 w 2141"/>
                <a:gd name="T93" fmla="*/ 1707 h 3381"/>
                <a:gd name="T94" fmla="*/ 476 w 2141"/>
                <a:gd name="T95" fmla="*/ 1628 h 3381"/>
                <a:gd name="T96" fmla="*/ 274 w 2141"/>
                <a:gd name="T97" fmla="*/ 1515 h 3381"/>
                <a:gd name="T98" fmla="*/ 264 w 2141"/>
                <a:gd name="T99" fmla="*/ 1372 h 3381"/>
                <a:gd name="T100" fmla="*/ 82 w 2141"/>
                <a:gd name="T101" fmla="*/ 1213 h 3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41" h="3381">
                  <a:moveTo>
                    <a:pt x="0" y="1054"/>
                  </a:moveTo>
                  <a:lnTo>
                    <a:pt x="63" y="1018"/>
                  </a:lnTo>
                  <a:lnTo>
                    <a:pt x="178" y="902"/>
                  </a:lnTo>
                  <a:lnTo>
                    <a:pt x="245" y="875"/>
                  </a:lnTo>
                  <a:lnTo>
                    <a:pt x="274" y="849"/>
                  </a:lnTo>
                  <a:lnTo>
                    <a:pt x="284" y="832"/>
                  </a:lnTo>
                  <a:lnTo>
                    <a:pt x="327" y="832"/>
                  </a:lnTo>
                  <a:lnTo>
                    <a:pt x="403" y="868"/>
                  </a:lnTo>
                  <a:lnTo>
                    <a:pt x="433" y="849"/>
                  </a:lnTo>
                  <a:lnTo>
                    <a:pt x="476" y="769"/>
                  </a:lnTo>
                  <a:lnTo>
                    <a:pt x="509" y="752"/>
                  </a:lnTo>
                  <a:lnTo>
                    <a:pt x="496" y="557"/>
                  </a:lnTo>
                  <a:lnTo>
                    <a:pt x="466" y="530"/>
                  </a:lnTo>
                  <a:lnTo>
                    <a:pt x="433" y="530"/>
                  </a:lnTo>
                  <a:lnTo>
                    <a:pt x="360" y="504"/>
                  </a:lnTo>
                  <a:lnTo>
                    <a:pt x="360" y="550"/>
                  </a:lnTo>
                  <a:lnTo>
                    <a:pt x="327" y="567"/>
                  </a:lnTo>
                  <a:lnTo>
                    <a:pt x="307" y="557"/>
                  </a:lnTo>
                  <a:lnTo>
                    <a:pt x="264" y="557"/>
                  </a:lnTo>
                  <a:lnTo>
                    <a:pt x="255" y="451"/>
                  </a:lnTo>
                  <a:lnTo>
                    <a:pt x="264" y="434"/>
                  </a:lnTo>
                  <a:lnTo>
                    <a:pt x="327" y="408"/>
                  </a:lnTo>
                  <a:lnTo>
                    <a:pt x="370" y="355"/>
                  </a:lnTo>
                  <a:lnTo>
                    <a:pt x="403" y="335"/>
                  </a:lnTo>
                  <a:lnTo>
                    <a:pt x="496" y="328"/>
                  </a:lnTo>
                  <a:lnTo>
                    <a:pt x="615" y="292"/>
                  </a:lnTo>
                  <a:lnTo>
                    <a:pt x="635" y="212"/>
                  </a:lnTo>
                  <a:lnTo>
                    <a:pt x="678" y="63"/>
                  </a:lnTo>
                  <a:lnTo>
                    <a:pt x="794" y="26"/>
                  </a:lnTo>
                  <a:lnTo>
                    <a:pt x="847" y="69"/>
                  </a:lnTo>
                  <a:lnTo>
                    <a:pt x="933" y="106"/>
                  </a:lnTo>
                  <a:lnTo>
                    <a:pt x="963" y="53"/>
                  </a:lnTo>
                  <a:lnTo>
                    <a:pt x="1029" y="0"/>
                  </a:lnTo>
                  <a:lnTo>
                    <a:pt x="1102" y="79"/>
                  </a:lnTo>
                  <a:lnTo>
                    <a:pt x="996" y="195"/>
                  </a:lnTo>
                  <a:lnTo>
                    <a:pt x="1029" y="255"/>
                  </a:lnTo>
                  <a:lnTo>
                    <a:pt x="1092" y="282"/>
                  </a:lnTo>
                  <a:lnTo>
                    <a:pt x="1112" y="408"/>
                  </a:lnTo>
                  <a:lnTo>
                    <a:pt x="1155" y="497"/>
                  </a:lnTo>
                  <a:lnTo>
                    <a:pt x="1178" y="514"/>
                  </a:lnTo>
                  <a:lnTo>
                    <a:pt x="1178" y="524"/>
                  </a:lnTo>
                  <a:lnTo>
                    <a:pt x="1178" y="530"/>
                  </a:lnTo>
                  <a:lnTo>
                    <a:pt x="1178" y="577"/>
                  </a:lnTo>
                  <a:lnTo>
                    <a:pt x="1135" y="610"/>
                  </a:lnTo>
                  <a:lnTo>
                    <a:pt x="1125" y="646"/>
                  </a:lnTo>
                  <a:lnTo>
                    <a:pt x="1198" y="673"/>
                  </a:lnTo>
                  <a:lnTo>
                    <a:pt x="1207" y="683"/>
                  </a:lnTo>
                  <a:lnTo>
                    <a:pt x="1227" y="699"/>
                  </a:lnTo>
                  <a:lnTo>
                    <a:pt x="1227" y="716"/>
                  </a:lnTo>
                  <a:lnTo>
                    <a:pt x="1198" y="742"/>
                  </a:lnTo>
                  <a:lnTo>
                    <a:pt x="1188" y="832"/>
                  </a:lnTo>
                  <a:lnTo>
                    <a:pt x="1207" y="842"/>
                  </a:lnTo>
                  <a:lnTo>
                    <a:pt x="1250" y="842"/>
                  </a:lnTo>
                  <a:lnTo>
                    <a:pt x="1366" y="868"/>
                  </a:lnTo>
                  <a:lnTo>
                    <a:pt x="1356" y="928"/>
                  </a:lnTo>
                  <a:lnTo>
                    <a:pt x="1389" y="948"/>
                  </a:lnTo>
                  <a:lnTo>
                    <a:pt x="1389" y="1028"/>
                  </a:lnTo>
                  <a:lnTo>
                    <a:pt x="1399" y="1087"/>
                  </a:lnTo>
                  <a:lnTo>
                    <a:pt x="1442" y="1087"/>
                  </a:lnTo>
                  <a:lnTo>
                    <a:pt x="1462" y="1107"/>
                  </a:lnTo>
                  <a:lnTo>
                    <a:pt x="1472" y="1117"/>
                  </a:lnTo>
                  <a:lnTo>
                    <a:pt x="1535" y="1167"/>
                  </a:lnTo>
                  <a:lnTo>
                    <a:pt x="1558" y="1187"/>
                  </a:lnTo>
                  <a:lnTo>
                    <a:pt x="1578" y="1276"/>
                  </a:lnTo>
                  <a:lnTo>
                    <a:pt x="1654" y="1266"/>
                  </a:lnTo>
                  <a:lnTo>
                    <a:pt x="1707" y="1266"/>
                  </a:lnTo>
                  <a:lnTo>
                    <a:pt x="1760" y="1329"/>
                  </a:lnTo>
                  <a:lnTo>
                    <a:pt x="1780" y="1336"/>
                  </a:lnTo>
                  <a:lnTo>
                    <a:pt x="1803" y="1319"/>
                  </a:lnTo>
                  <a:lnTo>
                    <a:pt x="1813" y="1303"/>
                  </a:lnTo>
                  <a:lnTo>
                    <a:pt x="1856" y="1293"/>
                  </a:lnTo>
                  <a:lnTo>
                    <a:pt x="1876" y="1293"/>
                  </a:lnTo>
                  <a:lnTo>
                    <a:pt x="1952" y="1293"/>
                  </a:lnTo>
                  <a:lnTo>
                    <a:pt x="2002" y="1309"/>
                  </a:lnTo>
                  <a:lnTo>
                    <a:pt x="2015" y="1362"/>
                  </a:lnTo>
                  <a:lnTo>
                    <a:pt x="2015" y="1585"/>
                  </a:lnTo>
                  <a:lnTo>
                    <a:pt x="2025" y="1628"/>
                  </a:lnTo>
                  <a:lnTo>
                    <a:pt x="2025" y="1691"/>
                  </a:lnTo>
                  <a:lnTo>
                    <a:pt x="2141" y="1701"/>
                  </a:lnTo>
                  <a:lnTo>
                    <a:pt x="2141" y="1744"/>
                  </a:lnTo>
                  <a:lnTo>
                    <a:pt x="1962" y="1860"/>
                  </a:lnTo>
                  <a:lnTo>
                    <a:pt x="1760" y="2002"/>
                  </a:lnTo>
                  <a:lnTo>
                    <a:pt x="1750" y="2002"/>
                  </a:lnTo>
                  <a:lnTo>
                    <a:pt x="1694" y="2029"/>
                  </a:lnTo>
                  <a:lnTo>
                    <a:pt x="1664" y="2009"/>
                  </a:lnTo>
                  <a:lnTo>
                    <a:pt x="1621" y="2019"/>
                  </a:lnTo>
                  <a:lnTo>
                    <a:pt x="1611" y="2019"/>
                  </a:lnTo>
                  <a:lnTo>
                    <a:pt x="1601" y="2045"/>
                  </a:lnTo>
                  <a:lnTo>
                    <a:pt x="1568" y="2062"/>
                  </a:lnTo>
                  <a:lnTo>
                    <a:pt x="1568" y="2098"/>
                  </a:lnTo>
                  <a:lnTo>
                    <a:pt x="1568" y="2125"/>
                  </a:lnTo>
                  <a:lnTo>
                    <a:pt x="1558" y="2142"/>
                  </a:lnTo>
                  <a:lnTo>
                    <a:pt x="1568" y="2188"/>
                  </a:lnTo>
                  <a:lnTo>
                    <a:pt x="1568" y="2195"/>
                  </a:lnTo>
                  <a:lnTo>
                    <a:pt x="1558" y="2205"/>
                  </a:lnTo>
                  <a:lnTo>
                    <a:pt x="1505" y="2205"/>
                  </a:lnTo>
                  <a:lnTo>
                    <a:pt x="1452" y="2214"/>
                  </a:lnTo>
                  <a:lnTo>
                    <a:pt x="1419" y="2241"/>
                  </a:lnTo>
                  <a:lnTo>
                    <a:pt x="1376" y="2274"/>
                  </a:lnTo>
                  <a:lnTo>
                    <a:pt x="1337" y="2274"/>
                  </a:lnTo>
                  <a:lnTo>
                    <a:pt x="1323" y="2294"/>
                  </a:lnTo>
                  <a:lnTo>
                    <a:pt x="1313" y="2321"/>
                  </a:lnTo>
                  <a:lnTo>
                    <a:pt x="1293" y="2337"/>
                  </a:lnTo>
                  <a:lnTo>
                    <a:pt x="1260" y="2347"/>
                  </a:lnTo>
                  <a:lnTo>
                    <a:pt x="1260" y="2337"/>
                  </a:lnTo>
                  <a:lnTo>
                    <a:pt x="1227" y="2337"/>
                  </a:lnTo>
                  <a:lnTo>
                    <a:pt x="1164" y="2364"/>
                  </a:lnTo>
                  <a:lnTo>
                    <a:pt x="1155" y="2400"/>
                  </a:lnTo>
                  <a:lnTo>
                    <a:pt x="1164" y="2407"/>
                  </a:lnTo>
                  <a:lnTo>
                    <a:pt x="1227" y="2417"/>
                  </a:lnTo>
                  <a:lnTo>
                    <a:pt x="1241" y="2480"/>
                  </a:lnTo>
                  <a:lnTo>
                    <a:pt x="1270" y="2523"/>
                  </a:lnTo>
                  <a:lnTo>
                    <a:pt x="1250" y="2559"/>
                  </a:lnTo>
                  <a:lnTo>
                    <a:pt x="1217" y="2622"/>
                  </a:lnTo>
                  <a:lnTo>
                    <a:pt x="1217" y="2692"/>
                  </a:lnTo>
                  <a:lnTo>
                    <a:pt x="1241" y="2755"/>
                  </a:lnTo>
                  <a:lnTo>
                    <a:pt x="1260" y="2755"/>
                  </a:lnTo>
                  <a:lnTo>
                    <a:pt x="1260" y="2762"/>
                  </a:lnTo>
                  <a:lnTo>
                    <a:pt x="1313" y="2808"/>
                  </a:lnTo>
                  <a:lnTo>
                    <a:pt x="1346" y="2825"/>
                  </a:lnTo>
                  <a:lnTo>
                    <a:pt x="1356" y="2825"/>
                  </a:lnTo>
                  <a:lnTo>
                    <a:pt x="1366" y="2841"/>
                  </a:lnTo>
                  <a:lnTo>
                    <a:pt x="1346" y="2851"/>
                  </a:lnTo>
                  <a:lnTo>
                    <a:pt x="1337" y="2931"/>
                  </a:lnTo>
                  <a:lnTo>
                    <a:pt x="1250" y="2941"/>
                  </a:lnTo>
                  <a:lnTo>
                    <a:pt x="1217" y="2974"/>
                  </a:lnTo>
                  <a:lnTo>
                    <a:pt x="1198" y="2984"/>
                  </a:lnTo>
                  <a:lnTo>
                    <a:pt x="1135" y="2967"/>
                  </a:lnTo>
                  <a:lnTo>
                    <a:pt x="1112" y="2967"/>
                  </a:lnTo>
                  <a:lnTo>
                    <a:pt x="1102" y="2967"/>
                  </a:lnTo>
                  <a:lnTo>
                    <a:pt x="1069" y="2967"/>
                  </a:lnTo>
                  <a:lnTo>
                    <a:pt x="1059" y="2967"/>
                  </a:lnTo>
                  <a:lnTo>
                    <a:pt x="1039" y="2974"/>
                  </a:lnTo>
                  <a:lnTo>
                    <a:pt x="1019" y="2994"/>
                  </a:lnTo>
                  <a:lnTo>
                    <a:pt x="986" y="3063"/>
                  </a:lnTo>
                  <a:lnTo>
                    <a:pt x="986" y="3239"/>
                  </a:lnTo>
                  <a:lnTo>
                    <a:pt x="963" y="3259"/>
                  </a:lnTo>
                  <a:lnTo>
                    <a:pt x="943" y="3259"/>
                  </a:lnTo>
                  <a:lnTo>
                    <a:pt x="880" y="3232"/>
                  </a:lnTo>
                  <a:lnTo>
                    <a:pt x="857" y="3249"/>
                  </a:lnTo>
                  <a:lnTo>
                    <a:pt x="827" y="3269"/>
                  </a:lnTo>
                  <a:lnTo>
                    <a:pt x="857" y="3285"/>
                  </a:lnTo>
                  <a:lnTo>
                    <a:pt x="870" y="3328"/>
                  </a:lnTo>
                  <a:lnTo>
                    <a:pt x="827" y="3365"/>
                  </a:lnTo>
                  <a:lnTo>
                    <a:pt x="827" y="3355"/>
                  </a:lnTo>
                  <a:lnTo>
                    <a:pt x="688" y="3348"/>
                  </a:lnTo>
                  <a:lnTo>
                    <a:pt x="688" y="3381"/>
                  </a:lnTo>
                  <a:lnTo>
                    <a:pt x="549" y="3381"/>
                  </a:lnTo>
                  <a:lnTo>
                    <a:pt x="529" y="3338"/>
                  </a:lnTo>
                  <a:lnTo>
                    <a:pt x="539" y="2984"/>
                  </a:lnTo>
                  <a:lnTo>
                    <a:pt x="529" y="2931"/>
                  </a:lnTo>
                  <a:lnTo>
                    <a:pt x="486" y="2868"/>
                  </a:lnTo>
                  <a:lnTo>
                    <a:pt x="443" y="2815"/>
                  </a:lnTo>
                  <a:lnTo>
                    <a:pt x="423" y="2771"/>
                  </a:lnTo>
                  <a:lnTo>
                    <a:pt x="423" y="2675"/>
                  </a:lnTo>
                  <a:lnTo>
                    <a:pt x="433" y="2629"/>
                  </a:lnTo>
                  <a:lnTo>
                    <a:pt x="423" y="2569"/>
                  </a:lnTo>
                  <a:lnTo>
                    <a:pt x="413" y="2533"/>
                  </a:lnTo>
                  <a:lnTo>
                    <a:pt x="337" y="2427"/>
                  </a:lnTo>
                  <a:lnTo>
                    <a:pt x="284" y="2380"/>
                  </a:lnTo>
                  <a:lnTo>
                    <a:pt x="317" y="2374"/>
                  </a:lnTo>
                  <a:lnTo>
                    <a:pt x="327" y="2321"/>
                  </a:lnTo>
                  <a:lnTo>
                    <a:pt x="317" y="2301"/>
                  </a:lnTo>
                  <a:lnTo>
                    <a:pt x="317" y="2274"/>
                  </a:lnTo>
                  <a:lnTo>
                    <a:pt x="317" y="2248"/>
                  </a:lnTo>
                  <a:lnTo>
                    <a:pt x="284" y="2188"/>
                  </a:lnTo>
                  <a:lnTo>
                    <a:pt x="294" y="2161"/>
                  </a:lnTo>
                  <a:lnTo>
                    <a:pt x="307" y="2142"/>
                  </a:lnTo>
                  <a:lnTo>
                    <a:pt x="327" y="2115"/>
                  </a:lnTo>
                  <a:lnTo>
                    <a:pt x="337" y="2072"/>
                  </a:lnTo>
                  <a:lnTo>
                    <a:pt x="284" y="2055"/>
                  </a:lnTo>
                  <a:lnTo>
                    <a:pt x="274" y="1992"/>
                  </a:lnTo>
                  <a:lnTo>
                    <a:pt x="284" y="1939"/>
                  </a:lnTo>
                  <a:lnTo>
                    <a:pt x="327" y="1913"/>
                  </a:lnTo>
                  <a:lnTo>
                    <a:pt x="433" y="1866"/>
                  </a:lnTo>
                  <a:lnTo>
                    <a:pt x="496" y="1896"/>
                  </a:lnTo>
                  <a:lnTo>
                    <a:pt x="615" y="1913"/>
                  </a:lnTo>
                  <a:lnTo>
                    <a:pt x="625" y="1903"/>
                  </a:lnTo>
                  <a:lnTo>
                    <a:pt x="658" y="1903"/>
                  </a:lnTo>
                  <a:lnTo>
                    <a:pt x="721" y="1896"/>
                  </a:lnTo>
                  <a:lnTo>
                    <a:pt x="751" y="1860"/>
                  </a:lnTo>
                  <a:lnTo>
                    <a:pt x="751" y="1840"/>
                  </a:lnTo>
                  <a:lnTo>
                    <a:pt x="711" y="1817"/>
                  </a:lnTo>
                  <a:lnTo>
                    <a:pt x="678" y="1823"/>
                  </a:lnTo>
                  <a:lnTo>
                    <a:pt x="562" y="1797"/>
                  </a:lnTo>
                  <a:lnTo>
                    <a:pt x="572" y="1760"/>
                  </a:lnTo>
                  <a:lnTo>
                    <a:pt x="466" y="1727"/>
                  </a:lnTo>
                  <a:lnTo>
                    <a:pt x="433" y="1707"/>
                  </a:lnTo>
                  <a:lnTo>
                    <a:pt x="456" y="1674"/>
                  </a:lnTo>
                  <a:lnTo>
                    <a:pt x="509" y="1674"/>
                  </a:lnTo>
                  <a:lnTo>
                    <a:pt x="509" y="1664"/>
                  </a:lnTo>
                  <a:lnTo>
                    <a:pt x="476" y="1628"/>
                  </a:lnTo>
                  <a:lnTo>
                    <a:pt x="443" y="1621"/>
                  </a:lnTo>
                  <a:lnTo>
                    <a:pt x="433" y="1628"/>
                  </a:lnTo>
                  <a:lnTo>
                    <a:pt x="360" y="1595"/>
                  </a:lnTo>
                  <a:lnTo>
                    <a:pt x="274" y="1515"/>
                  </a:lnTo>
                  <a:lnTo>
                    <a:pt x="274" y="1505"/>
                  </a:lnTo>
                  <a:lnTo>
                    <a:pt x="231" y="1478"/>
                  </a:lnTo>
                  <a:lnTo>
                    <a:pt x="221" y="1469"/>
                  </a:lnTo>
                  <a:lnTo>
                    <a:pt x="264" y="1372"/>
                  </a:lnTo>
                  <a:lnTo>
                    <a:pt x="212" y="1356"/>
                  </a:lnTo>
                  <a:lnTo>
                    <a:pt x="221" y="1319"/>
                  </a:lnTo>
                  <a:lnTo>
                    <a:pt x="178" y="1230"/>
                  </a:lnTo>
                  <a:lnTo>
                    <a:pt x="82" y="1213"/>
                  </a:lnTo>
                  <a:lnTo>
                    <a:pt x="73" y="1167"/>
                  </a:lnTo>
                  <a:lnTo>
                    <a:pt x="30" y="1124"/>
                  </a:lnTo>
                  <a:lnTo>
                    <a:pt x="0" y="1054"/>
                  </a:lnTo>
                  <a:close/>
                </a:path>
              </a:pathLst>
            </a:custGeom>
            <a:grpFill/>
            <a:ln w="19050" cmpd="sng">
              <a:solidFill>
                <a:srgbClr val="38806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8811" y="1958"/>
              <a:ext cx="1080" cy="54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Monterrey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  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</a:t>
              </a: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82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7826125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60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4178483"/>
            <a:ext cx="2545326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104" y="1819495"/>
            <a:ext cx="3168352" cy="19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3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19528" y="897224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Megas como mínimo)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41" y="1844824"/>
            <a:ext cx="3351397" cy="209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87" y="4104467"/>
            <a:ext cx="3336051" cy="2323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1908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7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7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5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790217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Documento" r:id="rId4" imgW="8422508" imgH="5623788" progId="Word.Document.12">
                  <p:embed/>
                </p:oleObj>
              </mc:Choice>
              <mc:Fallback>
                <p:oleObj name="Documento" r:id="rId4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52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332</Words>
  <Application>Microsoft Office PowerPoint</Application>
  <PresentationFormat>Presentación en pantalla (4:3)</PresentationFormat>
  <Paragraphs>92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148</cp:revision>
  <cp:lastPrinted>2018-12-27T21:16:22Z</cp:lastPrinted>
  <dcterms:created xsi:type="dcterms:W3CDTF">2018-12-04T21:42:05Z</dcterms:created>
  <dcterms:modified xsi:type="dcterms:W3CDTF">2019-02-05T16:15:42Z</dcterms:modified>
</cp:coreProperties>
</file>