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19C"/>
    <a:srgbClr val="E8DECA"/>
    <a:srgbClr val="FFFFFF"/>
    <a:srgbClr val="860000"/>
    <a:srgbClr val="6A1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3" autoAdjust="0"/>
  </p:normalViewPr>
  <p:slideViewPr>
    <p:cSldViewPr showGuides="1">
      <p:cViewPr>
        <p:scale>
          <a:sx n="100" d="100"/>
          <a:sy n="100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064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88" y="351565"/>
            <a:ext cx="1819118" cy="44288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29" y="351564"/>
            <a:ext cx="2068095" cy="387207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>
          <a:xfrm>
            <a:off x="6755807" y="351565"/>
            <a:ext cx="0" cy="387206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b.mx/cenapr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905"/>
          <a:stretch/>
        </p:blipFill>
        <p:spPr>
          <a:xfrm>
            <a:off x="0" y="0"/>
            <a:ext cx="9144000" cy="68722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17" y="980728"/>
            <a:ext cx="352156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5553306" y="4129137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12 de diciembre, 2018</a:t>
            </a:r>
            <a:endParaRPr lang="es-MX" altLang="es-MX" sz="1400" dirty="0">
              <a:solidFill>
                <a:srgbClr val="D4C19C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31840" y="2413657"/>
            <a:ext cx="6000945" cy="1231367"/>
          </a:xfrm>
          <a:prstGeom prst="rect">
            <a:avLst/>
          </a:prstGeom>
          <a:gradFill flip="none" rotWithShape="1">
            <a:gsLst>
              <a:gs pos="0">
                <a:srgbClr val="9D2449">
                  <a:alpha val="0"/>
                </a:srgbClr>
              </a:gs>
              <a:gs pos="100000">
                <a:srgbClr val="9D24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2123728" y="2413657"/>
            <a:ext cx="6480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E8DECA"/>
                </a:solidFill>
                <a:latin typeface="Montserrat" panose="00000500000000000000" pitchFamily="2" charset="0"/>
              </a:rPr>
              <a:t>Desarrollo de </a:t>
            </a: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capacidades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de comunicación y </a:t>
            </a:r>
            <a:r>
              <a:rPr lang="es-MX" altLang="es-MX" sz="2000" b="1" dirty="0">
                <a:solidFill>
                  <a:srgbClr val="E8DECA"/>
                </a:solidFill>
                <a:latin typeface="Montserrat" panose="00000500000000000000" pitchFamily="2" charset="0"/>
              </a:rPr>
              <a:t>promoción </a:t>
            </a: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cultural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en </a:t>
            </a:r>
            <a:r>
              <a:rPr lang="es-MX" altLang="es-MX" sz="2000" b="1" dirty="0">
                <a:solidFill>
                  <a:srgbClr val="E8DECA"/>
                </a:solidFill>
                <a:latin typeface="Montserrat" panose="00000500000000000000" pitchFamily="2" charset="0"/>
              </a:rPr>
              <a:t>Protección </a:t>
            </a: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Civil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2548142" cy="15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76470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Montserrat Medium" panose="00000600000000000000" pitchFamily="2" charset="0"/>
              </a:rPr>
              <a:t>Propuesta: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Organizar un taller </a:t>
            </a:r>
            <a:r>
              <a:rPr lang="es-MX" sz="1600" dirty="0">
                <a:latin typeface="Montserrat Medium" panose="00000600000000000000" pitchFamily="2" charset="0"/>
              </a:rPr>
              <a:t>dirigido a los responsables de las áreas de comunicación, difusión y promoción cultural de </a:t>
            </a:r>
            <a:r>
              <a:rPr lang="es-MX" sz="1600" dirty="0" smtClean="0">
                <a:latin typeface="Montserrat Medium" panose="00000600000000000000" pitchFamily="2" charset="0"/>
              </a:rPr>
              <a:t>la Coordinación Estatal </a:t>
            </a:r>
            <a:r>
              <a:rPr lang="es-MX" sz="1600" dirty="0">
                <a:latin typeface="Montserrat Medium" panose="00000600000000000000" pitchFamily="2" charset="0"/>
              </a:rPr>
              <a:t>de Protección </a:t>
            </a:r>
            <a:r>
              <a:rPr lang="es-MX" sz="1600" dirty="0" smtClean="0">
                <a:latin typeface="Montserrat Medium" panose="00000600000000000000" pitchFamily="2" charset="0"/>
              </a:rPr>
              <a:t>Civil de Nayarit y definir </a:t>
            </a:r>
            <a:r>
              <a:rPr lang="es-MX" sz="1600" dirty="0">
                <a:latin typeface="Montserrat Medium" panose="00000600000000000000" pitchFamily="2" charset="0"/>
              </a:rPr>
              <a:t>enlaces estatales para </a:t>
            </a:r>
            <a:r>
              <a:rPr lang="es-MX" sz="1600" dirty="0" smtClean="0">
                <a:latin typeface="Montserrat Medium" panose="00000600000000000000" pitchFamily="2" charset="0"/>
              </a:rPr>
              <a:t>brindarles asesoría.</a:t>
            </a:r>
          </a:p>
          <a:p>
            <a:endParaRPr lang="es-MX" sz="1600" dirty="0" smtClean="0">
              <a:latin typeface="Montserrat Medium" panose="00000600000000000000" pitchFamily="2" charset="0"/>
            </a:endParaRP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Alcance: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La </a:t>
            </a:r>
            <a:r>
              <a:rPr lang="es-MX" sz="1600" dirty="0">
                <a:latin typeface="Montserrat Medium" panose="00000600000000000000" pitchFamily="2" charset="0"/>
              </a:rPr>
              <a:t>información, en un contexto de protección civil constituye una demanda social, y a la vez un recurso </a:t>
            </a:r>
            <a:r>
              <a:rPr lang="es-MX" sz="1600" dirty="0" smtClean="0">
                <a:latin typeface="Montserrat Medium" panose="00000600000000000000" pitchFamily="2" charset="0"/>
              </a:rPr>
              <a:t>estratégico </a:t>
            </a:r>
            <a:r>
              <a:rPr lang="es-MX" sz="1600" dirty="0">
                <a:latin typeface="Montserrat Medium" panose="00000600000000000000" pitchFamily="2" charset="0"/>
              </a:rPr>
              <a:t>de cuyo manejo dependerá la efectividad de las decisiones que se tomen.  </a:t>
            </a:r>
          </a:p>
          <a:p>
            <a:endParaRPr lang="es-MX" sz="1600" dirty="0" smtClean="0">
              <a:latin typeface="Montserrat Medium" panose="00000600000000000000" pitchFamily="2" charset="0"/>
            </a:endParaRP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Objetivo del Taller: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Presentar con un enfoque práctico y participativo, los aspectos a considerar en el desarrollo e implementación de estrategias de comunicación y promoción cultural para el manejo de riesgos.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Modalidad:</a:t>
            </a:r>
            <a:endParaRPr lang="es-MX" sz="1600" b="1" dirty="0">
              <a:latin typeface="Montserrat Medium" panose="00000600000000000000" pitchFamily="2" charset="0"/>
            </a:endParaRPr>
          </a:p>
          <a:p>
            <a:endParaRPr lang="es-MX" sz="1600" b="1" dirty="0">
              <a:latin typeface="Montserrat Medium" panose="00000600000000000000" pitchFamily="2" charset="0"/>
            </a:endParaRPr>
          </a:p>
          <a:p>
            <a:r>
              <a:rPr lang="es-MX" sz="1600" dirty="0" err="1" smtClean="0">
                <a:latin typeface="Montserrat Medium" panose="00000600000000000000" pitchFamily="2" charset="0"/>
              </a:rPr>
              <a:t>Webinar</a:t>
            </a:r>
            <a:r>
              <a:rPr lang="es-MX" sz="1600" dirty="0" smtClean="0">
                <a:latin typeface="Montserrat Medium" panose="00000600000000000000" pitchFamily="2" charset="0"/>
              </a:rPr>
              <a:t>, utilizando herramientas como </a:t>
            </a:r>
            <a:r>
              <a:rPr lang="es-MX" sz="1600" dirty="0" err="1" smtClean="0">
                <a:latin typeface="Montserrat Medium" panose="00000600000000000000" pitchFamily="2" charset="0"/>
              </a:rPr>
              <a:t>Webex</a:t>
            </a:r>
            <a:r>
              <a:rPr lang="es-MX" sz="1600" dirty="0" smtClean="0">
                <a:latin typeface="Montserrat Medium" panose="00000600000000000000" pitchFamily="2" charset="0"/>
              </a:rPr>
              <a:t> o </a:t>
            </a:r>
            <a:r>
              <a:rPr lang="es-MX" sz="1600" dirty="0" err="1" smtClean="0">
                <a:latin typeface="Montserrat Medium" panose="00000600000000000000" pitchFamily="2" charset="0"/>
              </a:rPr>
              <a:t>Sky</a:t>
            </a:r>
            <a:r>
              <a:rPr lang="es-MX" sz="1600" dirty="0" smtClean="0">
                <a:latin typeface="Montserrat Medium" panose="00000600000000000000" pitchFamily="2" charset="0"/>
              </a:rPr>
              <a:t>-p</a:t>
            </a:r>
            <a:endParaRPr lang="es-MX" sz="16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769922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Montserrat Medium" panose="00000600000000000000" pitchFamily="2" charset="0"/>
              </a:rPr>
              <a:t>Temario:</a:t>
            </a:r>
            <a:endParaRPr lang="es-MX" sz="1600" b="1" dirty="0">
              <a:latin typeface="Montserrat Medium" panose="00000600000000000000" pitchFamily="2" charset="0"/>
            </a:endParaRPr>
          </a:p>
          <a:p>
            <a:endParaRPr lang="es-MX" sz="1600" b="1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Marco conceptual básico</a:t>
            </a: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Acervos documentales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Estrategias de comunicación y de promoción cultural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Publicación de contenidos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Comunicación social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Duración del taller y ponentes: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5 horas, distribuidas en teoría (60%) y práctica (40%)</a:t>
            </a:r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Instructores de la dirección de difusión del CENAPRED</a:t>
            </a:r>
          </a:p>
          <a:p>
            <a:endParaRPr lang="es-MX" sz="1600" dirty="0" smtClean="0">
              <a:latin typeface="Montserrat Medium" panose="00000600000000000000" pitchFamily="2" charset="0"/>
            </a:endParaRPr>
          </a:p>
          <a:p>
            <a:endParaRPr lang="es-MX" sz="1600" dirty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Materiales de apoyo: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Presentaciones utilizadas en el Seminario </a:t>
            </a:r>
            <a:r>
              <a:rPr lang="es-MX" sz="1600" i="1" dirty="0" smtClean="0">
                <a:latin typeface="Montserrat Medium" panose="00000600000000000000" pitchFamily="2" charset="0"/>
              </a:rPr>
              <a:t>Modelos prácticos de difusión cultural en protección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Manual: </a:t>
            </a:r>
            <a:r>
              <a:rPr lang="es-MX" sz="1600" i="1" dirty="0" smtClean="0">
                <a:latin typeface="Montserrat Medium" panose="00000600000000000000" pitchFamily="2" charset="0"/>
              </a:rPr>
              <a:t>Comunicación del riesgo para protección civil en el ámbito municipal </a:t>
            </a:r>
            <a:r>
              <a:rPr lang="es-MX" sz="1600" dirty="0" smtClean="0">
                <a:latin typeface="Montserrat Medium" panose="00000600000000000000" pitchFamily="2" charset="0"/>
              </a:rPr>
              <a:t>(descarga en línea a partir del 20 de diciembre en </a:t>
            </a:r>
            <a:r>
              <a:rPr lang="es-MX" sz="1600" dirty="0" smtClean="0">
                <a:latin typeface="Montserrat Medium" panose="00000600000000000000" pitchFamily="2" charset="0"/>
                <a:hlinkClick r:id="rId2"/>
              </a:rPr>
              <a:t>www.gob.mx/cenapred</a:t>
            </a:r>
            <a:r>
              <a:rPr lang="es-MX" sz="1600" dirty="0" smtClean="0">
                <a:latin typeface="Montserrat Medium" panose="000006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Catálogo: </a:t>
            </a:r>
            <a:r>
              <a:rPr lang="es-MX" sz="1600" i="1" dirty="0" smtClean="0">
                <a:latin typeface="Montserrat Medium" panose="00000600000000000000" pitchFamily="2" charset="0"/>
              </a:rPr>
              <a:t>Productos de difusión cultural del CENAPRED</a:t>
            </a:r>
            <a:r>
              <a:rPr lang="es-MX" sz="1600" dirty="0" smtClean="0">
                <a:latin typeface="Montserrat Medium" panose="00000600000000000000" pitchFamily="2" charset="0"/>
              </a:rPr>
              <a:t>  (descarga en línea en </a:t>
            </a:r>
            <a:r>
              <a:rPr lang="es-MX" sz="1600" dirty="0" smtClean="0">
                <a:latin typeface="Montserrat Medium" panose="00000600000000000000" pitchFamily="2" charset="0"/>
                <a:hlinkClick r:id="rId2"/>
              </a:rPr>
              <a:t>www.gob.mx/cenapred</a:t>
            </a:r>
            <a:r>
              <a:rPr lang="es-MX" sz="1600" dirty="0" smtClean="0">
                <a:latin typeface="Montserrat Medium" panose="000006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66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fotos\fotos 4\Camara\IMG_3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89112"/>
            <a:ext cx="3479891" cy="26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fotos\fotos 4\Camara\IMG_3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66" y="2852936"/>
            <a:ext cx="4633325" cy="34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fotos\fotos 4\Camara\IMG_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7" y="369903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fotos\fotos 4\Camara\IMG_3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8911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fotos\fotos 4\Camara\IMG_33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6" y="1067029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236</Words>
  <Application>Microsoft Office PowerPoint</Application>
  <PresentationFormat>Presentación en pantalla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Estrada Cabrera Cynthia Paola</dc:creator>
  <cp:lastModifiedBy>Sánchez Pérez Tomás Alberto</cp:lastModifiedBy>
  <cp:revision>15</cp:revision>
  <dcterms:created xsi:type="dcterms:W3CDTF">2018-12-04T21:42:05Z</dcterms:created>
  <dcterms:modified xsi:type="dcterms:W3CDTF">2018-12-12T15:56:53Z</dcterms:modified>
</cp:coreProperties>
</file>