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2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4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8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6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1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12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64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69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25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7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D8E3-41B4-46A0-8C8B-BEFF10F7E161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5C7A-D95C-4CED-806E-E653EA2355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5038" y="1252538"/>
            <a:ext cx="8208962" cy="501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smtClean="0">
                <a:latin typeface="Montserrat" panose="00000500000000000000" pitchFamily="2" charset="0"/>
              </a:rPr>
              <a:t>Antecedentes</a:t>
            </a:r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3" name="0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5" y="276330"/>
            <a:ext cx="2405380" cy="686828"/>
          </a:xfrm>
          <a:prstGeom prst="rect">
            <a:avLst/>
          </a:prstGeom>
        </p:spPr>
      </p:pic>
      <p:pic>
        <p:nvPicPr>
          <p:cNvPr id="4" name="Picture 2" descr="D:\Disco E\EBM 2019\Nuevos formatos\logo_logo_cenapred_Moren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021"/>
            <a:ext cx="2099150" cy="5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023938" y="1569482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399" y="2204864"/>
            <a:ext cx="4222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principales peligros identificados en el estado de Nayarit son: </a:t>
            </a: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nundaciones y deslizamiento de laderas.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b="1" dirty="0" smtClean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estado del país que menor número de estudiantes tiene en el  TBGIR. (114 inscritos y 27 egresados).</a:t>
            </a:r>
          </a:p>
          <a:p>
            <a:pPr algn="just"/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1844612" y="4869160"/>
            <a:ext cx="800100" cy="1143000"/>
          </a:xfrm>
          <a:custGeom>
            <a:avLst/>
            <a:gdLst>
              <a:gd name="T0" fmla="*/ 106 w 2468"/>
              <a:gd name="T1" fmla="*/ 850 h 3452"/>
              <a:gd name="T2" fmla="*/ 144 w 2468"/>
              <a:gd name="T3" fmla="*/ 1181 h 3452"/>
              <a:gd name="T4" fmla="*/ 106 w 2468"/>
              <a:gd name="T5" fmla="*/ 1378 h 3452"/>
              <a:gd name="T6" fmla="*/ 144 w 2468"/>
              <a:gd name="T7" fmla="*/ 1469 h 3452"/>
              <a:gd name="T8" fmla="*/ 216 w 2468"/>
              <a:gd name="T9" fmla="*/ 1580 h 3452"/>
              <a:gd name="T10" fmla="*/ 269 w 2468"/>
              <a:gd name="T11" fmla="*/ 1690 h 3452"/>
              <a:gd name="T12" fmla="*/ 322 w 2468"/>
              <a:gd name="T13" fmla="*/ 1781 h 3452"/>
              <a:gd name="T14" fmla="*/ 380 w 2468"/>
              <a:gd name="T15" fmla="*/ 1959 h 3452"/>
              <a:gd name="T16" fmla="*/ 452 w 2468"/>
              <a:gd name="T17" fmla="*/ 2036 h 3452"/>
              <a:gd name="T18" fmla="*/ 577 w 2468"/>
              <a:gd name="T19" fmla="*/ 2108 h 3452"/>
              <a:gd name="T20" fmla="*/ 610 w 2468"/>
              <a:gd name="T21" fmla="*/ 2161 h 3452"/>
              <a:gd name="T22" fmla="*/ 649 w 2468"/>
              <a:gd name="T23" fmla="*/ 2141 h 3452"/>
              <a:gd name="T24" fmla="*/ 701 w 2468"/>
              <a:gd name="T25" fmla="*/ 2218 h 3452"/>
              <a:gd name="T26" fmla="*/ 701 w 2468"/>
              <a:gd name="T27" fmla="*/ 2290 h 3452"/>
              <a:gd name="T28" fmla="*/ 649 w 2468"/>
              <a:gd name="T29" fmla="*/ 2377 h 3452"/>
              <a:gd name="T30" fmla="*/ 668 w 2468"/>
              <a:gd name="T31" fmla="*/ 2473 h 3452"/>
              <a:gd name="T32" fmla="*/ 682 w 2468"/>
              <a:gd name="T33" fmla="*/ 2598 h 3452"/>
              <a:gd name="T34" fmla="*/ 649 w 2468"/>
              <a:gd name="T35" fmla="*/ 2650 h 3452"/>
              <a:gd name="T36" fmla="*/ 649 w 2468"/>
              <a:gd name="T37" fmla="*/ 2708 h 3452"/>
              <a:gd name="T38" fmla="*/ 629 w 2468"/>
              <a:gd name="T39" fmla="*/ 2722 h 3452"/>
              <a:gd name="T40" fmla="*/ 596 w 2468"/>
              <a:gd name="T41" fmla="*/ 2871 h 3452"/>
              <a:gd name="T42" fmla="*/ 538 w 2468"/>
              <a:gd name="T43" fmla="*/ 2852 h 3452"/>
              <a:gd name="T44" fmla="*/ 505 w 2468"/>
              <a:gd name="T45" fmla="*/ 2924 h 3452"/>
              <a:gd name="T46" fmla="*/ 433 w 2468"/>
              <a:gd name="T47" fmla="*/ 3001 h 3452"/>
              <a:gd name="T48" fmla="*/ 341 w 2468"/>
              <a:gd name="T49" fmla="*/ 3073 h 3452"/>
              <a:gd name="T50" fmla="*/ 250 w 2468"/>
              <a:gd name="T51" fmla="*/ 3198 h 3452"/>
              <a:gd name="T52" fmla="*/ 216 w 2468"/>
              <a:gd name="T53" fmla="*/ 3217 h 3452"/>
              <a:gd name="T54" fmla="*/ 250 w 2468"/>
              <a:gd name="T55" fmla="*/ 3217 h 3452"/>
              <a:gd name="T56" fmla="*/ 341 w 2468"/>
              <a:gd name="T57" fmla="*/ 3251 h 3452"/>
              <a:gd name="T58" fmla="*/ 452 w 2468"/>
              <a:gd name="T59" fmla="*/ 3251 h 3452"/>
              <a:gd name="T60" fmla="*/ 538 w 2468"/>
              <a:gd name="T61" fmla="*/ 3380 h 3452"/>
              <a:gd name="T62" fmla="*/ 577 w 2468"/>
              <a:gd name="T63" fmla="*/ 3419 h 3452"/>
              <a:gd name="T64" fmla="*/ 649 w 2468"/>
              <a:gd name="T65" fmla="*/ 3308 h 3452"/>
              <a:gd name="T66" fmla="*/ 826 w 2468"/>
              <a:gd name="T67" fmla="*/ 3073 h 3452"/>
              <a:gd name="T68" fmla="*/ 956 w 2468"/>
              <a:gd name="T69" fmla="*/ 3073 h 3452"/>
              <a:gd name="T70" fmla="*/ 1206 w 2468"/>
              <a:gd name="T71" fmla="*/ 2943 h 3452"/>
              <a:gd name="T72" fmla="*/ 1422 w 2468"/>
              <a:gd name="T73" fmla="*/ 3015 h 3452"/>
              <a:gd name="T74" fmla="*/ 1782 w 2468"/>
              <a:gd name="T75" fmla="*/ 3270 h 3452"/>
              <a:gd name="T76" fmla="*/ 1998 w 2468"/>
              <a:gd name="T77" fmla="*/ 3452 h 3452"/>
              <a:gd name="T78" fmla="*/ 2070 w 2468"/>
              <a:gd name="T79" fmla="*/ 3217 h 3452"/>
              <a:gd name="T80" fmla="*/ 2123 w 2468"/>
              <a:gd name="T81" fmla="*/ 2852 h 3452"/>
              <a:gd name="T82" fmla="*/ 2123 w 2468"/>
              <a:gd name="T83" fmla="*/ 2708 h 3452"/>
              <a:gd name="T84" fmla="*/ 2468 w 2468"/>
              <a:gd name="T85" fmla="*/ 2473 h 3452"/>
              <a:gd name="T86" fmla="*/ 2142 w 2468"/>
              <a:gd name="T87" fmla="*/ 1781 h 3452"/>
              <a:gd name="T88" fmla="*/ 1964 w 2468"/>
              <a:gd name="T89" fmla="*/ 1200 h 3452"/>
              <a:gd name="T90" fmla="*/ 1839 w 2468"/>
              <a:gd name="T91" fmla="*/ 874 h 3452"/>
              <a:gd name="T92" fmla="*/ 1623 w 2468"/>
              <a:gd name="T93" fmla="*/ 850 h 3452"/>
              <a:gd name="T94" fmla="*/ 1479 w 2468"/>
              <a:gd name="T95" fmla="*/ 600 h 3452"/>
              <a:gd name="T96" fmla="*/ 1244 w 2468"/>
              <a:gd name="T97" fmla="*/ 528 h 3452"/>
              <a:gd name="T98" fmla="*/ 1042 w 2468"/>
              <a:gd name="T99" fmla="*/ 634 h 3452"/>
              <a:gd name="T100" fmla="*/ 918 w 2468"/>
              <a:gd name="T101" fmla="*/ 542 h 3452"/>
              <a:gd name="T102" fmla="*/ 918 w 2468"/>
              <a:gd name="T103" fmla="*/ 216 h 3452"/>
              <a:gd name="T104" fmla="*/ 466 w 2468"/>
              <a:gd name="T105" fmla="*/ 52 h 3452"/>
              <a:gd name="T106" fmla="*/ 289 w 2468"/>
              <a:gd name="T107" fmla="*/ 38 h 3452"/>
              <a:gd name="T108" fmla="*/ 269 w 2468"/>
              <a:gd name="T109" fmla="*/ 163 h 3452"/>
              <a:gd name="T110" fmla="*/ 269 w 2468"/>
              <a:gd name="T111" fmla="*/ 528 h 3452"/>
              <a:gd name="T112" fmla="*/ 322 w 2468"/>
              <a:gd name="T113" fmla="*/ 672 h 3452"/>
              <a:gd name="T114" fmla="*/ 164 w 2468"/>
              <a:gd name="T115" fmla="*/ 691 h 3452"/>
              <a:gd name="T116" fmla="*/ 106 w 2468"/>
              <a:gd name="T117" fmla="*/ 634 h 3452"/>
              <a:gd name="T118" fmla="*/ 34 w 2468"/>
              <a:gd name="T119" fmla="*/ 581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8" h="3452">
                <a:moveTo>
                  <a:pt x="0" y="600"/>
                </a:moveTo>
                <a:lnTo>
                  <a:pt x="34" y="672"/>
                </a:lnTo>
                <a:lnTo>
                  <a:pt x="106" y="850"/>
                </a:lnTo>
                <a:lnTo>
                  <a:pt x="144" y="1090"/>
                </a:lnTo>
                <a:lnTo>
                  <a:pt x="144" y="1123"/>
                </a:lnTo>
                <a:lnTo>
                  <a:pt x="144" y="1181"/>
                </a:lnTo>
                <a:lnTo>
                  <a:pt x="144" y="1253"/>
                </a:lnTo>
                <a:lnTo>
                  <a:pt x="125" y="1272"/>
                </a:lnTo>
                <a:lnTo>
                  <a:pt x="106" y="1378"/>
                </a:lnTo>
                <a:lnTo>
                  <a:pt x="125" y="1435"/>
                </a:lnTo>
                <a:lnTo>
                  <a:pt x="144" y="1455"/>
                </a:lnTo>
                <a:lnTo>
                  <a:pt x="144" y="1469"/>
                </a:lnTo>
                <a:lnTo>
                  <a:pt x="178" y="1508"/>
                </a:lnTo>
                <a:lnTo>
                  <a:pt x="197" y="1560"/>
                </a:lnTo>
                <a:lnTo>
                  <a:pt x="216" y="1580"/>
                </a:lnTo>
                <a:lnTo>
                  <a:pt x="250" y="1671"/>
                </a:lnTo>
                <a:lnTo>
                  <a:pt x="269" y="1671"/>
                </a:lnTo>
                <a:lnTo>
                  <a:pt x="269" y="1690"/>
                </a:lnTo>
                <a:lnTo>
                  <a:pt x="308" y="1724"/>
                </a:lnTo>
                <a:lnTo>
                  <a:pt x="308" y="1743"/>
                </a:lnTo>
                <a:lnTo>
                  <a:pt x="322" y="1781"/>
                </a:lnTo>
                <a:lnTo>
                  <a:pt x="380" y="1906"/>
                </a:lnTo>
                <a:lnTo>
                  <a:pt x="380" y="1944"/>
                </a:lnTo>
                <a:lnTo>
                  <a:pt x="380" y="1959"/>
                </a:lnTo>
                <a:lnTo>
                  <a:pt x="380" y="1978"/>
                </a:lnTo>
                <a:lnTo>
                  <a:pt x="413" y="2036"/>
                </a:lnTo>
                <a:lnTo>
                  <a:pt x="452" y="2036"/>
                </a:lnTo>
                <a:lnTo>
                  <a:pt x="538" y="2089"/>
                </a:lnTo>
                <a:lnTo>
                  <a:pt x="577" y="2127"/>
                </a:lnTo>
                <a:lnTo>
                  <a:pt x="577" y="2108"/>
                </a:lnTo>
                <a:lnTo>
                  <a:pt x="596" y="2127"/>
                </a:lnTo>
                <a:lnTo>
                  <a:pt x="596" y="2141"/>
                </a:lnTo>
                <a:lnTo>
                  <a:pt x="610" y="2161"/>
                </a:lnTo>
                <a:lnTo>
                  <a:pt x="649" y="2161"/>
                </a:lnTo>
                <a:lnTo>
                  <a:pt x="629" y="2141"/>
                </a:lnTo>
                <a:lnTo>
                  <a:pt x="649" y="2141"/>
                </a:lnTo>
                <a:lnTo>
                  <a:pt x="668" y="2141"/>
                </a:lnTo>
                <a:lnTo>
                  <a:pt x="701" y="2199"/>
                </a:lnTo>
                <a:lnTo>
                  <a:pt x="701" y="2218"/>
                </a:lnTo>
                <a:lnTo>
                  <a:pt x="721" y="2233"/>
                </a:lnTo>
                <a:lnTo>
                  <a:pt x="721" y="2271"/>
                </a:lnTo>
                <a:lnTo>
                  <a:pt x="701" y="2290"/>
                </a:lnTo>
                <a:lnTo>
                  <a:pt x="701" y="2305"/>
                </a:lnTo>
                <a:lnTo>
                  <a:pt x="682" y="2305"/>
                </a:lnTo>
                <a:lnTo>
                  <a:pt x="649" y="2377"/>
                </a:lnTo>
                <a:lnTo>
                  <a:pt x="649" y="2415"/>
                </a:lnTo>
                <a:lnTo>
                  <a:pt x="629" y="2415"/>
                </a:lnTo>
                <a:lnTo>
                  <a:pt x="668" y="2473"/>
                </a:lnTo>
                <a:lnTo>
                  <a:pt x="668" y="2526"/>
                </a:lnTo>
                <a:lnTo>
                  <a:pt x="668" y="2578"/>
                </a:lnTo>
                <a:lnTo>
                  <a:pt x="682" y="2598"/>
                </a:lnTo>
                <a:lnTo>
                  <a:pt x="668" y="2598"/>
                </a:lnTo>
                <a:lnTo>
                  <a:pt x="668" y="2617"/>
                </a:lnTo>
                <a:lnTo>
                  <a:pt x="649" y="2650"/>
                </a:lnTo>
                <a:lnTo>
                  <a:pt x="649" y="2670"/>
                </a:lnTo>
                <a:lnTo>
                  <a:pt x="668" y="2670"/>
                </a:lnTo>
                <a:lnTo>
                  <a:pt x="649" y="2708"/>
                </a:lnTo>
                <a:lnTo>
                  <a:pt x="629" y="2708"/>
                </a:lnTo>
                <a:lnTo>
                  <a:pt x="649" y="2722"/>
                </a:lnTo>
                <a:lnTo>
                  <a:pt x="629" y="2722"/>
                </a:lnTo>
                <a:lnTo>
                  <a:pt x="649" y="2761"/>
                </a:lnTo>
                <a:lnTo>
                  <a:pt x="629" y="2833"/>
                </a:lnTo>
                <a:lnTo>
                  <a:pt x="596" y="2871"/>
                </a:lnTo>
                <a:lnTo>
                  <a:pt x="577" y="2871"/>
                </a:lnTo>
                <a:lnTo>
                  <a:pt x="557" y="2871"/>
                </a:lnTo>
                <a:lnTo>
                  <a:pt x="538" y="2852"/>
                </a:lnTo>
                <a:lnTo>
                  <a:pt x="524" y="2891"/>
                </a:lnTo>
                <a:lnTo>
                  <a:pt x="524" y="2905"/>
                </a:lnTo>
                <a:lnTo>
                  <a:pt x="505" y="2924"/>
                </a:lnTo>
                <a:lnTo>
                  <a:pt x="485" y="2943"/>
                </a:lnTo>
                <a:lnTo>
                  <a:pt x="485" y="2963"/>
                </a:lnTo>
                <a:lnTo>
                  <a:pt x="433" y="3001"/>
                </a:lnTo>
                <a:lnTo>
                  <a:pt x="413" y="3001"/>
                </a:lnTo>
                <a:lnTo>
                  <a:pt x="361" y="3087"/>
                </a:lnTo>
                <a:lnTo>
                  <a:pt x="341" y="3073"/>
                </a:lnTo>
                <a:lnTo>
                  <a:pt x="322" y="3107"/>
                </a:lnTo>
                <a:lnTo>
                  <a:pt x="269" y="3198"/>
                </a:lnTo>
                <a:lnTo>
                  <a:pt x="250" y="3198"/>
                </a:lnTo>
                <a:lnTo>
                  <a:pt x="250" y="3179"/>
                </a:lnTo>
                <a:lnTo>
                  <a:pt x="236" y="3198"/>
                </a:lnTo>
                <a:lnTo>
                  <a:pt x="216" y="3217"/>
                </a:lnTo>
                <a:lnTo>
                  <a:pt x="216" y="3231"/>
                </a:lnTo>
                <a:lnTo>
                  <a:pt x="236" y="3217"/>
                </a:lnTo>
                <a:lnTo>
                  <a:pt x="250" y="3217"/>
                </a:lnTo>
                <a:lnTo>
                  <a:pt x="308" y="3251"/>
                </a:lnTo>
                <a:lnTo>
                  <a:pt x="322" y="3251"/>
                </a:lnTo>
                <a:lnTo>
                  <a:pt x="341" y="3251"/>
                </a:lnTo>
                <a:lnTo>
                  <a:pt x="380" y="3289"/>
                </a:lnTo>
                <a:lnTo>
                  <a:pt x="394" y="3289"/>
                </a:lnTo>
                <a:lnTo>
                  <a:pt x="452" y="3251"/>
                </a:lnTo>
                <a:lnTo>
                  <a:pt x="485" y="3251"/>
                </a:lnTo>
                <a:lnTo>
                  <a:pt x="505" y="3289"/>
                </a:lnTo>
                <a:lnTo>
                  <a:pt x="538" y="3380"/>
                </a:lnTo>
                <a:lnTo>
                  <a:pt x="557" y="3361"/>
                </a:lnTo>
                <a:lnTo>
                  <a:pt x="557" y="3395"/>
                </a:lnTo>
                <a:lnTo>
                  <a:pt x="577" y="3419"/>
                </a:lnTo>
                <a:lnTo>
                  <a:pt x="596" y="3395"/>
                </a:lnTo>
                <a:lnTo>
                  <a:pt x="610" y="3380"/>
                </a:lnTo>
                <a:lnTo>
                  <a:pt x="649" y="3308"/>
                </a:lnTo>
                <a:lnTo>
                  <a:pt x="721" y="3231"/>
                </a:lnTo>
                <a:lnTo>
                  <a:pt x="793" y="3126"/>
                </a:lnTo>
                <a:lnTo>
                  <a:pt x="826" y="3073"/>
                </a:lnTo>
                <a:lnTo>
                  <a:pt x="865" y="3073"/>
                </a:lnTo>
                <a:lnTo>
                  <a:pt x="898" y="3054"/>
                </a:lnTo>
                <a:lnTo>
                  <a:pt x="956" y="3073"/>
                </a:lnTo>
                <a:lnTo>
                  <a:pt x="1028" y="3073"/>
                </a:lnTo>
                <a:lnTo>
                  <a:pt x="1114" y="3015"/>
                </a:lnTo>
                <a:lnTo>
                  <a:pt x="1206" y="2943"/>
                </a:lnTo>
                <a:lnTo>
                  <a:pt x="1297" y="2943"/>
                </a:lnTo>
                <a:lnTo>
                  <a:pt x="1369" y="2963"/>
                </a:lnTo>
                <a:lnTo>
                  <a:pt x="1422" y="3015"/>
                </a:lnTo>
                <a:lnTo>
                  <a:pt x="1551" y="3087"/>
                </a:lnTo>
                <a:lnTo>
                  <a:pt x="1623" y="3073"/>
                </a:lnTo>
                <a:lnTo>
                  <a:pt x="1782" y="3270"/>
                </a:lnTo>
                <a:lnTo>
                  <a:pt x="1854" y="3270"/>
                </a:lnTo>
                <a:lnTo>
                  <a:pt x="1892" y="3361"/>
                </a:lnTo>
                <a:lnTo>
                  <a:pt x="1998" y="3452"/>
                </a:lnTo>
                <a:lnTo>
                  <a:pt x="2036" y="3452"/>
                </a:lnTo>
                <a:lnTo>
                  <a:pt x="2017" y="3323"/>
                </a:lnTo>
                <a:lnTo>
                  <a:pt x="2070" y="3217"/>
                </a:lnTo>
                <a:lnTo>
                  <a:pt x="2108" y="3035"/>
                </a:lnTo>
                <a:lnTo>
                  <a:pt x="2089" y="2943"/>
                </a:lnTo>
                <a:lnTo>
                  <a:pt x="2123" y="2852"/>
                </a:lnTo>
                <a:lnTo>
                  <a:pt x="2070" y="2814"/>
                </a:lnTo>
                <a:lnTo>
                  <a:pt x="2089" y="2761"/>
                </a:lnTo>
                <a:lnTo>
                  <a:pt x="2123" y="2708"/>
                </a:lnTo>
                <a:lnTo>
                  <a:pt x="2324" y="2708"/>
                </a:lnTo>
                <a:lnTo>
                  <a:pt x="2430" y="2636"/>
                </a:lnTo>
                <a:lnTo>
                  <a:pt x="2468" y="2473"/>
                </a:lnTo>
                <a:lnTo>
                  <a:pt x="2123" y="2199"/>
                </a:lnTo>
                <a:lnTo>
                  <a:pt x="2195" y="2108"/>
                </a:lnTo>
                <a:lnTo>
                  <a:pt x="2142" y="1781"/>
                </a:lnTo>
                <a:lnTo>
                  <a:pt x="2017" y="1690"/>
                </a:lnTo>
                <a:lnTo>
                  <a:pt x="1892" y="1455"/>
                </a:lnTo>
                <a:lnTo>
                  <a:pt x="1964" y="1200"/>
                </a:lnTo>
                <a:lnTo>
                  <a:pt x="1892" y="850"/>
                </a:lnTo>
                <a:lnTo>
                  <a:pt x="1854" y="874"/>
                </a:lnTo>
                <a:lnTo>
                  <a:pt x="1839" y="874"/>
                </a:lnTo>
                <a:lnTo>
                  <a:pt x="1820" y="874"/>
                </a:lnTo>
                <a:lnTo>
                  <a:pt x="1710" y="874"/>
                </a:lnTo>
                <a:lnTo>
                  <a:pt x="1623" y="850"/>
                </a:lnTo>
                <a:lnTo>
                  <a:pt x="1566" y="816"/>
                </a:lnTo>
                <a:lnTo>
                  <a:pt x="1513" y="744"/>
                </a:lnTo>
                <a:lnTo>
                  <a:pt x="1479" y="600"/>
                </a:lnTo>
                <a:lnTo>
                  <a:pt x="1422" y="528"/>
                </a:lnTo>
                <a:lnTo>
                  <a:pt x="1335" y="509"/>
                </a:lnTo>
                <a:lnTo>
                  <a:pt x="1244" y="528"/>
                </a:lnTo>
                <a:lnTo>
                  <a:pt x="1134" y="581"/>
                </a:lnTo>
                <a:lnTo>
                  <a:pt x="1100" y="619"/>
                </a:lnTo>
                <a:lnTo>
                  <a:pt x="1042" y="634"/>
                </a:lnTo>
                <a:lnTo>
                  <a:pt x="956" y="619"/>
                </a:lnTo>
                <a:lnTo>
                  <a:pt x="918" y="600"/>
                </a:lnTo>
                <a:lnTo>
                  <a:pt x="918" y="542"/>
                </a:lnTo>
                <a:lnTo>
                  <a:pt x="956" y="509"/>
                </a:lnTo>
                <a:lnTo>
                  <a:pt x="1009" y="432"/>
                </a:lnTo>
                <a:lnTo>
                  <a:pt x="918" y="216"/>
                </a:lnTo>
                <a:lnTo>
                  <a:pt x="898" y="182"/>
                </a:lnTo>
                <a:lnTo>
                  <a:pt x="898" y="124"/>
                </a:lnTo>
                <a:lnTo>
                  <a:pt x="466" y="52"/>
                </a:lnTo>
                <a:lnTo>
                  <a:pt x="433" y="19"/>
                </a:lnTo>
                <a:lnTo>
                  <a:pt x="380" y="0"/>
                </a:lnTo>
                <a:lnTo>
                  <a:pt x="289" y="38"/>
                </a:lnTo>
                <a:lnTo>
                  <a:pt x="250" y="72"/>
                </a:lnTo>
                <a:lnTo>
                  <a:pt x="250" y="110"/>
                </a:lnTo>
                <a:lnTo>
                  <a:pt x="269" y="163"/>
                </a:lnTo>
                <a:lnTo>
                  <a:pt x="289" y="163"/>
                </a:lnTo>
                <a:lnTo>
                  <a:pt x="250" y="489"/>
                </a:lnTo>
                <a:lnTo>
                  <a:pt x="269" y="528"/>
                </a:lnTo>
                <a:lnTo>
                  <a:pt x="269" y="542"/>
                </a:lnTo>
                <a:lnTo>
                  <a:pt x="308" y="619"/>
                </a:lnTo>
                <a:lnTo>
                  <a:pt x="322" y="672"/>
                </a:lnTo>
                <a:lnTo>
                  <a:pt x="289" y="691"/>
                </a:lnTo>
                <a:lnTo>
                  <a:pt x="178" y="691"/>
                </a:lnTo>
                <a:lnTo>
                  <a:pt x="164" y="691"/>
                </a:lnTo>
                <a:lnTo>
                  <a:pt x="144" y="691"/>
                </a:lnTo>
                <a:lnTo>
                  <a:pt x="164" y="653"/>
                </a:lnTo>
                <a:lnTo>
                  <a:pt x="106" y="634"/>
                </a:lnTo>
                <a:lnTo>
                  <a:pt x="106" y="619"/>
                </a:lnTo>
                <a:lnTo>
                  <a:pt x="53" y="600"/>
                </a:lnTo>
                <a:lnTo>
                  <a:pt x="34" y="581"/>
                </a:lnTo>
                <a:lnTo>
                  <a:pt x="0" y="6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12890"/>
              </p:ext>
            </p:extLst>
          </p:nvPr>
        </p:nvGraphicFramePr>
        <p:xfrm>
          <a:off x="5039519" y="2178745"/>
          <a:ext cx="3331407" cy="4516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271"/>
                <a:gridCol w="1377014"/>
                <a:gridCol w="734122"/>
              </a:tblGrid>
              <a:tr h="161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Municipio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Sustancia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Acaponeta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0.4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Bahía de Banderas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450.0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Compostela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69.8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Ixtlán del Río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219.6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Rosamorada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2.4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Diesel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0.4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Cloro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Ruiz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183.5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Santiago Ixcuintla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 Gas L.P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70.0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Tecuala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119.5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0.3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Tepic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Gasolina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11,257.0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Diesel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3,944.8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Argón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513.8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Nitrógeno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350.3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Gas L.P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160.5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Helio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36.1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Oxígeno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6.2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Dióxido de carbono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Óxido nitroso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Acetileno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Cloro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0.7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0.6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Tuxpan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Amoniaco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0.4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20072" y="1746582"/>
            <a:ext cx="2752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Sustancias químicas peligrosas almacenadas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por municipio</a:t>
            </a:r>
            <a:r>
              <a:rPr lang="es-MX" altLang="es-MX" sz="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 el estado de Nayarit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5" y="276330"/>
            <a:ext cx="2405380" cy="686828"/>
          </a:xfrm>
          <a:prstGeom prst="rect">
            <a:avLst/>
          </a:prstGeom>
        </p:spPr>
      </p:pic>
      <p:pic>
        <p:nvPicPr>
          <p:cNvPr id="4" name="Picture 2" descr="D:\Disco E\EBM 2019\Nuevos formatos\logo_logo_cenapred_Moren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021"/>
            <a:ext cx="2099150" cy="5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023938" y="1569482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16145"/>
              </p:ext>
            </p:extLst>
          </p:nvPr>
        </p:nvGraphicFramePr>
        <p:xfrm>
          <a:off x="467544" y="1569482"/>
          <a:ext cx="3735681" cy="4927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086"/>
                <a:gridCol w="310649"/>
                <a:gridCol w="372429"/>
                <a:gridCol w="372867"/>
                <a:gridCol w="310649"/>
                <a:gridCol w="310212"/>
                <a:gridCol w="372867"/>
                <a:gridCol w="372429"/>
                <a:gridCol w="499493"/>
              </a:tblGrid>
              <a:tr h="16067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Alumnos por estado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Estado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2015-1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2015-2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2017-2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Total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Ciudad de México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855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969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4148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Estado de México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608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777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476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704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3610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Jalisco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Veracruz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287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1364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Puebla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Guanajuato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Querétaro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905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Michoacán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Chiapas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Morelos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Nuevo León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600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Tabasco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586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Coahuila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Tamaulipas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Baja California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Guerrero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Quintana Roo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Oaxaca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Aguascalientes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Sonora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Hidalgo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San Luis Potosí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364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Chihuahua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Sinaloa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Campeche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Yucatán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Durango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Colima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Zacatecas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Tlaxcala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Baja California Sur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Nayarit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114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66913"/>
              </p:ext>
            </p:extLst>
          </p:nvPr>
        </p:nvGraphicFramePr>
        <p:xfrm>
          <a:off x="4537478" y="1535198"/>
          <a:ext cx="4295156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659"/>
                <a:gridCol w="310868"/>
                <a:gridCol w="372691"/>
                <a:gridCol w="373130"/>
                <a:gridCol w="310868"/>
                <a:gridCol w="310430"/>
                <a:gridCol w="373130"/>
                <a:gridCol w="310868"/>
                <a:gridCol w="310430"/>
                <a:gridCol w="808082"/>
              </a:tblGrid>
              <a:tr h="13311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Egresados por estado y eficiencia terminal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Estado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 2015-1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 2015-2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2017-2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Total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Eficiencia terminal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Campeche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26.2%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Michoacán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25.0%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Quintana Roo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24.6%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Aguascalientes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24.2%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Guanajuato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24.2%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Baja California Sur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Nayarit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23.7%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Tlaxcala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23.6%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Morelos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23.1%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Tamaulipas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23.0%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Baja California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Sinaloa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21.6%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Nuevo León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21.3%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Jalisco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306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21.3%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Durango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20.5%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Zacatecas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20.5%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Yucatán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20.4%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Colima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Ciudad de México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19.6%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Estado de México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686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19.0%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Querétaro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Oaxaca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18.5%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Sonora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18.1%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Hidalgo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18.1%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Puebla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Veracruz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San Luis Potosí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17.9%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Chihuahua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47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16.0%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Coahuila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14.4%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Guerrero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73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14.3%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Tabasco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18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13.8%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Chiapas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19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0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82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12.5%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2" marR="3069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5038" y="1252538"/>
            <a:ext cx="8208962" cy="501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smtClean="0">
                <a:latin typeface="Montserrat" panose="00000500000000000000" pitchFamily="2" charset="0"/>
              </a:rPr>
              <a:t>Acciones propuestas</a:t>
            </a:r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3" name="0 Imag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5" y="276330"/>
            <a:ext cx="2405380" cy="686828"/>
          </a:xfrm>
          <a:prstGeom prst="rect">
            <a:avLst/>
          </a:prstGeom>
        </p:spPr>
      </p:pic>
      <p:pic>
        <p:nvPicPr>
          <p:cNvPr id="4" name="Picture 2" descr="D:\Disco E\EBM 2019\Nuevos formatos\logo_logo_cenapred_Morena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021"/>
            <a:ext cx="2099150" cy="5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023938" y="1569482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168188"/>
            <a:ext cx="4392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Curso Equipo de Respuesta Comunitaria a Emergencias (CERT) en los municipios de Tecuala, Rosamorada, Santiago </a:t>
            </a:r>
            <a:r>
              <a:rPr lang="es-MX" sz="1600" b="1" dirty="0" err="1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Ixcuintla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 Blas y Tepic.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y seguimiento de una generación especial del TBGIR para Nayarit.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a distancia para personal de protección civil y del sector salud sobre 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“Apoyo psicológico de primer contacto para emergencias o desastres”.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a distancia sobre “Elaboración de Programas especiales de protección civil de acuerdo al riesgo” para su posterior 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n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81" y="2284101"/>
            <a:ext cx="2805113" cy="1871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Video_149034561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9383" y="4529521"/>
            <a:ext cx="2923445" cy="16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954</Words>
  <Application>Microsoft Office PowerPoint</Application>
  <PresentationFormat>Presentación en pantalla (4:3)</PresentationFormat>
  <Paragraphs>730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Bravo Medina Enrique Adelaido</dc:creator>
  <cp:lastModifiedBy>Bravo Medina Enrique Adelaido</cp:lastModifiedBy>
  <cp:revision>12</cp:revision>
  <dcterms:created xsi:type="dcterms:W3CDTF">2018-12-10T18:31:19Z</dcterms:created>
  <dcterms:modified xsi:type="dcterms:W3CDTF">2018-12-12T00:04:12Z</dcterms:modified>
</cp:coreProperties>
</file>