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B82"/>
    <a:srgbClr val="38806B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31" autoAdjust="0"/>
  </p:normalViewPr>
  <p:slideViewPr>
    <p:cSldViewPr showGuides="1">
      <p:cViewPr varScale="1">
        <p:scale>
          <a:sx n="91" d="100"/>
          <a:sy n="91" d="100"/>
        </p:scale>
        <p:origin x="-96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2083072"/>
        <c:axId val="46009152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615488"/>
        <c:axId val="46009728"/>
      </c:lineChart>
      <c:catAx>
        <c:axId val="10208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46009152"/>
        <c:crosses val="autoZero"/>
        <c:auto val="1"/>
        <c:lblAlgn val="ctr"/>
        <c:lblOffset val="100"/>
        <c:noMultiLvlLbl val="0"/>
      </c:catAx>
      <c:valAx>
        <c:axId val="46009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02083072"/>
        <c:crosses val="autoZero"/>
        <c:crossBetween val="between"/>
      </c:valAx>
      <c:valAx>
        <c:axId val="4600972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11615488"/>
        <c:crosses val="max"/>
        <c:crossBetween val="between"/>
      </c:valAx>
      <c:catAx>
        <c:axId val="111615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009728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21/02/2019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Word_Document2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0" y="0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21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MORELOS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2043702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1,912,211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33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inundaciones y tormentas eléctricas.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MORELOS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302908"/>
              </p:ext>
            </p:extLst>
          </p:nvPr>
        </p:nvGraphicFramePr>
        <p:xfrm>
          <a:off x="1079612" y="4365104"/>
          <a:ext cx="6984776" cy="243840"/>
        </p:xfrm>
        <a:graphic>
          <a:graphicData uri="http://schemas.openxmlformats.org/drawingml/2006/table">
            <a:tbl>
              <a:tblPr/>
              <a:tblGrid>
                <a:gridCol w="6984776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078837"/>
              </p:ext>
            </p:extLst>
          </p:nvPr>
        </p:nvGraphicFramePr>
        <p:xfrm>
          <a:off x="1079609" y="4653136"/>
          <a:ext cx="6984781" cy="61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251"/>
                <a:gridCol w="627845"/>
                <a:gridCol w="706325"/>
                <a:gridCol w="784806"/>
                <a:gridCol w="706325"/>
                <a:gridCol w="706325"/>
                <a:gridCol w="784806"/>
                <a:gridCol w="784806"/>
                <a:gridCol w="863292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Morelos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117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139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111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79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104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629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36102"/>
              </p:ext>
            </p:extLst>
          </p:nvPr>
        </p:nvGraphicFramePr>
        <p:xfrm>
          <a:off x="1083743" y="5301208"/>
          <a:ext cx="6976514" cy="243840"/>
        </p:xfrm>
        <a:graphic>
          <a:graphicData uri="http://schemas.openxmlformats.org/drawingml/2006/table">
            <a:tbl>
              <a:tblPr/>
              <a:tblGrid>
                <a:gridCol w="6976514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169216"/>
              </p:ext>
            </p:extLst>
          </p:nvPr>
        </p:nvGraphicFramePr>
        <p:xfrm>
          <a:off x="1079612" y="5518316"/>
          <a:ext cx="6984776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713"/>
                <a:gridCol w="547658"/>
                <a:gridCol w="625894"/>
                <a:gridCol w="704131"/>
                <a:gridCol w="547658"/>
                <a:gridCol w="574532"/>
                <a:gridCol w="696307"/>
                <a:gridCol w="606844"/>
                <a:gridCol w="598923"/>
                <a:gridCol w="1044116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Morelos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149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23.7%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804248" y="1408596"/>
            <a:ext cx="1172716" cy="1371600"/>
            <a:chOff x="8541" y="1058"/>
            <a:chExt cx="1620" cy="2160"/>
          </a:xfrm>
        </p:grpSpPr>
        <p:sp>
          <p:nvSpPr>
            <p:cNvPr id="7" name="Freeform 3"/>
            <p:cNvSpPr>
              <a:spLocks/>
            </p:cNvSpPr>
            <p:nvPr/>
          </p:nvSpPr>
          <p:spPr bwMode="auto">
            <a:xfrm>
              <a:off x="8541" y="1058"/>
              <a:ext cx="1620" cy="2160"/>
            </a:xfrm>
            <a:custGeom>
              <a:avLst/>
              <a:gdLst>
                <a:gd name="T0" fmla="*/ 45 w 3005"/>
                <a:gd name="T1" fmla="*/ 1639 h 3383"/>
                <a:gd name="T2" fmla="*/ 181 w 3005"/>
                <a:gd name="T3" fmla="*/ 1482 h 3383"/>
                <a:gd name="T4" fmla="*/ 181 w 3005"/>
                <a:gd name="T5" fmla="*/ 1376 h 3383"/>
                <a:gd name="T6" fmla="*/ 403 w 3005"/>
                <a:gd name="T7" fmla="*/ 1004 h 3383"/>
                <a:gd name="T8" fmla="*/ 584 w 3005"/>
                <a:gd name="T9" fmla="*/ 847 h 3383"/>
                <a:gd name="T10" fmla="*/ 764 w 3005"/>
                <a:gd name="T11" fmla="*/ 690 h 3383"/>
                <a:gd name="T12" fmla="*/ 809 w 3005"/>
                <a:gd name="T13" fmla="*/ 530 h 3383"/>
                <a:gd name="T14" fmla="*/ 942 w 3005"/>
                <a:gd name="T15" fmla="*/ 318 h 3383"/>
                <a:gd name="T16" fmla="*/ 1078 w 3005"/>
                <a:gd name="T17" fmla="*/ 161 h 3383"/>
                <a:gd name="T18" fmla="*/ 1436 w 3005"/>
                <a:gd name="T19" fmla="*/ 212 h 3383"/>
                <a:gd name="T20" fmla="*/ 1573 w 3005"/>
                <a:gd name="T21" fmla="*/ 267 h 3383"/>
                <a:gd name="T22" fmla="*/ 1706 w 3005"/>
                <a:gd name="T23" fmla="*/ 267 h 3383"/>
                <a:gd name="T24" fmla="*/ 2019 w 3005"/>
                <a:gd name="T25" fmla="*/ 0 h 3383"/>
                <a:gd name="T26" fmla="*/ 2108 w 3005"/>
                <a:gd name="T27" fmla="*/ 106 h 3383"/>
                <a:gd name="T28" fmla="*/ 2200 w 3005"/>
                <a:gd name="T29" fmla="*/ 267 h 3383"/>
                <a:gd name="T30" fmla="*/ 2245 w 3005"/>
                <a:gd name="T31" fmla="*/ 581 h 3383"/>
                <a:gd name="T32" fmla="*/ 2333 w 3005"/>
                <a:gd name="T33" fmla="*/ 741 h 3383"/>
                <a:gd name="T34" fmla="*/ 2514 w 3005"/>
                <a:gd name="T35" fmla="*/ 953 h 3383"/>
                <a:gd name="T36" fmla="*/ 2691 w 3005"/>
                <a:gd name="T37" fmla="*/ 953 h 3383"/>
                <a:gd name="T38" fmla="*/ 2828 w 3005"/>
                <a:gd name="T39" fmla="*/ 953 h 3383"/>
                <a:gd name="T40" fmla="*/ 2916 w 3005"/>
                <a:gd name="T41" fmla="*/ 796 h 3383"/>
                <a:gd name="T42" fmla="*/ 3005 w 3005"/>
                <a:gd name="T43" fmla="*/ 898 h 3383"/>
                <a:gd name="T44" fmla="*/ 3005 w 3005"/>
                <a:gd name="T45" fmla="*/ 1110 h 3383"/>
                <a:gd name="T46" fmla="*/ 2872 w 3005"/>
                <a:gd name="T47" fmla="*/ 1270 h 3383"/>
                <a:gd name="T48" fmla="*/ 2916 w 3005"/>
                <a:gd name="T49" fmla="*/ 1376 h 3383"/>
                <a:gd name="T50" fmla="*/ 2736 w 3005"/>
                <a:gd name="T51" fmla="*/ 1745 h 3383"/>
                <a:gd name="T52" fmla="*/ 2828 w 3005"/>
                <a:gd name="T53" fmla="*/ 1799 h 3383"/>
                <a:gd name="T54" fmla="*/ 2916 w 3005"/>
                <a:gd name="T55" fmla="*/ 1956 h 3383"/>
                <a:gd name="T56" fmla="*/ 2961 w 3005"/>
                <a:gd name="T57" fmla="*/ 2062 h 3383"/>
                <a:gd name="T58" fmla="*/ 2872 w 3005"/>
                <a:gd name="T59" fmla="*/ 2113 h 3383"/>
                <a:gd name="T60" fmla="*/ 2736 w 3005"/>
                <a:gd name="T61" fmla="*/ 2113 h 3383"/>
                <a:gd name="T62" fmla="*/ 2736 w 3005"/>
                <a:gd name="T63" fmla="*/ 2222 h 3383"/>
                <a:gd name="T64" fmla="*/ 2736 w 3005"/>
                <a:gd name="T65" fmla="*/ 2485 h 3383"/>
                <a:gd name="T66" fmla="*/ 2691 w 3005"/>
                <a:gd name="T67" fmla="*/ 2854 h 3383"/>
                <a:gd name="T68" fmla="*/ 2558 w 3005"/>
                <a:gd name="T69" fmla="*/ 2909 h 3383"/>
                <a:gd name="T70" fmla="*/ 2333 w 3005"/>
                <a:gd name="T71" fmla="*/ 2748 h 3383"/>
                <a:gd name="T72" fmla="*/ 2245 w 3005"/>
                <a:gd name="T73" fmla="*/ 2642 h 3383"/>
                <a:gd name="T74" fmla="*/ 2064 w 3005"/>
                <a:gd name="T75" fmla="*/ 2909 h 3383"/>
                <a:gd name="T76" fmla="*/ 1839 w 3005"/>
                <a:gd name="T77" fmla="*/ 3066 h 3383"/>
                <a:gd name="T78" fmla="*/ 1750 w 3005"/>
                <a:gd name="T79" fmla="*/ 3171 h 3383"/>
                <a:gd name="T80" fmla="*/ 1525 w 3005"/>
                <a:gd name="T81" fmla="*/ 3277 h 3383"/>
                <a:gd name="T82" fmla="*/ 1436 w 3005"/>
                <a:gd name="T83" fmla="*/ 3383 h 3383"/>
                <a:gd name="T84" fmla="*/ 1392 w 3005"/>
                <a:gd name="T85" fmla="*/ 3171 h 3383"/>
                <a:gd name="T86" fmla="*/ 1256 w 3005"/>
                <a:gd name="T87" fmla="*/ 3014 h 3383"/>
                <a:gd name="T88" fmla="*/ 1123 w 3005"/>
                <a:gd name="T89" fmla="*/ 2799 h 3383"/>
                <a:gd name="T90" fmla="*/ 942 w 3005"/>
                <a:gd name="T91" fmla="*/ 2536 h 3383"/>
                <a:gd name="T92" fmla="*/ 853 w 3005"/>
                <a:gd name="T93" fmla="*/ 2591 h 3383"/>
                <a:gd name="T94" fmla="*/ 539 w 3005"/>
                <a:gd name="T95" fmla="*/ 2799 h 3383"/>
                <a:gd name="T96" fmla="*/ 403 w 3005"/>
                <a:gd name="T97" fmla="*/ 2697 h 3383"/>
                <a:gd name="T98" fmla="*/ 226 w 3005"/>
                <a:gd name="T99" fmla="*/ 2062 h 3383"/>
                <a:gd name="T100" fmla="*/ 0 w 3005"/>
                <a:gd name="T101" fmla="*/ 1745 h 3383"/>
                <a:gd name="T102" fmla="*/ 0 w 3005"/>
                <a:gd name="T103" fmla="*/ 1745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05" h="3383">
                  <a:moveTo>
                    <a:pt x="0" y="1745"/>
                  </a:moveTo>
                  <a:lnTo>
                    <a:pt x="45" y="1639"/>
                  </a:lnTo>
                  <a:lnTo>
                    <a:pt x="93" y="1639"/>
                  </a:lnTo>
                  <a:lnTo>
                    <a:pt x="181" y="1482"/>
                  </a:lnTo>
                  <a:lnTo>
                    <a:pt x="181" y="1427"/>
                  </a:lnTo>
                  <a:lnTo>
                    <a:pt x="181" y="1376"/>
                  </a:lnTo>
                  <a:lnTo>
                    <a:pt x="403" y="1110"/>
                  </a:lnTo>
                  <a:lnTo>
                    <a:pt x="403" y="1004"/>
                  </a:lnTo>
                  <a:lnTo>
                    <a:pt x="451" y="953"/>
                  </a:lnTo>
                  <a:lnTo>
                    <a:pt x="584" y="847"/>
                  </a:lnTo>
                  <a:lnTo>
                    <a:pt x="676" y="741"/>
                  </a:lnTo>
                  <a:lnTo>
                    <a:pt x="764" y="690"/>
                  </a:lnTo>
                  <a:lnTo>
                    <a:pt x="809" y="635"/>
                  </a:lnTo>
                  <a:lnTo>
                    <a:pt x="809" y="530"/>
                  </a:lnTo>
                  <a:lnTo>
                    <a:pt x="897" y="318"/>
                  </a:lnTo>
                  <a:lnTo>
                    <a:pt x="942" y="318"/>
                  </a:lnTo>
                  <a:lnTo>
                    <a:pt x="1034" y="161"/>
                  </a:lnTo>
                  <a:lnTo>
                    <a:pt x="1078" y="161"/>
                  </a:lnTo>
                  <a:lnTo>
                    <a:pt x="1211" y="212"/>
                  </a:lnTo>
                  <a:lnTo>
                    <a:pt x="1436" y="212"/>
                  </a:lnTo>
                  <a:lnTo>
                    <a:pt x="1481" y="267"/>
                  </a:lnTo>
                  <a:lnTo>
                    <a:pt x="1573" y="267"/>
                  </a:lnTo>
                  <a:lnTo>
                    <a:pt x="1617" y="318"/>
                  </a:lnTo>
                  <a:lnTo>
                    <a:pt x="1706" y="267"/>
                  </a:lnTo>
                  <a:lnTo>
                    <a:pt x="1883" y="55"/>
                  </a:lnTo>
                  <a:lnTo>
                    <a:pt x="2019" y="0"/>
                  </a:lnTo>
                  <a:lnTo>
                    <a:pt x="2108" y="55"/>
                  </a:lnTo>
                  <a:lnTo>
                    <a:pt x="2108" y="106"/>
                  </a:lnTo>
                  <a:lnTo>
                    <a:pt x="2156" y="161"/>
                  </a:lnTo>
                  <a:lnTo>
                    <a:pt x="2200" y="267"/>
                  </a:lnTo>
                  <a:lnTo>
                    <a:pt x="2200" y="318"/>
                  </a:lnTo>
                  <a:lnTo>
                    <a:pt x="2245" y="581"/>
                  </a:lnTo>
                  <a:lnTo>
                    <a:pt x="2333" y="690"/>
                  </a:lnTo>
                  <a:lnTo>
                    <a:pt x="2333" y="741"/>
                  </a:lnTo>
                  <a:lnTo>
                    <a:pt x="2378" y="898"/>
                  </a:lnTo>
                  <a:lnTo>
                    <a:pt x="2514" y="953"/>
                  </a:lnTo>
                  <a:lnTo>
                    <a:pt x="2603" y="953"/>
                  </a:lnTo>
                  <a:lnTo>
                    <a:pt x="2691" y="953"/>
                  </a:lnTo>
                  <a:lnTo>
                    <a:pt x="2783" y="953"/>
                  </a:lnTo>
                  <a:lnTo>
                    <a:pt x="2828" y="953"/>
                  </a:lnTo>
                  <a:lnTo>
                    <a:pt x="2872" y="898"/>
                  </a:lnTo>
                  <a:lnTo>
                    <a:pt x="2916" y="796"/>
                  </a:lnTo>
                  <a:lnTo>
                    <a:pt x="2961" y="690"/>
                  </a:lnTo>
                  <a:lnTo>
                    <a:pt x="3005" y="898"/>
                  </a:lnTo>
                  <a:lnTo>
                    <a:pt x="2961" y="1059"/>
                  </a:lnTo>
                  <a:lnTo>
                    <a:pt x="3005" y="1110"/>
                  </a:lnTo>
                  <a:lnTo>
                    <a:pt x="2961" y="1164"/>
                  </a:lnTo>
                  <a:lnTo>
                    <a:pt x="2872" y="1270"/>
                  </a:lnTo>
                  <a:lnTo>
                    <a:pt x="2916" y="1270"/>
                  </a:lnTo>
                  <a:lnTo>
                    <a:pt x="2916" y="1376"/>
                  </a:lnTo>
                  <a:lnTo>
                    <a:pt x="2736" y="1533"/>
                  </a:lnTo>
                  <a:lnTo>
                    <a:pt x="2736" y="1745"/>
                  </a:lnTo>
                  <a:lnTo>
                    <a:pt x="2783" y="1745"/>
                  </a:lnTo>
                  <a:lnTo>
                    <a:pt x="2828" y="1799"/>
                  </a:lnTo>
                  <a:lnTo>
                    <a:pt x="2872" y="1799"/>
                  </a:lnTo>
                  <a:lnTo>
                    <a:pt x="2916" y="1956"/>
                  </a:lnTo>
                  <a:lnTo>
                    <a:pt x="2961" y="2007"/>
                  </a:lnTo>
                  <a:lnTo>
                    <a:pt x="2961" y="2062"/>
                  </a:lnTo>
                  <a:lnTo>
                    <a:pt x="2961" y="2113"/>
                  </a:lnTo>
                  <a:lnTo>
                    <a:pt x="2872" y="2113"/>
                  </a:lnTo>
                  <a:lnTo>
                    <a:pt x="2828" y="2168"/>
                  </a:lnTo>
                  <a:lnTo>
                    <a:pt x="2736" y="2113"/>
                  </a:lnTo>
                  <a:lnTo>
                    <a:pt x="2736" y="2168"/>
                  </a:lnTo>
                  <a:lnTo>
                    <a:pt x="2736" y="2222"/>
                  </a:lnTo>
                  <a:lnTo>
                    <a:pt x="2736" y="2379"/>
                  </a:lnTo>
                  <a:lnTo>
                    <a:pt x="2736" y="2485"/>
                  </a:lnTo>
                  <a:lnTo>
                    <a:pt x="2691" y="2591"/>
                  </a:lnTo>
                  <a:lnTo>
                    <a:pt x="2691" y="2854"/>
                  </a:lnTo>
                  <a:lnTo>
                    <a:pt x="2603" y="2960"/>
                  </a:lnTo>
                  <a:lnTo>
                    <a:pt x="2558" y="2909"/>
                  </a:lnTo>
                  <a:lnTo>
                    <a:pt x="2422" y="2799"/>
                  </a:lnTo>
                  <a:lnTo>
                    <a:pt x="2333" y="2748"/>
                  </a:lnTo>
                  <a:lnTo>
                    <a:pt x="2289" y="2642"/>
                  </a:lnTo>
                  <a:lnTo>
                    <a:pt x="2245" y="2642"/>
                  </a:lnTo>
                  <a:lnTo>
                    <a:pt x="2200" y="2748"/>
                  </a:lnTo>
                  <a:lnTo>
                    <a:pt x="2064" y="2909"/>
                  </a:lnTo>
                  <a:lnTo>
                    <a:pt x="1883" y="2909"/>
                  </a:lnTo>
                  <a:lnTo>
                    <a:pt x="1839" y="3066"/>
                  </a:lnTo>
                  <a:lnTo>
                    <a:pt x="1839" y="3117"/>
                  </a:lnTo>
                  <a:lnTo>
                    <a:pt x="1750" y="3171"/>
                  </a:lnTo>
                  <a:lnTo>
                    <a:pt x="1661" y="3117"/>
                  </a:lnTo>
                  <a:lnTo>
                    <a:pt x="1525" y="3277"/>
                  </a:lnTo>
                  <a:lnTo>
                    <a:pt x="1481" y="3277"/>
                  </a:lnTo>
                  <a:lnTo>
                    <a:pt x="1436" y="3383"/>
                  </a:lnTo>
                  <a:lnTo>
                    <a:pt x="1392" y="3226"/>
                  </a:lnTo>
                  <a:lnTo>
                    <a:pt x="1392" y="3171"/>
                  </a:lnTo>
                  <a:lnTo>
                    <a:pt x="1303" y="3066"/>
                  </a:lnTo>
                  <a:lnTo>
                    <a:pt x="1256" y="3014"/>
                  </a:lnTo>
                  <a:lnTo>
                    <a:pt x="1167" y="2854"/>
                  </a:lnTo>
                  <a:lnTo>
                    <a:pt x="1123" y="2799"/>
                  </a:lnTo>
                  <a:lnTo>
                    <a:pt x="1034" y="2591"/>
                  </a:lnTo>
                  <a:lnTo>
                    <a:pt x="942" y="2536"/>
                  </a:lnTo>
                  <a:lnTo>
                    <a:pt x="942" y="2485"/>
                  </a:lnTo>
                  <a:lnTo>
                    <a:pt x="853" y="2591"/>
                  </a:lnTo>
                  <a:lnTo>
                    <a:pt x="764" y="2748"/>
                  </a:lnTo>
                  <a:lnTo>
                    <a:pt x="539" y="2799"/>
                  </a:lnTo>
                  <a:lnTo>
                    <a:pt x="451" y="2799"/>
                  </a:lnTo>
                  <a:lnTo>
                    <a:pt x="403" y="2697"/>
                  </a:lnTo>
                  <a:lnTo>
                    <a:pt x="314" y="2379"/>
                  </a:lnTo>
                  <a:lnTo>
                    <a:pt x="226" y="2062"/>
                  </a:lnTo>
                  <a:lnTo>
                    <a:pt x="45" y="2062"/>
                  </a:lnTo>
                  <a:lnTo>
                    <a:pt x="0" y="1745"/>
                  </a:lnTo>
                  <a:lnTo>
                    <a:pt x="0" y="1745"/>
                  </a:lnTo>
                  <a:lnTo>
                    <a:pt x="0" y="1745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439B8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8815" y="1418"/>
              <a:ext cx="1260" cy="54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 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Wingdings 2" pitchFamily="18" charset="2"/>
                </a:rPr>
                <a:t>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Cuernavaca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8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2833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5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97114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4149080"/>
            <a:ext cx="2545326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1700808"/>
            <a:ext cx="352839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97315" y="910153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</a:t>
            </a:r>
            <a:r>
              <a:rPr lang="es-MX" sz="1600" b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Megas como mínimo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64" y="1973746"/>
            <a:ext cx="3313761" cy="201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85" y="4149080"/>
            <a:ext cx="3313760" cy="2391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033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2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978241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Documento" r:id="rId4" imgW="8422508" imgH="5623788" progId="Word.Document.12">
                  <p:embed/>
                </p:oleObj>
              </mc:Choice>
              <mc:Fallback>
                <p:oleObj name="Documento" r:id="rId4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7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328</Words>
  <Application>Microsoft Office PowerPoint</Application>
  <PresentationFormat>Presentación en pantalla (4:3)</PresentationFormat>
  <Paragraphs>91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171</cp:revision>
  <cp:lastPrinted>2018-12-27T21:16:22Z</cp:lastPrinted>
  <dcterms:created xsi:type="dcterms:W3CDTF">2018-12-04T21:42:05Z</dcterms:created>
  <dcterms:modified xsi:type="dcterms:W3CDTF">2019-02-21T15:56:15Z</dcterms:modified>
</cp:coreProperties>
</file>