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8" r:id="rId2"/>
    <p:sldId id="280" r:id="rId3"/>
    <p:sldId id="311" r:id="rId4"/>
    <p:sldId id="307" r:id="rId5"/>
    <p:sldId id="313" r:id="rId6"/>
    <p:sldId id="312" r:id="rId7"/>
    <p:sldId id="306" r:id="rId8"/>
    <p:sldId id="309" r:id="rId9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FF0066"/>
    <a:srgbClr val="860000"/>
    <a:srgbClr val="E8DECA"/>
    <a:srgbClr val="439B82"/>
    <a:srgbClr val="38806B"/>
    <a:srgbClr val="D4C19C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9" autoAdjust="0"/>
  </p:normalViewPr>
  <p:slideViewPr>
    <p:cSldViewPr showGuides="1">
      <p:cViewPr>
        <p:scale>
          <a:sx n="100" d="100"/>
          <a:sy n="100" d="100"/>
        </p:scale>
        <p:origin x="-1860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844928"/>
        <c:axId val="75504384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602816"/>
        <c:axId val="75504960"/>
      </c:lineChart>
      <c:catAx>
        <c:axId val="16684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75504384"/>
        <c:crosses val="autoZero"/>
        <c:auto val="1"/>
        <c:lblAlgn val="ctr"/>
        <c:lblOffset val="100"/>
        <c:noMultiLvlLbl val="0"/>
      </c:catAx>
      <c:valAx>
        <c:axId val="75504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6844928"/>
        <c:crosses val="autoZero"/>
        <c:crossBetween val="between"/>
      </c:valAx>
      <c:valAx>
        <c:axId val="755049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41602816"/>
        <c:crosses val="max"/>
        <c:crossBetween val="between"/>
      </c:valAx>
      <c:catAx>
        <c:axId val="141602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50496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21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3135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8437" y="1759071"/>
            <a:ext cx="87271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4,599,104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113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sísmico, granizo, tormentas cálidas, ondas cálidas e inundaciones.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MICHOACÁN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7" name="Group 122"/>
          <p:cNvGrpSpPr>
            <a:grpSpLocks/>
          </p:cNvGrpSpPr>
          <p:nvPr/>
        </p:nvGrpSpPr>
        <p:grpSpPr bwMode="auto">
          <a:xfrm>
            <a:off x="6405134" y="1585315"/>
            <a:ext cx="1457325" cy="976312"/>
            <a:chOff x="7866" y="1598"/>
            <a:chExt cx="2295" cy="1537"/>
          </a:xfrm>
        </p:grpSpPr>
        <p:sp>
          <p:nvSpPr>
            <p:cNvPr id="17" name="Freeform 123"/>
            <p:cNvSpPr>
              <a:spLocks/>
            </p:cNvSpPr>
            <p:nvPr/>
          </p:nvSpPr>
          <p:spPr bwMode="auto">
            <a:xfrm>
              <a:off x="7866" y="1598"/>
              <a:ext cx="2295" cy="1537"/>
            </a:xfrm>
            <a:custGeom>
              <a:avLst/>
              <a:gdLst>
                <a:gd name="T0" fmla="*/ 163 w 3894"/>
                <a:gd name="T1" fmla="*/ 1991 h 2548"/>
                <a:gd name="T2" fmla="*/ 340 w 3894"/>
                <a:gd name="T3" fmla="*/ 2169 h 2548"/>
                <a:gd name="T4" fmla="*/ 542 w 3894"/>
                <a:gd name="T5" fmla="*/ 2231 h 2548"/>
                <a:gd name="T6" fmla="*/ 782 w 3894"/>
                <a:gd name="T7" fmla="*/ 2322 h 2548"/>
                <a:gd name="T8" fmla="*/ 1021 w 3894"/>
                <a:gd name="T9" fmla="*/ 2409 h 2548"/>
                <a:gd name="T10" fmla="*/ 1477 w 3894"/>
                <a:gd name="T11" fmla="*/ 2548 h 2548"/>
                <a:gd name="T12" fmla="*/ 1630 w 3894"/>
                <a:gd name="T13" fmla="*/ 2471 h 2548"/>
                <a:gd name="T14" fmla="*/ 1793 w 3894"/>
                <a:gd name="T15" fmla="*/ 2433 h 2548"/>
                <a:gd name="T16" fmla="*/ 1971 w 3894"/>
                <a:gd name="T17" fmla="*/ 2270 h 2548"/>
                <a:gd name="T18" fmla="*/ 2009 w 3894"/>
                <a:gd name="T19" fmla="*/ 1967 h 2548"/>
                <a:gd name="T20" fmla="*/ 2278 w 3894"/>
                <a:gd name="T21" fmla="*/ 1919 h 2548"/>
                <a:gd name="T22" fmla="*/ 2441 w 3894"/>
                <a:gd name="T23" fmla="*/ 2044 h 2548"/>
                <a:gd name="T24" fmla="*/ 2820 w 3894"/>
                <a:gd name="T25" fmla="*/ 2058 h 2548"/>
                <a:gd name="T26" fmla="*/ 2983 w 3894"/>
                <a:gd name="T27" fmla="*/ 2120 h 2548"/>
                <a:gd name="T28" fmla="*/ 3112 w 3894"/>
                <a:gd name="T29" fmla="*/ 2183 h 2548"/>
                <a:gd name="T30" fmla="*/ 3174 w 3894"/>
                <a:gd name="T31" fmla="*/ 2092 h 2548"/>
                <a:gd name="T32" fmla="*/ 3122 w 3894"/>
                <a:gd name="T33" fmla="*/ 1856 h 2548"/>
                <a:gd name="T34" fmla="*/ 3098 w 3894"/>
                <a:gd name="T35" fmla="*/ 1726 h 2548"/>
                <a:gd name="T36" fmla="*/ 3189 w 3894"/>
                <a:gd name="T37" fmla="*/ 1726 h 2548"/>
                <a:gd name="T38" fmla="*/ 3313 w 3894"/>
                <a:gd name="T39" fmla="*/ 1678 h 2548"/>
                <a:gd name="T40" fmla="*/ 3452 w 3894"/>
                <a:gd name="T41" fmla="*/ 1515 h 2548"/>
                <a:gd name="T42" fmla="*/ 3553 w 3894"/>
                <a:gd name="T43" fmla="*/ 1337 h 2548"/>
                <a:gd name="T44" fmla="*/ 3668 w 3894"/>
                <a:gd name="T45" fmla="*/ 1173 h 2548"/>
                <a:gd name="T46" fmla="*/ 3630 w 3894"/>
                <a:gd name="T47" fmla="*/ 1020 h 2548"/>
                <a:gd name="T48" fmla="*/ 3639 w 3894"/>
                <a:gd name="T49" fmla="*/ 895 h 2548"/>
                <a:gd name="T50" fmla="*/ 3731 w 3894"/>
                <a:gd name="T51" fmla="*/ 755 h 2548"/>
                <a:gd name="T52" fmla="*/ 3731 w 3894"/>
                <a:gd name="T53" fmla="*/ 669 h 2548"/>
                <a:gd name="T54" fmla="*/ 3793 w 3894"/>
                <a:gd name="T55" fmla="*/ 592 h 2548"/>
                <a:gd name="T56" fmla="*/ 3870 w 3894"/>
                <a:gd name="T57" fmla="*/ 428 h 2548"/>
                <a:gd name="T58" fmla="*/ 3476 w 3894"/>
                <a:gd name="T59" fmla="*/ 404 h 2548"/>
                <a:gd name="T60" fmla="*/ 3261 w 3894"/>
                <a:gd name="T61" fmla="*/ 568 h 2548"/>
                <a:gd name="T62" fmla="*/ 3050 w 3894"/>
                <a:gd name="T63" fmla="*/ 553 h 2548"/>
                <a:gd name="T64" fmla="*/ 2920 w 3894"/>
                <a:gd name="T65" fmla="*/ 520 h 2548"/>
                <a:gd name="T66" fmla="*/ 2757 w 3894"/>
                <a:gd name="T67" fmla="*/ 428 h 2548"/>
                <a:gd name="T68" fmla="*/ 2565 w 3894"/>
                <a:gd name="T69" fmla="*/ 443 h 2548"/>
                <a:gd name="T70" fmla="*/ 2426 w 3894"/>
                <a:gd name="T71" fmla="*/ 125 h 2548"/>
                <a:gd name="T72" fmla="*/ 2278 w 3894"/>
                <a:gd name="T73" fmla="*/ 149 h 2548"/>
                <a:gd name="T74" fmla="*/ 2086 w 3894"/>
                <a:gd name="T75" fmla="*/ 188 h 2548"/>
                <a:gd name="T76" fmla="*/ 1923 w 3894"/>
                <a:gd name="T77" fmla="*/ 0 h 2548"/>
                <a:gd name="T78" fmla="*/ 1621 w 3894"/>
                <a:gd name="T79" fmla="*/ 63 h 2548"/>
                <a:gd name="T80" fmla="*/ 1338 w 3894"/>
                <a:gd name="T81" fmla="*/ 87 h 2548"/>
                <a:gd name="T82" fmla="*/ 1189 w 3894"/>
                <a:gd name="T83" fmla="*/ 164 h 2548"/>
                <a:gd name="T84" fmla="*/ 1060 w 3894"/>
                <a:gd name="T85" fmla="*/ 202 h 2548"/>
                <a:gd name="T86" fmla="*/ 997 w 3894"/>
                <a:gd name="T87" fmla="*/ 202 h 2548"/>
                <a:gd name="T88" fmla="*/ 858 w 3894"/>
                <a:gd name="T89" fmla="*/ 289 h 2548"/>
                <a:gd name="T90" fmla="*/ 997 w 3894"/>
                <a:gd name="T91" fmla="*/ 380 h 2548"/>
                <a:gd name="T92" fmla="*/ 1098 w 3894"/>
                <a:gd name="T93" fmla="*/ 582 h 2548"/>
                <a:gd name="T94" fmla="*/ 1189 w 3894"/>
                <a:gd name="T95" fmla="*/ 808 h 2548"/>
                <a:gd name="T96" fmla="*/ 1275 w 3894"/>
                <a:gd name="T97" fmla="*/ 885 h 2548"/>
                <a:gd name="T98" fmla="*/ 1328 w 3894"/>
                <a:gd name="T99" fmla="*/ 986 h 2548"/>
                <a:gd name="T100" fmla="*/ 1251 w 3894"/>
                <a:gd name="T101" fmla="*/ 1097 h 2548"/>
                <a:gd name="T102" fmla="*/ 1112 w 3894"/>
                <a:gd name="T103" fmla="*/ 1149 h 2548"/>
                <a:gd name="T104" fmla="*/ 772 w 3894"/>
                <a:gd name="T105" fmla="*/ 1375 h 2548"/>
                <a:gd name="T106" fmla="*/ 604 w 3894"/>
                <a:gd name="T107" fmla="*/ 1337 h 2548"/>
                <a:gd name="T108" fmla="*/ 379 w 3894"/>
                <a:gd name="T109" fmla="*/ 1414 h 2548"/>
                <a:gd name="T110" fmla="*/ 278 w 3894"/>
                <a:gd name="T111" fmla="*/ 1452 h 2548"/>
                <a:gd name="T112" fmla="*/ 101 w 3894"/>
                <a:gd name="T113" fmla="*/ 1693 h 2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94" h="2548">
                  <a:moveTo>
                    <a:pt x="0" y="1827"/>
                  </a:moveTo>
                  <a:lnTo>
                    <a:pt x="10" y="1827"/>
                  </a:lnTo>
                  <a:lnTo>
                    <a:pt x="48" y="1866"/>
                  </a:lnTo>
                  <a:lnTo>
                    <a:pt x="101" y="1895"/>
                  </a:lnTo>
                  <a:lnTo>
                    <a:pt x="125" y="1919"/>
                  </a:lnTo>
                  <a:lnTo>
                    <a:pt x="153" y="1967"/>
                  </a:lnTo>
                  <a:lnTo>
                    <a:pt x="163" y="1991"/>
                  </a:lnTo>
                  <a:lnTo>
                    <a:pt x="177" y="2029"/>
                  </a:lnTo>
                  <a:lnTo>
                    <a:pt x="187" y="2082"/>
                  </a:lnTo>
                  <a:lnTo>
                    <a:pt x="216" y="2106"/>
                  </a:lnTo>
                  <a:lnTo>
                    <a:pt x="240" y="2106"/>
                  </a:lnTo>
                  <a:lnTo>
                    <a:pt x="316" y="2159"/>
                  </a:lnTo>
                  <a:lnTo>
                    <a:pt x="326" y="2159"/>
                  </a:lnTo>
                  <a:lnTo>
                    <a:pt x="340" y="2169"/>
                  </a:lnTo>
                  <a:lnTo>
                    <a:pt x="355" y="2159"/>
                  </a:lnTo>
                  <a:lnTo>
                    <a:pt x="388" y="2169"/>
                  </a:lnTo>
                  <a:lnTo>
                    <a:pt x="441" y="2193"/>
                  </a:lnTo>
                  <a:lnTo>
                    <a:pt x="494" y="2207"/>
                  </a:lnTo>
                  <a:lnTo>
                    <a:pt x="494" y="2221"/>
                  </a:lnTo>
                  <a:lnTo>
                    <a:pt x="518" y="2221"/>
                  </a:lnTo>
                  <a:lnTo>
                    <a:pt x="542" y="2231"/>
                  </a:lnTo>
                  <a:lnTo>
                    <a:pt x="580" y="2231"/>
                  </a:lnTo>
                  <a:lnTo>
                    <a:pt x="580" y="2245"/>
                  </a:lnTo>
                  <a:lnTo>
                    <a:pt x="595" y="2245"/>
                  </a:lnTo>
                  <a:lnTo>
                    <a:pt x="657" y="2260"/>
                  </a:lnTo>
                  <a:lnTo>
                    <a:pt x="719" y="2294"/>
                  </a:lnTo>
                  <a:lnTo>
                    <a:pt x="734" y="2294"/>
                  </a:lnTo>
                  <a:lnTo>
                    <a:pt x="782" y="2322"/>
                  </a:lnTo>
                  <a:lnTo>
                    <a:pt x="820" y="2346"/>
                  </a:lnTo>
                  <a:lnTo>
                    <a:pt x="844" y="2361"/>
                  </a:lnTo>
                  <a:lnTo>
                    <a:pt x="873" y="2370"/>
                  </a:lnTo>
                  <a:lnTo>
                    <a:pt x="945" y="2385"/>
                  </a:lnTo>
                  <a:lnTo>
                    <a:pt x="959" y="2395"/>
                  </a:lnTo>
                  <a:lnTo>
                    <a:pt x="1012" y="2395"/>
                  </a:lnTo>
                  <a:lnTo>
                    <a:pt x="1021" y="2409"/>
                  </a:lnTo>
                  <a:lnTo>
                    <a:pt x="1060" y="2409"/>
                  </a:lnTo>
                  <a:lnTo>
                    <a:pt x="1088" y="2423"/>
                  </a:lnTo>
                  <a:lnTo>
                    <a:pt x="1151" y="2433"/>
                  </a:lnTo>
                  <a:lnTo>
                    <a:pt x="1160" y="2433"/>
                  </a:lnTo>
                  <a:lnTo>
                    <a:pt x="1367" y="2495"/>
                  </a:lnTo>
                  <a:lnTo>
                    <a:pt x="1429" y="2524"/>
                  </a:lnTo>
                  <a:lnTo>
                    <a:pt x="1477" y="2548"/>
                  </a:lnTo>
                  <a:lnTo>
                    <a:pt x="1515" y="2534"/>
                  </a:lnTo>
                  <a:lnTo>
                    <a:pt x="1554" y="2510"/>
                  </a:lnTo>
                  <a:lnTo>
                    <a:pt x="1568" y="2486"/>
                  </a:lnTo>
                  <a:lnTo>
                    <a:pt x="1578" y="2486"/>
                  </a:lnTo>
                  <a:lnTo>
                    <a:pt x="1606" y="2471"/>
                  </a:lnTo>
                  <a:lnTo>
                    <a:pt x="1621" y="2486"/>
                  </a:lnTo>
                  <a:lnTo>
                    <a:pt x="1630" y="2471"/>
                  </a:lnTo>
                  <a:lnTo>
                    <a:pt x="1669" y="2486"/>
                  </a:lnTo>
                  <a:lnTo>
                    <a:pt x="1683" y="2486"/>
                  </a:lnTo>
                  <a:lnTo>
                    <a:pt x="1745" y="2524"/>
                  </a:lnTo>
                  <a:lnTo>
                    <a:pt x="1755" y="2524"/>
                  </a:lnTo>
                  <a:lnTo>
                    <a:pt x="1784" y="2548"/>
                  </a:lnTo>
                  <a:lnTo>
                    <a:pt x="1769" y="2510"/>
                  </a:lnTo>
                  <a:lnTo>
                    <a:pt x="1793" y="2433"/>
                  </a:lnTo>
                  <a:lnTo>
                    <a:pt x="1793" y="2284"/>
                  </a:lnTo>
                  <a:lnTo>
                    <a:pt x="1856" y="2270"/>
                  </a:lnTo>
                  <a:lnTo>
                    <a:pt x="1894" y="2284"/>
                  </a:lnTo>
                  <a:lnTo>
                    <a:pt x="1908" y="2284"/>
                  </a:lnTo>
                  <a:lnTo>
                    <a:pt x="1908" y="2270"/>
                  </a:lnTo>
                  <a:lnTo>
                    <a:pt x="1947" y="2284"/>
                  </a:lnTo>
                  <a:lnTo>
                    <a:pt x="1971" y="2270"/>
                  </a:lnTo>
                  <a:lnTo>
                    <a:pt x="1971" y="2245"/>
                  </a:lnTo>
                  <a:lnTo>
                    <a:pt x="2024" y="2245"/>
                  </a:lnTo>
                  <a:lnTo>
                    <a:pt x="2024" y="2221"/>
                  </a:lnTo>
                  <a:lnTo>
                    <a:pt x="2033" y="2183"/>
                  </a:lnTo>
                  <a:lnTo>
                    <a:pt x="2024" y="2106"/>
                  </a:lnTo>
                  <a:lnTo>
                    <a:pt x="2009" y="2082"/>
                  </a:lnTo>
                  <a:lnTo>
                    <a:pt x="2009" y="1967"/>
                  </a:lnTo>
                  <a:lnTo>
                    <a:pt x="2033" y="1919"/>
                  </a:lnTo>
                  <a:lnTo>
                    <a:pt x="2124" y="1880"/>
                  </a:lnTo>
                  <a:lnTo>
                    <a:pt x="2148" y="1895"/>
                  </a:lnTo>
                  <a:lnTo>
                    <a:pt x="2172" y="1895"/>
                  </a:lnTo>
                  <a:lnTo>
                    <a:pt x="2201" y="1904"/>
                  </a:lnTo>
                  <a:lnTo>
                    <a:pt x="2263" y="1904"/>
                  </a:lnTo>
                  <a:lnTo>
                    <a:pt x="2278" y="1919"/>
                  </a:lnTo>
                  <a:lnTo>
                    <a:pt x="2302" y="1943"/>
                  </a:lnTo>
                  <a:lnTo>
                    <a:pt x="2302" y="1967"/>
                  </a:lnTo>
                  <a:lnTo>
                    <a:pt x="2350" y="2005"/>
                  </a:lnTo>
                  <a:lnTo>
                    <a:pt x="2364" y="2029"/>
                  </a:lnTo>
                  <a:lnTo>
                    <a:pt x="2378" y="2020"/>
                  </a:lnTo>
                  <a:lnTo>
                    <a:pt x="2388" y="2029"/>
                  </a:lnTo>
                  <a:lnTo>
                    <a:pt x="2441" y="2044"/>
                  </a:lnTo>
                  <a:lnTo>
                    <a:pt x="2441" y="2029"/>
                  </a:lnTo>
                  <a:lnTo>
                    <a:pt x="2450" y="2029"/>
                  </a:lnTo>
                  <a:lnTo>
                    <a:pt x="2527" y="2029"/>
                  </a:lnTo>
                  <a:lnTo>
                    <a:pt x="2556" y="2020"/>
                  </a:lnTo>
                  <a:lnTo>
                    <a:pt x="2680" y="2020"/>
                  </a:lnTo>
                  <a:lnTo>
                    <a:pt x="2733" y="2029"/>
                  </a:lnTo>
                  <a:lnTo>
                    <a:pt x="2820" y="2058"/>
                  </a:lnTo>
                  <a:lnTo>
                    <a:pt x="2872" y="2068"/>
                  </a:lnTo>
                  <a:lnTo>
                    <a:pt x="2896" y="2068"/>
                  </a:lnTo>
                  <a:lnTo>
                    <a:pt x="2906" y="2068"/>
                  </a:lnTo>
                  <a:lnTo>
                    <a:pt x="2935" y="2068"/>
                  </a:lnTo>
                  <a:lnTo>
                    <a:pt x="2920" y="2106"/>
                  </a:lnTo>
                  <a:lnTo>
                    <a:pt x="2983" y="2130"/>
                  </a:lnTo>
                  <a:lnTo>
                    <a:pt x="2983" y="2120"/>
                  </a:lnTo>
                  <a:lnTo>
                    <a:pt x="2997" y="2120"/>
                  </a:lnTo>
                  <a:lnTo>
                    <a:pt x="3011" y="2120"/>
                  </a:lnTo>
                  <a:lnTo>
                    <a:pt x="3021" y="2106"/>
                  </a:lnTo>
                  <a:lnTo>
                    <a:pt x="3074" y="2120"/>
                  </a:lnTo>
                  <a:lnTo>
                    <a:pt x="3074" y="2130"/>
                  </a:lnTo>
                  <a:lnTo>
                    <a:pt x="3122" y="2145"/>
                  </a:lnTo>
                  <a:lnTo>
                    <a:pt x="3112" y="2183"/>
                  </a:lnTo>
                  <a:lnTo>
                    <a:pt x="3122" y="2193"/>
                  </a:lnTo>
                  <a:lnTo>
                    <a:pt x="3160" y="2193"/>
                  </a:lnTo>
                  <a:lnTo>
                    <a:pt x="3213" y="2169"/>
                  </a:lnTo>
                  <a:lnTo>
                    <a:pt x="3222" y="2159"/>
                  </a:lnTo>
                  <a:lnTo>
                    <a:pt x="3222" y="2145"/>
                  </a:lnTo>
                  <a:lnTo>
                    <a:pt x="3198" y="2130"/>
                  </a:lnTo>
                  <a:lnTo>
                    <a:pt x="3174" y="2092"/>
                  </a:lnTo>
                  <a:lnTo>
                    <a:pt x="3150" y="1981"/>
                  </a:lnTo>
                  <a:lnTo>
                    <a:pt x="3150" y="1957"/>
                  </a:lnTo>
                  <a:lnTo>
                    <a:pt x="3136" y="1943"/>
                  </a:lnTo>
                  <a:lnTo>
                    <a:pt x="3136" y="1904"/>
                  </a:lnTo>
                  <a:lnTo>
                    <a:pt x="3122" y="1895"/>
                  </a:lnTo>
                  <a:lnTo>
                    <a:pt x="3122" y="1880"/>
                  </a:lnTo>
                  <a:lnTo>
                    <a:pt x="3122" y="1856"/>
                  </a:lnTo>
                  <a:lnTo>
                    <a:pt x="3122" y="1842"/>
                  </a:lnTo>
                  <a:lnTo>
                    <a:pt x="3098" y="1842"/>
                  </a:lnTo>
                  <a:lnTo>
                    <a:pt x="3098" y="1818"/>
                  </a:lnTo>
                  <a:lnTo>
                    <a:pt x="3098" y="1803"/>
                  </a:lnTo>
                  <a:lnTo>
                    <a:pt x="3112" y="1794"/>
                  </a:lnTo>
                  <a:lnTo>
                    <a:pt x="3112" y="1741"/>
                  </a:lnTo>
                  <a:lnTo>
                    <a:pt x="3098" y="1726"/>
                  </a:lnTo>
                  <a:lnTo>
                    <a:pt x="3098" y="1702"/>
                  </a:lnTo>
                  <a:lnTo>
                    <a:pt x="3122" y="1678"/>
                  </a:lnTo>
                  <a:lnTo>
                    <a:pt x="3150" y="1678"/>
                  </a:lnTo>
                  <a:lnTo>
                    <a:pt x="3160" y="1702"/>
                  </a:lnTo>
                  <a:lnTo>
                    <a:pt x="3160" y="1726"/>
                  </a:lnTo>
                  <a:lnTo>
                    <a:pt x="3174" y="1726"/>
                  </a:lnTo>
                  <a:lnTo>
                    <a:pt x="3189" y="1726"/>
                  </a:lnTo>
                  <a:lnTo>
                    <a:pt x="3213" y="1702"/>
                  </a:lnTo>
                  <a:lnTo>
                    <a:pt x="3222" y="1678"/>
                  </a:lnTo>
                  <a:lnTo>
                    <a:pt x="3237" y="1664"/>
                  </a:lnTo>
                  <a:lnTo>
                    <a:pt x="3237" y="1693"/>
                  </a:lnTo>
                  <a:lnTo>
                    <a:pt x="3289" y="1693"/>
                  </a:lnTo>
                  <a:lnTo>
                    <a:pt x="3299" y="1693"/>
                  </a:lnTo>
                  <a:lnTo>
                    <a:pt x="3313" y="1678"/>
                  </a:lnTo>
                  <a:lnTo>
                    <a:pt x="3328" y="1664"/>
                  </a:lnTo>
                  <a:lnTo>
                    <a:pt x="3352" y="1640"/>
                  </a:lnTo>
                  <a:lnTo>
                    <a:pt x="3361" y="1640"/>
                  </a:lnTo>
                  <a:lnTo>
                    <a:pt x="3361" y="1625"/>
                  </a:lnTo>
                  <a:lnTo>
                    <a:pt x="3376" y="1601"/>
                  </a:lnTo>
                  <a:lnTo>
                    <a:pt x="3376" y="1577"/>
                  </a:lnTo>
                  <a:lnTo>
                    <a:pt x="3452" y="1515"/>
                  </a:lnTo>
                  <a:lnTo>
                    <a:pt x="3491" y="1438"/>
                  </a:lnTo>
                  <a:lnTo>
                    <a:pt x="3515" y="1423"/>
                  </a:lnTo>
                  <a:lnTo>
                    <a:pt x="3529" y="1414"/>
                  </a:lnTo>
                  <a:lnTo>
                    <a:pt x="3529" y="1399"/>
                  </a:lnTo>
                  <a:lnTo>
                    <a:pt x="3515" y="1375"/>
                  </a:lnTo>
                  <a:lnTo>
                    <a:pt x="3529" y="1361"/>
                  </a:lnTo>
                  <a:lnTo>
                    <a:pt x="3553" y="1337"/>
                  </a:lnTo>
                  <a:lnTo>
                    <a:pt x="3568" y="1236"/>
                  </a:lnTo>
                  <a:lnTo>
                    <a:pt x="3577" y="1236"/>
                  </a:lnTo>
                  <a:lnTo>
                    <a:pt x="3592" y="1212"/>
                  </a:lnTo>
                  <a:lnTo>
                    <a:pt x="3592" y="1197"/>
                  </a:lnTo>
                  <a:lnTo>
                    <a:pt x="3616" y="1188"/>
                  </a:lnTo>
                  <a:lnTo>
                    <a:pt x="3654" y="1188"/>
                  </a:lnTo>
                  <a:lnTo>
                    <a:pt x="3668" y="1173"/>
                  </a:lnTo>
                  <a:lnTo>
                    <a:pt x="3692" y="1159"/>
                  </a:lnTo>
                  <a:lnTo>
                    <a:pt x="3678" y="1111"/>
                  </a:lnTo>
                  <a:lnTo>
                    <a:pt x="3668" y="1097"/>
                  </a:lnTo>
                  <a:lnTo>
                    <a:pt x="3668" y="1072"/>
                  </a:lnTo>
                  <a:lnTo>
                    <a:pt x="3668" y="1058"/>
                  </a:lnTo>
                  <a:lnTo>
                    <a:pt x="3639" y="1034"/>
                  </a:lnTo>
                  <a:lnTo>
                    <a:pt x="3630" y="1020"/>
                  </a:lnTo>
                  <a:lnTo>
                    <a:pt x="3639" y="1010"/>
                  </a:lnTo>
                  <a:lnTo>
                    <a:pt x="3639" y="957"/>
                  </a:lnTo>
                  <a:lnTo>
                    <a:pt x="3630" y="948"/>
                  </a:lnTo>
                  <a:lnTo>
                    <a:pt x="3616" y="933"/>
                  </a:lnTo>
                  <a:lnTo>
                    <a:pt x="3616" y="895"/>
                  </a:lnTo>
                  <a:lnTo>
                    <a:pt x="3630" y="885"/>
                  </a:lnTo>
                  <a:lnTo>
                    <a:pt x="3639" y="895"/>
                  </a:lnTo>
                  <a:lnTo>
                    <a:pt x="3668" y="885"/>
                  </a:lnTo>
                  <a:lnTo>
                    <a:pt x="3678" y="895"/>
                  </a:lnTo>
                  <a:lnTo>
                    <a:pt x="3716" y="856"/>
                  </a:lnTo>
                  <a:lnTo>
                    <a:pt x="3716" y="847"/>
                  </a:lnTo>
                  <a:lnTo>
                    <a:pt x="3716" y="832"/>
                  </a:lnTo>
                  <a:lnTo>
                    <a:pt x="3716" y="755"/>
                  </a:lnTo>
                  <a:lnTo>
                    <a:pt x="3731" y="755"/>
                  </a:lnTo>
                  <a:lnTo>
                    <a:pt x="3740" y="746"/>
                  </a:lnTo>
                  <a:lnTo>
                    <a:pt x="3755" y="717"/>
                  </a:lnTo>
                  <a:lnTo>
                    <a:pt x="3769" y="717"/>
                  </a:lnTo>
                  <a:lnTo>
                    <a:pt x="3755" y="693"/>
                  </a:lnTo>
                  <a:lnTo>
                    <a:pt x="3755" y="683"/>
                  </a:lnTo>
                  <a:lnTo>
                    <a:pt x="3740" y="669"/>
                  </a:lnTo>
                  <a:lnTo>
                    <a:pt x="3731" y="669"/>
                  </a:lnTo>
                  <a:lnTo>
                    <a:pt x="3731" y="606"/>
                  </a:lnTo>
                  <a:lnTo>
                    <a:pt x="3716" y="621"/>
                  </a:lnTo>
                  <a:lnTo>
                    <a:pt x="3716" y="592"/>
                  </a:lnTo>
                  <a:lnTo>
                    <a:pt x="3740" y="582"/>
                  </a:lnTo>
                  <a:lnTo>
                    <a:pt x="3755" y="592"/>
                  </a:lnTo>
                  <a:lnTo>
                    <a:pt x="3783" y="592"/>
                  </a:lnTo>
                  <a:lnTo>
                    <a:pt x="3793" y="592"/>
                  </a:lnTo>
                  <a:lnTo>
                    <a:pt x="3831" y="529"/>
                  </a:lnTo>
                  <a:lnTo>
                    <a:pt x="3846" y="529"/>
                  </a:lnTo>
                  <a:lnTo>
                    <a:pt x="3870" y="544"/>
                  </a:lnTo>
                  <a:lnTo>
                    <a:pt x="3870" y="520"/>
                  </a:lnTo>
                  <a:lnTo>
                    <a:pt x="3884" y="467"/>
                  </a:lnTo>
                  <a:lnTo>
                    <a:pt x="3894" y="443"/>
                  </a:lnTo>
                  <a:lnTo>
                    <a:pt x="3870" y="428"/>
                  </a:lnTo>
                  <a:lnTo>
                    <a:pt x="3639" y="390"/>
                  </a:lnTo>
                  <a:lnTo>
                    <a:pt x="3616" y="366"/>
                  </a:lnTo>
                  <a:lnTo>
                    <a:pt x="3515" y="318"/>
                  </a:lnTo>
                  <a:lnTo>
                    <a:pt x="3505" y="351"/>
                  </a:lnTo>
                  <a:lnTo>
                    <a:pt x="3505" y="380"/>
                  </a:lnTo>
                  <a:lnTo>
                    <a:pt x="3491" y="390"/>
                  </a:lnTo>
                  <a:lnTo>
                    <a:pt x="3476" y="404"/>
                  </a:lnTo>
                  <a:lnTo>
                    <a:pt x="3476" y="419"/>
                  </a:lnTo>
                  <a:lnTo>
                    <a:pt x="3438" y="467"/>
                  </a:lnTo>
                  <a:lnTo>
                    <a:pt x="3400" y="529"/>
                  </a:lnTo>
                  <a:lnTo>
                    <a:pt x="3361" y="553"/>
                  </a:lnTo>
                  <a:lnTo>
                    <a:pt x="3299" y="568"/>
                  </a:lnTo>
                  <a:lnTo>
                    <a:pt x="3275" y="568"/>
                  </a:lnTo>
                  <a:lnTo>
                    <a:pt x="3261" y="568"/>
                  </a:lnTo>
                  <a:lnTo>
                    <a:pt x="3237" y="553"/>
                  </a:lnTo>
                  <a:lnTo>
                    <a:pt x="3198" y="568"/>
                  </a:lnTo>
                  <a:lnTo>
                    <a:pt x="3136" y="568"/>
                  </a:lnTo>
                  <a:lnTo>
                    <a:pt x="3098" y="568"/>
                  </a:lnTo>
                  <a:lnTo>
                    <a:pt x="3074" y="568"/>
                  </a:lnTo>
                  <a:lnTo>
                    <a:pt x="3059" y="568"/>
                  </a:lnTo>
                  <a:lnTo>
                    <a:pt x="3050" y="553"/>
                  </a:lnTo>
                  <a:lnTo>
                    <a:pt x="2973" y="544"/>
                  </a:lnTo>
                  <a:lnTo>
                    <a:pt x="2920" y="582"/>
                  </a:lnTo>
                  <a:lnTo>
                    <a:pt x="2906" y="568"/>
                  </a:lnTo>
                  <a:lnTo>
                    <a:pt x="2896" y="568"/>
                  </a:lnTo>
                  <a:lnTo>
                    <a:pt x="2882" y="553"/>
                  </a:lnTo>
                  <a:lnTo>
                    <a:pt x="2896" y="544"/>
                  </a:lnTo>
                  <a:lnTo>
                    <a:pt x="2920" y="520"/>
                  </a:lnTo>
                  <a:lnTo>
                    <a:pt x="2944" y="491"/>
                  </a:lnTo>
                  <a:lnTo>
                    <a:pt x="2920" y="428"/>
                  </a:lnTo>
                  <a:lnTo>
                    <a:pt x="2906" y="419"/>
                  </a:lnTo>
                  <a:lnTo>
                    <a:pt x="2858" y="404"/>
                  </a:lnTo>
                  <a:lnTo>
                    <a:pt x="2805" y="419"/>
                  </a:lnTo>
                  <a:lnTo>
                    <a:pt x="2767" y="404"/>
                  </a:lnTo>
                  <a:lnTo>
                    <a:pt x="2757" y="428"/>
                  </a:lnTo>
                  <a:lnTo>
                    <a:pt x="2695" y="404"/>
                  </a:lnTo>
                  <a:lnTo>
                    <a:pt x="2680" y="443"/>
                  </a:lnTo>
                  <a:lnTo>
                    <a:pt x="2666" y="443"/>
                  </a:lnTo>
                  <a:lnTo>
                    <a:pt x="2642" y="443"/>
                  </a:lnTo>
                  <a:lnTo>
                    <a:pt x="2604" y="452"/>
                  </a:lnTo>
                  <a:lnTo>
                    <a:pt x="2580" y="452"/>
                  </a:lnTo>
                  <a:lnTo>
                    <a:pt x="2565" y="443"/>
                  </a:lnTo>
                  <a:lnTo>
                    <a:pt x="2565" y="428"/>
                  </a:lnTo>
                  <a:lnTo>
                    <a:pt x="2541" y="443"/>
                  </a:lnTo>
                  <a:lnTo>
                    <a:pt x="2527" y="443"/>
                  </a:lnTo>
                  <a:lnTo>
                    <a:pt x="2517" y="443"/>
                  </a:lnTo>
                  <a:lnTo>
                    <a:pt x="2479" y="404"/>
                  </a:lnTo>
                  <a:lnTo>
                    <a:pt x="2450" y="351"/>
                  </a:lnTo>
                  <a:lnTo>
                    <a:pt x="2426" y="125"/>
                  </a:lnTo>
                  <a:lnTo>
                    <a:pt x="2402" y="125"/>
                  </a:lnTo>
                  <a:lnTo>
                    <a:pt x="2388" y="140"/>
                  </a:lnTo>
                  <a:lnTo>
                    <a:pt x="2378" y="125"/>
                  </a:lnTo>
                  <a:lnTo>
                    <a:pt x="2326" y="101"/>
                  </a:lnTo>
                  <a:lnTo>
                    <a:pt x="2302" y="101"/>
                  </a:lnTo>
                  <a:lnTo>
                    <a:pt x="2287" y="116"/>
                  </a:lnTo>
                  <a:lnTo>
                    <a:pt x="2278" y="149"/>
                  </a:lnTo>
                  <a:lnTo>
                    <a:pt x="2239" y="164"/>
                  </a:lnTo>
                  <a:lnTo>
                    <a:pt x="2239" y="188"/>
                  </a:lnTo>
                  <a:lnTo>
                    <a:pt x="2187" y="217"/>
                  </a:lnTo>
                  <a:lnTo>
                    <a:pt x="2172" y="226"/>
                  </a:lnTo>
                  <a:lnTo>
                    <a:pt x="2139" y="202"/>
                  </a:lnTo>
                  <a:lnTo>
                    <a:pt x="2110" y="202"/>
                  </a:lnTo>
                  <a:lnTo>
                    <a:pt x="2086" y="188"/>
                  </a:lnTo>
                  <a:lnTo>
                    <a:pt x="2024" y="188"/>
                  </a:lnTo>
                  <a:lnTo>
                    <a:pt x="2009" y="178"/>
                  </a:lnTo>
                  <a:lnTo>
                    <a:pt x="1985" y="125"/>
                  </a:lnTo>
                  <a:lnTo>
                    <a:pt x="1985" y="87"/>
                  </a:lnTo>
                  <a:lnTo>
                    <a:pt x="1971" y="63"/>
                  </a:lnTo>
                  <a:lnTo>
                    <a:pt x="1971" y="24"/>
                  </a:lnTo>
                  <a:lnTo>
                    <a:pt x="1923" y="0"/>
                  </a:lnTo>
                  <a:lnTo>
                    <a:pt x="1908" y="39"/>
                  </a:lnTo>
                  <a:lnTo>
                    <a:pt x="1884" y="39"/>
                  </a:lnTo>
                  <a:lnTo>
                    <a:pt x="1870" y="0"/>
                  </a:lnTo>
                  <a:lnTo>
                    <a:pt x="1822" y="0"/>
                  </a:lnTo>
                  <a:lnTo>
                    <a:pt x="1793" y="0"/>
                  </a:lnTo>
                  <a:lnTo>
                    <a:pt x="1669" y="49"/>
                  </a:lnTo>
                  <a:lnTo>
                    <a:pt x="1621" y="63"/>
                  </a:lnTo>
                  <a:lnTo>
                    <a:pt x="1568" y="49"/>
                  </a:lnTo>
                  <a:lnTo>
                    <a:pt x="1544" y="49"/>
                  </a:lnTo>
                  <a:lnTo>
                    <a:pt x="1506" y="77"/>
                  </a:lnTo>
                  <a:lnTo>
                    <a:pt x="1453" y="63"/>
                  </a:lnTo>
                  <a:lnTo>
                    <a:pt x="1376" y="87"/>
                  </a:lnTo>
                  <a:lnTo>
                    <a:pt x="1352" y="77"/>
                  </a:lnTo>
                  <a:lnTo>
                    <a:pt x="1338" y="87"/>
                  </a:lnTo>
                  <a:lnTo>
                    <a:pt x="1275" y="87"/>
                  </a:lnTo>
                  <a:lnTo>
                    <a:pt x="1275" y="116"/>
                  </a:lnTo>
                  <a:lnTo>
                    <a:pt x="1261" y="125"/>
                  </a:lnTo>
                  <a:lnTo>
                    <a:pt x="1251" y="125"/>
                  </a:lnTo>
                  <a:lnTo>
                    <a:pt x="1237" y="140"/>
                  </a:lnTo>
                  <a:lnTo>
                    <a:pt x="1213" y="149"/>
                  </a:lnTo>
                  <a:lnTo>
                    <a:pt x="1189" y="164"/>
                  </a:lnTo>
                  <a:lnTo>
                    <a:pt x="1151" y="202"/>
                  </a:lnTo>
                  <a:lnTo>
                    <a:pt x="1112" y="217"/>
                  </a:lnTo>
                  <a:lnTo>
                    <a:pt x="1088" y="202"/>
                  </a:lnTo>
                  <a:lnTo>
                    <a:pt x="1088" y="226"/>
                  </a:lnTo>
                  <a:lnTo>
                    <a:pt x="1074" y="226"/>
                  </a:lnTo>
                  <a:lnTo>
                    <a:pt x="1060" y="226"/>
                  </a:lnTo>
                  <a:lnTo>
                    <a:pt x="1060" y="202"/>
                  </a:lnTo>
                  <a:lnTo>
                    <a:pt x="1036" y="178"/>
                  </a:lnTo>
                  <a:lnTo>
                    <a:pt x="1012" y="164"/>
                  </a:lnTo>
                  <a:lnTo>
                    <a:pt x="973" y="149"/>
                  </a:lnTo>
                  <a:lnTo>
                    <a:pt x="973" y="164"/>
                  </a:lnTo>
                  <a:lnTo>
                    <a:pt x="988" y="178"/>
                  </a:lnTo>
                  <a:lnTo>
                    <a:pt x="997" y="178"/>
                  </a:lnTo>
                  <a:lnTo>
                    <a:pt x="997" y="202"/>
                  </a:lnTo>
                  <a:lnTo>
                    <a:pt x="988" y="202"/>
                  </a:lnTo>
                  <a:lnTo>
                    <a:pt x="959" y="188"/>
                  </a:lnTo>
                  <a:lnTo>
                    <a:pt x="921" y="188"/>
                  </a:lnTo>
                  <a:lnTo>
                    <a:pt x="911" y="178"/>
                  </a:lnTo>
                  <a:lnTo>
                    <a:pt x="887" y="178"/>
                  </a:lnTo>
                  <a:lnTo>
                    <a:pt x="887" y="250"/>
                  </a:lnTo>
                  <a:lnTo>
                    <a:pt x="858" y="289"/>
                  </a:lnTo>
                  <a:lnTo>
                    <a:pt x="873" y="342"/>
                  </a:lnTo>
                  <a:lnTo>
                    <a:pt x="844" y="390"/>
                  </a:lnTo>
                  <a:lnTo>
                    <a:pt x="887" y="419"/>
                  </a:lnTo>
                  <a:lnTo>
                    <a:pt x="897" y="390"/>
                  </a:lnTo>
                  <a:lnTo>
                    <a:pt x="935" y="390"/>
                  </a:lnTo>
                  <a:lnTo>
                    <a:pt x="973" y="419"/>
                  </a:lnTo>
                  <a:lnTo>
                    <a:pt x="997" y="380"/>
                  </a:lnTo>
                  <a:lnTo>
                    <a:pt x="1050" y="419"/>
                  </a:lnTo>
                  <a:lnTo>
                    <a:pt x="1088" y="428"/>
                  </a:lnTo>
                  <a:lnTo>
                    <a:pt x="1122" y="467"/>
                  </a:lnTo>
                  <a:lnTo>
                    <a:pt x="1151" y="491"/>
                  </a:lnTo>
                  <a:lnTo>
                    <a:pt x="1160" y="529"/>
                  </a:lnTo>
                  <a:lnTo>
                    <a:pt x="1136" y="582"/>
                  </a:lnTo>
                  <a:lnTo>
                    <a:pt x="1098" y="582"/>
                  </a:lnTo>
                  <a:lnTo>
                    <a:pt x="1074" y="621"/>
                  </a:lnTo>
                  <a:lnTo>
                    <a:pt x="1074" y="654"/>
                  </a:lnTo>
                  <a:lnTo>
                    <a:pt x="1122" y="683"/>
                  </a:lnTo>
                  <a:lnTo>
                    <a:pt x="1136" y="731"/>
                  </a:lnTo>
                  <a:lnTo>
                    <a:pt x="1160" y="731"/>
                  </a:lnTo>
                  <a:lnTo>
                    <a:pt x="1204" y="770"/>
                  </a:lnTo>
                  <a:lnTo>
                    <a:pt x="1189" y="808"/>
                  </a:lnTo>
                  <a:lnTo>
                    <a:pt x="1204" y="856"/>
                  </a:lnTo>
                  <a:lnTo>
                    <a:pt x="1204" y="871"/>
                  </a:lnTo>
                  <a:lnTo>
                    <a:pt x="1189" y="895"/>
                  </a:lnTo>
                  <a:lnTo>
                    <a:pt x="1189" y="909"/>
                  </a:lnTo>
                  <a:lnTo>
                    <a:pt x="1237" y="885"/>
                  </a:lnTo>
                  <a:lnTo>
                    <a:pt x="1237" y="895"/>
                  </a:lnTo>
                  <a:lnTo>
                    <a:pt x="1275" y="885"/>
                  </a:lnTo>
                  <a:lnTo>
                    <a:pt x="1304" y="856"/>
                  </a:lnTo>
                  <a:lnTo>
                    <a:pt x="1328" y="871"/>
                  </a:lnTo>
                  <a:lnTo>
                    <a:pt x="1352" y="895"/>
                  </a:lnTo>
                  <a:lnTo>
                    <a:pt x="1352" y="909"/>
                  </a:lnTo>
                  <a:lnTo>
                    <a:pt x="1338" y="919"/>
                  </a:lnTo>
                  <a:lnTo>
                    <a:pt x="1338" y="957"/>
                  </a:lnTo>
                  <a:lnTo>
                    <a:pt x="1328" y="986"/>
                  </a:lnTo>
                  <a:lnTo>
                    <a:pt x="1328" y="996"/>
                  </a:lnTo>
                  <a:lnTo>
                    <a:pt x="1314" y="1010"/>
                  </a:lnTo>
                  <a:lnTo>
                    <a:pt x="1304" y="1020"/>
                  </a:lnTo>
                  <a:lnTo>
                    <a:pt x="1290" y="1048"/>
                  </a:lnTo>
                  <a:lnTo>
                    <a:pt x="1275" y="1058"/>
                  </a:lnTo>
                  <a:lnTo>
                    <a:pt x="1251" y="1087"/>
                  </a:lnTo>
                  <a:lnTo>
                    <a:pt x="1251" y="1097"/>
                  </a:lnTo>
                  <a:lnTo>
                    <a:pt x="1251" y="1135"/>
                  </a:lnTo>
                  <a:lnTo>
                    <a:pt x="1228" y="1159"/>
                  </a:lnTo>
                  <a:lnTo>
                    <a:pt x="1213" y="1135"/>
                  </a:lnTo>
                  <a:lnTo>
                    <a:pt x="1189" y="1135"/>
                  </a:lnTo>
                  <a:lnTo>
                    <a:pt x="1160" y="1121"/>
                  </a:lnTo>
                  <a:lnTo>
                    <a:pt x="1112" y="1135"/>
                  </a:lnTo>
                  <a:lnTo>
                    <a:pt x="1112" y="1149"/>
                  </a:lnTo>
                  <a:lnTo>
                    <a:pt x="1050" y="1173"/>
                  </a:lnTo>
                  <a:lnTo>
                    <a:pt x="988" y="1222"/>
                  </a:lnTo>
                  <a:lnTo>
                    <a:pt x="945" y="1250"/>
                  </a:lnTo>
                  <a:lnTo>
                    <a:pt x="935" y="1289"/>
                  </a:lnTo>
                  <a:lnTo>
                    <a:pt x="887" y="1313"/>
                  </a:lnTo>
                  <a:lnTo>
                    <a:pt x="858" y="1337"/>
                  </a:lnTo>
                  <a:lnTo>
                    <a:pt x="772" y="1375"/>
                  </a:lnTo>
                  <a:lnTo>
                    <a:pt x="743" y="1375"/>
                  </a:lnTo>
                  <a:lnTo>
                    <a:pt x="743" y="1390"/>
                  </a:lnTo>
                  <a:lnTo>
                    <a:pt x="734" y="1390"/>
                  </a:lnTo>
                  <a:lnTo>
                    <a:pt x="695" y="1423"/>
                  </a:lnTo>
                  <a:lnTo>
                    <a:pt x="643" y="1423"/>
                  </a:lnTo>
                  <a:lnTo>
                    <a:pt x="604" y="1351"/>
                  </a:lnTo>
                  <a:lnTo>
                    <a:pt x="604" y="1337"/>
                  </a:lnTo>
                  <a:lnTo>
                    <a:pt x="571" y="1375"/>
                  </a:lnTo>
                  <a:lnTo>
                    <a:pt x="518" y="1414"/>
                  </a:lnTo>
                  <a:lnTo>
                    <a:pt x="494" y="1414"/>
                  </a:lnTo>
                  <a:lnTo>
                    <a:pt x="403" y="1390"/>
                  </a:lnTo>
                  <a:lnTo>
                    <a:pt x="403" y="1399"/>
                  </a:lnTo>
                  <a:lnTo>
                    <a:pt x="379" y="1399"/>
                  </a:lnTo>
                  <a:lnTo>
                    <a:pt x="379" y="1414"/>
                  </a:lnTo>
                  <a:lnTo>
                    <a:pt x="355" y="1438"/>
                  </a:lnTo>
                  <a:lnTo>
                    <a:pt x="340" y="1452"/>
                  </a:lnTo>
                  <a:lnTo>
                    <a:pt x="326" y="1452"/>
                  </a:lnTo>
                  <a:lnTo>
                    <a:pt x="326" y="1438"/>
                  </a:lnTo>
                  <a:lnTo>
                    <a:pt x="302" y="1438"/>
                  </a:lnTo>
                  <a:lnTo>
                    <a:pt x="288" y="1423"/>
                  </a:lnTo>
                  <a:lnTo>
                    <a:pt x="278" y="1452"/>
                  </a:lnTo>
                  <a:lnTo>
                    <a:pt x="288" y="1462"/>
                  </a:lnTo>
                  <a:lnTo>
                    <a:pt x="288" y="1491"/>
                  </a:lnTo>
                  <a:lnTo>
                    <a:pt x="278" y="1515"/>
                  </a:lnTo>
                  <a:lnTo>
                    <a:pt x="216" y="1553"/>
                  </a:lnTo>
                  <a:lnTo>
                    <a:pt x="201" y="1592"/>
                  </a:lnTo>
                  <a:lnTo>
                    <a:pt x="177" y="1616"/>
                  </a:lnTo>
                  <a:lnTo>
                    <a:pt x="101" y="1693"/>
                  </a:lnTo>
                  <a:lnTo>
                    <a:pt x="10" y="1765"/>
                  </a:lnTo>
                  <a:lnTo>
                    <a:pt x="24" y="1794"/>
                  </a:lnTo>
                  <a:lnTo>
                    <a:pt x="10" y="1803"/>
                  </a:lnTo>
                  <a:lnTo>
                    <a:pt x="10" y="1818"/>
                  </a:lnTo>
                  <a:lnTo>
                    <a:pt x="0" y="1827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dirty="0"/>
            </a:p>
          </p:txBody>
        </p:sp>
        <p:sp>
          <p:nvSpPr>
            <p:cNvPr id="19" name="Text Box 124"/>
            <p:cNvSpPr txBox="1">
              <a:spLocks noChangeArrowheads="1"/>
            </p:cNvSpPr>
            <p:nvPr/>
          </p:nvSpPr>
          <p:spPr bwMode="auto">
            <a:xfrm>
              <a:off x="8721" y="1872"/>
              <a:ext cx="968" cy="37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Morelia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21453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Michoacán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104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114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130</a:t>
                      </a:r>
                      <a:endParaRPr lang="es-MX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183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739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78154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2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641852"/>
              </p:ext>
            </p:extLst>
          </p:nvPr>
        </p:nvGraphicFramePr>
        <p:xfrm>
          <a:off x="1547664" y="5301208"/>
          <a:ext cx="6388804" cy="243840"/>
        </p:xfrm>
        <a:graphic>
          <a:graphicData uri="http://schemas.openxmlformats.org/drawingml/2006/table">
            <a:tbl>
              <a:tblPr/>
              <a:tblGrid>
                <a:gridCol w="638880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2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6480"/>
              </p:ext>
            </p:extLst>
          </p:nvPr>
        </p:nvGraphicFramePr>
        <p:xfrm>
          <a:off x="1527752" y="5589240"/>
          <a:ext cx="6408721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016"/>
                <a:gridCol w="504056"/>
                <a:gridCol w="576064"/>
                <a:gridCol w="648072"/>
                <a:gridCol w="504056"/>
                <a:gridCol w="528791"/>
                <a:gridCol w="640871"/>
                <a:gridCol w="558530"/>
                <a:gridCol w="576064"/>
                <a:gridCol w="916201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Michoacán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187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25.3%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" y="1399761"/>
            <a:ext cx="4424235" cy="188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99760"/>
            <a:ext cx="4264840" cy="188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0363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62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920444"/>
            <a:ext cx="4176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63" y="4173041"/>
            <a:ext cx="2818799" cy="211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8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4092" y="1444023"/>
            <a:ext cx="4075945" cy="22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12489" y="1442353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527870" y="2204864"/>
            <a:ext cx="629862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45041" r="3242" b="20092"/>
          <a:stretch/>
        </p:blipFill>
        <p:spPr bwMode="auto">
          <a:xfrm>
            <a:off x="1411920" y="2492896"/>
            <a:ext cx="6544453" cy="365107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1 Rectángulo"/>
          <p:cNvSpPr/>
          <p:nvPr/>
        </p:nvSpPr>
        <p:spPr>
          <a:xfrm>
            <a:off x="874440" y="1412776"/>
            <a:ext cx="758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</a:t>
            </a:r>
          </a:p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Objetivo: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2573944"/>
            <a:ext cx="4896543" cy="358059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5" y="4776260"/>
            <a:ext cx="2736304" cy="173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estado.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3" descr="C:\Users\marmartinez\AppData\Local\Microsoft\Windows\Temporary Internet Files\Content.Outlook\GPBFF3HN\A. PAZ A (74)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5" y="2573944"/>
            <a:ext cx="2736304" cy="193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02908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Documento" r:id="rId3" imgW="8428421" imgH="5598334" progId="Word.Document.12">
                  <p:embed/>
                </p:oleObj>
              </mc:Choice>
              <mc:Fallback>
                <p:oleObj name="Documento" r:id="rId3" imgW="8428421" imgH="5598334" progId="Word.Document.12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5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259</Words>
  <Application>Microsoft Office PowerPoint</Application>
  <PresentationFormat>Presentación en pantalla (4:3)</PresentationFormat>
  <Paragraphs>84</Paragraphs>
  <Slides>8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0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Bravo Medina Enrique Adelaido</cp:lastModifiedBy>
  <cp:revision>144</cp:revision>
  <cp:lastPrinted>2018-12-27T21:16:22Z</cp:lastPrinted>
  <dcterms:created xsi:type="dcterms:W3CDTF">2018-12-04T21:42:05Z</dcterms:created>
  <dcterms:modified xsi:type="dcterms:W3CDTF">2019-01-21T16:06:23Z</dcterms:modified>
</cp:coreProperties>
</file>