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08" r:id="rId2"/>
    <p:sldId id="309" r:id="rId3"/>
    <p:sldId id="310" r:id="rId4"/>
    <p:sldId id="311" r:id="rId5"/>
    <p:sldId id="316" r:id="rId6"/>
    <p:sldId id="312" r:id="rId7"/>
    <p:sldId id="313" r:id="rId8"/>
    <p:sldId id="314" r:id="rId9"/>
    <p:sldId id="315" r:id="rId10"/>
  </p:sldIdLst>
  <p:sldSz cx="9144000" cy="6858000" type="screen4x3"/>
  <p:notesSz cx="7315200" cy="96012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29" autoAdjust="0"/>
  </p:normalViewPr>
  <p:slideViewPr>
    <p:cSldViewPr showGuides="1">
      <p:cViewPr>
        <p:scale>
          <a:sx n="80" d="100"/>
          <a:sy n="80" d="100"/>
        </p:scale>
        <p:origin x="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417473174715596"/>
          <c:y val="2.8987875990986758E-2"/>
          <c:w val="0.73590875398914568"/>
          <c:h val="0.791277464897062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Hoja1!$I$47</c:f>
              <c:strCache>
                <c:ptCount val="1"/>
                <c:pt idx="0">
                  <c:v>capacitados 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</c:spPr>
            <c:txPr>
              <a:bodyPr/>
              <a:lstStyle/>
              <a:p>
                <a:pPr>
                  <a:defRPr sz="1000"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Hoja1!$I$48:$I$52</c:f>
              <c:numCache>
                <c:formatCode>General</c:formatCode>
                <c:ptCount val="5"/>
                <c:pt idx="0">
                  <c:v>528</c:v>
                </c:pt>
                <c:pt idx="1">
                  <c:v>1554</c:v>
                </c:pt>
                <c:pt idx="2">
                  <c:v>4159</c:v>
                </c:pt>
                <c:pt idx="3">
                  <c:v>3580</c:v>
                </c:pt>
                <c:pt idx="4">
                  <c:v>2964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948608"/>
        <c:axId val="44624704"/>
      </c:barChart>
      <c:lineChart>
        <c:grouping val="standard"/>
        <c:varyColors val="0"/>
        <c:ser>
          <c:idx val="1"/>
          <c:order val="1"/>
          <c:tx>
            <c:strRef>
              <c:f>Hoja1!$J$47</c:f>
              <c:strCache>
                <c:ptCount val="1"/>
                <c:pt idx="0">
                  <c:v>cursos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8368082031940458E-17"/>
                  <c:y val="-2.2611447730878989E-2"/>
                </c:manualLayout>
              </c:layout>
              <c:numFmt formatCode="#,##0" sourceLinked="0"/>
              <c:spPr>
                <a:ln>
                  <a:noFill/>
                </a:ln>
              </c:spPr>
              <c:txPr>
                <a:bodyPr/>
                <a:lstStyle/>
                <a:p>
                  <a:pPr>
                    <a:defRPr b="1">
                      <a:solidFill>
                        <a:srgbClr val="FF0000"/>
                      </a:solidFill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3713146029014956E-3"/>
                  <c:y val="-9.0445790923515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6149901093240722E-2"/>
                  <c:y val="3.52006683942024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810205792429989E-3"/>
                  <c:y val="9.5334752595057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0928451296911236E-2"/>
                  <c:y val="4.5222539375966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Hoja1!$H$48:$H$52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Hoja1!$J$48:$J$52</c:f>
              <c:numCache>
                <c:formatCode>General</c:formatCode>
                <c:ptCount val="5"/>
                <c:pt idx="0">
                  <c:v>14</c:v>
                </c:pt>
                <c:pt idx="1">
                  <c:v>12</c:v>
                </c:pt>
                <c:pt idx="2">
                  <c:v>39</c:v>
                </c:pt>
                <c:pt idx="3">
                  <c:v>39</c:v>
                </c:pt>
                <c:pt idx="4">
                  <c:v>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608832"/>
        <c:axId val="44625280"/>
      </c:lineChart>
      <c:catAx>
        <c:axId val="12294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MX"/>
          </a:p>
        </c:txPr>
        <c:crossAx val="44624704"/>
        <c:crosses val="autoZero"/>
        <c:auto val="1"/>
        <c:lblAlgn val="ctr"/>
        <c:lblOffset val="100"/>
        <c:noMultiLvlLbl val="0"/>
      </c:catAx>
      <c:valAx>
        <c:axId val="44624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2948608"/>
        <c:crosses val="autoZero"/>
        <c:crossBetween val="between"/>
      </c:valAx>
      <c:valAx>
        <c:axId val="44625280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1608832"/>
        <c:crosses val="max"/>
        <c:crossBetween val="between"/>
      </c:valAx>
      <c:catAx>
        <c:axId val="31608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62528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r"/>
      <c:layout>
        <c:manualLayout>
          <c:xMode val="edge"/>
          <c:yMode val="edge"/>
          <c:x val="0.17597360201517975"/>
          <c:y val="5.5429026404473579E-2"/>
          <c:w val="0.19274770335763558"/>
          <c:h val="0.24104084968710768"/>
        </c:manualLayout>
      </c:layout>
      <c:overlay val="0"/>
      <c:txPr>
        <a:bodyPr/>
        <a:lstStyle/>
        <a:p>
          <a:pPr>
            <a:defRPr b="1"/>
          </a:pPr>
          <a:endParaRPr lang="es-MX"/>
        </a:p>
      </c:txPr>
    </c:legend>
    <c:plotVisOnly val="1"/>
    <c:dispBlanksAs val="gap"/>
    <c:showDLblsOverMax val="0"/>
  </c:chart>
  <c:spPr>
    <a:solidFill>
      <a:srgbClr val="E8DECA"/>
    </a:solidFill>
  </c:spPr>
  <c:txPr>
    <a:bodyPr/>
    <a:lstStyle/>
    <a:p>
      <a:pPr>
        <a:defRPr sz="1050"/>
      </a:pPr>
      <a:endParaRPr lang="es-MX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0.49721</cdr:x>
      <cdr:y>0.89447</cdr:y>
    </cdr:from>
    <cdr:to>
      <cdr:x>0.57816</cdr:x>
      <cdr:y>0.98931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3017225" y="2511963"/>
          <a:ext cx="491247" cy="266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200" b="1" dirty="0"/>
            <a:t>A</a:t>
          </a:r>
          <a:r>
            <a:rPr lang="es-MX" sz="1200" b="1" dirty="0" smtClean="0"/>
            <a:t>ño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0.03795</cdr:x>
      <cdr:y>0.20513</cdr:y>
    </cdr:from>
    <cdr:to>
      <cdr:x>0.08542</cdr:x>
      <cdr:y>0.52671</cdr:y>
    </cdr:to>
    <cdr:sp macro="" textlink="">
      <cdr:nvSpPr>
        <cdr:cNvPr id="3" name="1 CuadroTexto"/>
        <cdr:cNvSpPr txBox="1"/>
      </cdr:nvSpPr>
      <cdr:spPr>
        <a:xfrm xmlns:a="http://schemas.openxmlformats.org/drawingml/2006/main" rot="16200000">
          <a:off x="-77234" y="883601"/>
          <a:ext cx="903107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Asistentes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0.93758</cdr:x>
      <cdr:y>0.23077</cdr:y>
    </cdr:from>
    <cdr:to>
      <cdr:x>0.98067</cdr:x>
      <cdr:y>0.49386</cdr:y>
    </cdr:to>
    <cdr:sp macro="" textlink="">
      <cdr:nvSpPr>
        <cdr:cNvPr id="4" name="1 CuadroTexto"/>
        <cdr:cNvSpPr txBox="1"/>
      </cdr:nvSpPr>
      <cdr:spPr>
        <a:xfrm xmlns:a="http://schemas.openxmlformats.org/drawingml/2006/main" rot="16200000">
          <a:off x="5450879" y="886748"/>
          <a:ext cx="738828" cy="2614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smtClean="0"/>
            <a:t>Cursos </a:t>
          </a:r>
          <a:endParaRPr lang="es-MX" sz="1200" b="1" dirty="0"/>
        </a:p>
      </cdr:txBody>
    </cdr:sp>
  </cdr:relSizeAnchor>
  <cdr:relSizeAnchor xmlns:cdr="http://schemas.openxmlformats.org/drawingml/2006/chartDrawing">
    <cdr:from>
      <cdr:x>0.22131</cdr:x>
      <cdr:y>0.56322</cdr:y>
    </cdr:from>
    <cdr:to>
      <cdr:x>0.23318</cdr:x>
      <cdr:y>0.58886</cdr:y>
    </cdr:to>
    <cdr:sp macro="" textlink="">
      <cdr:nvSpPr>
        <cdr:cNvPr id="5" name="4 Elipse"/>
        <cdr:cNvSpPr/>
      </cdr:nvSpPr>
      <cdr:spPr>
        <a:xfrm xmlns:a="http://schemas.openxmlformats.org/drawingml/2006/main">
          <a:off x="1944216" y="3528392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0.36785</cdr:x>
      <cdr:y>0.58974</cdr:y>
    </cdr:from>
    <cdr:to>
      <cdr:x>0.37972</cdr:x>
      <cdr:y>0.61538</cdr:y>
    </cdr:to>
    <cdr:sp macro="" textlink="">
      <cdr:nvSpPr>
        <cdr:cNvPr id="7" name="1 Elipse"/>
        <cdr:cNvSpPr/>
      </cdr:nvSpPr>
      <cdr:spPr>
        <a:xfrm xmlns:a="http://schemas.openxmlformats.org/drawingml/2006/main">
          <a:off x="2232248" y="1656184"/>
          <a:ext cx="72008" cy="72008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0.51639</cdr:x>
      <cdr:y>0.12227</cdr:y>
    </cdr:from>
    <cdr:to>
      <cdr:x>0.52826</cdr:x>
      <cdr:y>0.14791</cdr:y>
    </cdr:to>
    <cdr:sp macro="" textlink="">
      <cdr:nvSpPr>
        <cdr:cNvPr id="8" name="1 Elipse"/>
        <cdr:cNvSpPr/>
      </cdr:nvSpPr>
      <cdr:spPr>
        <a:xfrm xmlns:a="http://schemas.openxmlformats.org/drawingml/2006/main">
          <a:off x="4536504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0.66393</cdr:x>
      <cdr:y>0.12227</cdr:y>
    </cdr:from>
    <cdr:to>
      <cdr:x>0.6758</cdr:x>
      <cdr:y>0.14791</cdr:y>
    </cdr:to>
    <cdr:sp macro="" textlink="">
      <cdr:nvSpPr>
        <cdr:cNvPr id="9" name="1 Elipse"/>
        <cdr:cNvSpPr/>
      </cdr:nvSpPr>
      <cdr:spPr>
        <a:xfrm xmlns:a="http://schemas.openxmlformats.org/drawingml/2006/main">
          <a:off x="5832648" y="766003"/>
          <a:ext cx="104244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0.80778</cdr:x>
      <cdr:y>0.31815</cdr:y>
    </cdr:from>
    <cdr:to>
      <cdr:x>0.81964</cdr:x>
      <cdr:y>0.34379</cdr:y>
    </cdr:to>
    <cdr:sp macro="" textlink="">
      <cdr:nvSpPr>
        <cdr:cNvPr id="10" name="1 Elipse"/>
        <cdr:cNvSpPr/>
      </cdr:nvSpPr>
      <cdr:spPr>
        <a:xfrm xmlns:a="http://schemas.openxmlformats.org/drawingml/2006/main">
          <a:off x="7096316" y="1993098"/>
          <a:ext cx="104245" cy="160633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7316674-6323-449B-89C6-3A204ABD4289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29/01/2019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marceo@cenapred.unam.m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Word_Document2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29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711822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</a:t>
            </a:r>
            <a:r>
              <a:rPr lang="es-MX" altLang="es-MX" sz="2000" b="1" dirty="0">
                <a:solidFill>
                  <a:srgbClr val="E8DECA"/>
                </a:solidFill>
                <a:latin typeface="Montserrat" panose="00000500000000000000" pitchFamily="2" charset="0"/>
              </a:rPr>
              <a:t>EN MATERIA DE PROTECCIÓN CIVIL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JALISCO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147810" y="1408596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59532" y="2199347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Habitantes: 7,880,539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Municipios: 125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Los principales peligros identificados en el estado son: susceptibilidad de laderas, granizo, inundaciones y tormentas eléctricas.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Estudiantes en el  TBGIR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1147810" y="1031002"/>
            <a:ext cx="7168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Antecedentes en el estado de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JALISCO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9" name="Rectangle 3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" name="Rectangle 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4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6" name="Rectangle 10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22" name="Rectangle 1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graphicFrame>
        <p:nvGraphicFramePr>
          <p:cNvPr id="28" name="2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961393"/>
              </p:ext>
            </p:extLst>
          </p:nvPr>
        </p:nvGraphicFramePr>
        <p:xfrm>
          <a:off x="1547664" y="4381501"/>
          <a:ext cx="6408712" cy="243840"/>
        </p:xfrm>
        <a:graphic>
          <a:graphicData uri="http://schemas.openxmlformats.org/drawingml/2006/table">
            <a:tbl>
              <a:tblPr/>
              <a:tblGrid>
                <a:gridCol w="6408712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Alumnos por</a:t>
                      </a:r>
                      <a:r>
                        <a:rPr lang="es-MX" sz="1000" b="1" baseline="0" dirty="0" smtClean="0">
                          <a:latin typeface="Montserrat" panose="00000500000000000000" pitchFamily="2" charset="0"/>
                        </a:rPr>
                        <a:t> Estado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9" name="2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84133"/>
              </p:ext>
            </p:extLst>
          </p:nvPr>
        </p:nvGraphicFramePr>
        <p:xfrm>
          <a:off x="1547661" y="4653136"/>
          <a:ext cx="640872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7"/>
                <a:gridCol w="576064"/>
                <a:gridCol w="648072"/>
                <a:gridCol w="720080"/>
                <a:gridCol w="648072"/>
                <a:gridCol w="648072"/>
                <a:gridCol w="720080"/>
                <a:gridCol w="720080"/>
                <a:gridCol w="7920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Jalisco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408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293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160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150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133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1437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2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60671"/>
              </p:ext>
            </p:extLst>
          </p:nvPr>
        </p:nvGraphicFramePr>
        <p:xfrm>
          <a:off x="1547664" y="5301208"/>
          <a:ext cx="6400450" cy="243840"/>
        </p:xfrm>
        <a:graphic>
          <a:graphicData uri="http://schemas.openxmlformats.org/drawingml/2006/table">
            <a:tbl>
              <a:tblPr/>
              <a:tblGrid>
                <a:gridCol w="6400450"/>
              </a:tblGrid>
              <a:tr h="199628"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 smtClean="0">
                          <a:latin typeface="Montserrat" panose="00000500000000000000" pitchFamily="2" charset="0"/>
                        </a:rPr>
                        <a:t>Egresados por Estado y Eficiencia Terminal</a:t>
                      </a:r>
                      <a:endParaRPr lang="es-MX" sz="1000" b="1" dirty="0">
                        <a:latin typeface="Montserrat" panose="00000500000000000000" pitchFamily="2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8DEC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" name="3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860958"/>
              </p:ext>
            </p:extLst>
          </p:nvPr>
        </p:nvGraphicFramePr>
        <p:xfrm>
          <a:off x="1547664" y="5589240"/>
          <a:ext cx="6408712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46"/>
                <a:gridCol w="502490"/>
                <a:gridCol w="574274"/>
                <a:gridCol w="646058"/>
                <a:gridCol w="502490"/>
                <a:gridCol w="527148"/>
                <a:gridCol w="638880"/>
                <a:gridCol w="556795"/>
                <a:gridCol w="574274"/>
                <a:gridCol w="933257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Estado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2014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2015-1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2015-2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2016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2017-2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2018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Eficiencia Terminal</a:t>
                      </a:r>
                      <a:endParaRPr lang="es-MX" sz="10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s-MX" sz="1000" b="1" kern="1200" dirty="0" smtClean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MX" sz="1000" b="1" kern="1200" dirty="0" smtClean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rPr>
                        <a:t>Jalisco</a:t>
                      </a:r>
                      <a:endParaRPr lang="es-MX" sz="1000" b="1" kern="1200" dirty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127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73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46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7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1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312</a:t>
                      </a:r>
                      <a:endParaRPr lang="es-MX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000" dirty="0">
                          <a:solidFill>
                            <a:srgbClr val="000000"/>
                          </a:solidFill>
                          <a:effectLst/>
                          <a:latin typeface="Montserrat"/>
                          <a:ea typeface="Times New Roman"/>
                          <a:cs typeface="Times New Roman"/>
                        </a:rPr>
                        <a:t>21.7%</a:t>
                      </a:r>
                      <a:endParaRPr lang="es-MX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5" name="Group 158"/>
          <p:cNvGrpSpPr>
            <a:grpSpLocks/>
          </p:cNvGrpSpPr>
          <p:nvPr/>
        </p:nvGrpSpPr>
        <p:grpSpPr bwMode="auto">
          <a:xfrm>
            <a:off x="6724416" y="1408596"/>
            <a:ext cx="1207587" cy="1421525"/>
            <a:chOff x="8607" y="1202"/>
            <a:chExt cx="1677" cy="1995"/>
          </a:xfrm>
        </p:grpSpPr>
        <p:sp>
          <p:nvSpPr>
            <p:cNvPr id="26" name="Freeform 159"/>
            <p:cNvSpPr>
              <a:spLocks/>
            </p:cNvSpPr>
            <p:nvPr/>
          </p:nvSpPr>
          <p:spPr bwMode="auto">
            <a:xfrm>
              <a:off x="8607" y="1202"/>
              <a:ext cx="1677" cy="1995"/>
            </a:xfrm>
            <a:custGeom>
              <a:avLst/>
              <a:gdLst>
                <a:gd name="T0" fmla="*/ 70 w 2626"/>
                <a:gd name="T1" fmla="*/ 2319 h 3384"/>
                <a:gd name="T2" fmla="*/ 236 w 2626"/>
                <a:gd name="T3" fmla="*/ 2708 h 3384"/>
                <a:gd name="T4" fmla="*/ 296 w 2626"/>
                <a:gd name="T5" fmla="*/ 2787 h 3384"/>
                <a:gd name="T6" fmla="*/ 335 w 2626"/>
                <a:gd name="T7" fmla="*/ 2862 h 3384"/>
                <a:gd name="T8" fmla="*/ 359 w 2626"/>
                <a:gd name="T9" fmla="*/ 2929 h 3384"/>
                <a:gd name="T10" fmla="*/ 429 w 2626"/>
                <a:gd name="T11" fmla="*/ 3061 h 3384"/>
                <a:gd name="T12" fmla="*/ 507 w 2626"/>
                <a:gd name="T13" fmla="*/ 3073 h 3384"/>
                <a:gd name="T14" fmla="*/ 531 w 2626"/>
                <a:gd name="T15" fmla="*/ 3140 h 3384"/>
                <a:gd name="T16" fmla="*/ 565 w 2626"/>
                <a:gd name="T17" fmla="*/ 3140 h 3384"/>
                <a:gd name="T18" fmla="*/ 649 w 2626"/>
                <a:gd name="T19" fmla="*/ 3206 h 3384"/>
                <a:gd name="T20" fmla="*/ 815 w 2626"/>
                <a:gd name="T21" fmla="*/ 3140 h 3384"/>
                <a:gd name="T22" fmla="*/ 863 w 2626"/>
                <a:gd name="T23" fmla="*/ 3106 h 3384"/>
                <a:gd name="T24" fmla="*/ 939 w 2626"/>
                <a:gd name="T25" fmla="*/ 3085 h 3384"/>
                <a:gd name="T26" fmla="*/ 1075 w 2626"/>
                <a:gd name="T27" fmla="*/ 2953 h 3384"/>
                <a:gd name="T28" fmla="*/ 1262 w 2626"/>
                <a:gd name="T29" fmla="*/ 2953 h 3384"/>
                <a:gd name="T30" fmla="*/ 1331 w 2626"/>
                <a:gd name="T31" fmla="*/ 2953 h 3384"/>
                <a:gd name="T32" fmla="*/ 1385 w 2626"/>
                <a:gd name="T33" fmla="*/ 3227 h 3384"/>
                <a:gd name="T34" fmla="*/ 1527 w 2626"/>
                <a:gd name="T35" fmla="*/ 3305 h 3384"/>
                <a:gd name="T36" fmla="*/ 1684 w 2626"/>
                <a:gd name="T37" fmla="*/ 3305 h 3384"/>
                <a:gd name="T38" fmla="*/ 1871 w 2626"/>
                <a:gd name="T39" fmla="*/ 3119 h 3384"/>
                <a:gd name="T40" fmla="*/ 1950 w 2626"/>
                <a:gd name="T41" fmla="*/ 3052 h 3384"/>
                <a:gd name="T42" fmla="*/ 1989 w 2626"/>
                <a:gd name="T43" fmla="*/ 2916 h 3384"/>
                <a:gd name="T44" fmla="*/ 1896 w 2626"/>
                <a:gd name="T45" fmla="*/ 2895 h 3384"/>
                <a:gd name="T46" fmla="*/ 1817 w 2626"/>
                <a:gd name="T47" fmla="*/ 2675 h 3384"/>
                <a:gd name="T48" fmla="*/ 1772 w 2626"/>
                <a:gd name="T49" fmla="*/ 2464 h 3384"/>
                <a:gd name="T50" fmla="*/ 1699 w 2626"/>
                <a:gd name="T51" fmla="*/ 2352 h 3384"/>
                <a:gd name="T52" fmla="*/ 1763 w 2626"/>
                <a:gd name="T53" fmla="*/ 2286 h 3384"/>
                <a:gd name="T54" fmla="*/ 1826 w 2626"/>
                <a:gd name="T55" fmla="*/ 2331 h 3384"/>
                <a:gd name="T56" fmla="*/ 1935 w 2626"/>
                <a:gd name="T57" fmla="*/ 2241 h 3384"/>
                <a:gd name="T58" fmla="*/ 2107 w 2626"/>
                <a:gd name="T59" fmla="*/ 2175 h 3384"/>
                <a:gd name="T60" fmla="*/ 2351 w 2626"/>
                <a:gd name="T61" fmla="*/ 1897 h 3384"/>
                <a:gd name="T62" fmla="*/ 2381 w 2626"/>
                <a:gd name="T63" fmla="*/ 1565 h 3384"/>
                <a:gd name="T64" fmla="*/ 2508 w 2626"/>
                <a:gd name="T65" fmla="*/ 1333 h 3384"/>
                <a:gd name="T66" fmla="*/ 2587 w 2626"/>
                <a:gd name="T67" fmla="*/ 977 h 3384"/>
                <a:gd name="T68" fmla="*/ 2532 w 2626"/>
                <a:gd name="T69" fmla="*/ 745 h 3384"/>
                <a:gd name="T70" fmla="*/ 2366 w 2626"/>
                <a:gd name="T71" fmla="*/ 778 h 3384"/>
                <a:gd name="T72" fmla="*/ 1944 w 2626"/>
                <a:gd name="T73" fmla="*/ 944 h 3384"/>
                <a:gd name="T74" fmla="*/ 1880 w 2626"/>
                <a:gd name="T75" fmla="*/ 1143 h 3384"/>
                <a:gd name="T76" fmla="*/ 1841 w 2626"/>
                <a:gd name="T77" fmla="*/ 1309 h 3384"/>
                <a:gd name="T78" fmla="*/ 1639 w 2626"/>
                <a:gd name="T79" fmla="*/ 1532 h 3384"/>
                <a:gd name="T80" fmla="*/ 1277 w 2626"/>
                <a:gd name="T81" fmla="*/ 1387 h 3384"/>
                <a:gd name="T82" fmla="*/ 1229 w 2626"/>
                <a:gd name="T83" fmla="*/ 1155 h 3384"/>
                <a:gd name="T84" fmla="*/ 1268 w 2626"/>
                <a:gd name="T85" fmla="*/ 965 h 3384"/>
                <a:gd name="T86" fmla="*/ 1340 w 2626"/>
                <a:gd name="T87" fmla="*/ 878 h 3384"/>
                <a:gd name="T88" fmla="*/ 1527 w 2626"/>
                <a:gd name="T89" fmla="*/ 633 h 3384"/>
                <a:gd name="T90" fmla="*/ 1443 w 2626"/>
                <a:gd name="T91" fmla="*/ 311 h 3384"/>
                <a:gd name="T92" fmla="*/ 1349 w 2626"/>
                <a:gd name="T93" fmla="*/ 588 h 3384"/>
                <a:gd name="T94" fmla="*/ 1238 w 2626"/>
                <a:gd name="T95" fmla="*/ 190 h 3384"/>
                <a:gd name="T96" fmla="*/ 1153 w 2626"/>
                <a:gd name="T97" fmla="*/ 311 h 3384"/>
                <a:gd name="T98" fmla="*/ 1050 w 2626"/>
                <a:gd name="T99" fmla="*/ 12 h 3384"/>
                <a:gd name="T100" fmla="*/ 884 w 2626"/>
                <a:gd name="T101" fmla="*/ 754 h 3384"/>
                <a:gd name="T102" fmla="*/ 918 w 2626"/>
                <a:gd name="T103" fmla="*/ 1409 h 3384"/>
                <a:gd name="T104" fmla="*/ 878 w 2626"/>
                <a:gd name="T105" fmla="*/ 1831 h 3384"/>
                <a:gd name="T106" fmla="*/ 571 w 2626"/>
                <a:gd name="T107" fmla="*/ 1520 h 3384"/>
                <a:gd name="T108" fmla="*/ 353 w 2626"/>
                <a:gd name="T109" fmla="*/ 1632 h 3384"/>
                <a:gd name="T110" fmla="*/ 260 w 2626"/>
                <a:gd name="T111" fmla="*/ 1897 h 3384"/>
                <a:gd name="T112" fmla="*/ 148 w 2626"/>
                <a:gd name="T113" fmla="*/ 1954 h 3384"/>
                <a:gd name="T114" fmla="*/ 60 w 2626"/>
                <a:gd name="T115" fmla="*/ 1963 h 3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26" h="3384">
                  <a:moveTo>
                    <a:pt x="0" y="2030"/>
                  </a:moveTo>
                  <a:lnTo>
                    <a:pt x="15" y="2096"/>
                  </a:lnTo>
                  <a:lnTo>
                    <a:pt x="30" y="2120"/>
                  </a:lnTo>
                  <a:lnTo>
                    <a:pt x="54" y="2162"/>
                  </a:lnTo>
                  <a:lnTo>
                    <a:pt x="54" y="2187"/>
                  </a:lnTo>
                  <a:lnTo>
                    <a:pt x="60" y="2187"/>
                  </a:lnTo>
                  <a:lnTo>
                    <a:pt x="70" y="2196"/>
                  </a:lnTo>
                  <a:lnTo>
                    <a:pt x="70" y="2319"/>
                  </a:lnTo>
                  <a:lnTo>
                    <a:pt x="94" y="2407"/>
                  </a:lnTo>
                  <a:lnTo>
                    <a:pt x="133" y="2497"/>
                  </a:lnTo>
                  <a:lnTo>
                    <a:pt x="172" y="2564"/>
                  </a:lnTo>
                  <a:lnTo>
                    <a:pt x="196" y="2597"/>
                  </a:lnTo>
                  <a:lnTo>
                    <a:pt x="196" y="2630"/>
                  </a:lnTo>
                  <a:lnTo>
                    <a:pt x="202" y="2642"/>
                  </a:lnTo>
                  <a:lnTo>
                    <a:pt x="236" y="2684"/>
                  </a:lnTo>
                  <a:lnTo>
                    <a:pt x="236" y="2708"/>
                  </a:lnTo>
                  <a:lnTo>
                    <a:pt x="242" y="2708"/>
                  </a:lnTo>
                  <a:lnTo>
                    <a:pt x="275" y="2763"/>
                  </a:lnTo>
                  <a:lnTo>
                    <a:pt x="275" y="2775"/>
                  </a:lnTo>
                  <a:lnTo>
                    <a:pt x="275" y="2763"/>
                  </a:lnTo>
                  <a:lnTo>
                    <a:pt x="290" y="2775"/>
                  </a:lnTo>
                  <a:lnTo>
                    <a:pt x="296" y="2787"/>
                  </a:lnTo>
                  <a:lnTo>
                    <a:pt x="305" y="2787"/>
                  </a:lnTo>
                  <a:lnTo>
                    <a:pt x="296" y="2787"/>
                  </a:lnTo>
                  <a:lnTo>
                    <a:pt x="305" y="2796"/>
                  </a:lnTo>
                  <a:lnTo>
                    <a:pt x="314" y="2808"/>
                  </a:lnTo>
                  <a:lnTo>
                    <a:pt x="314" y="2796"/>
                  </a:lnTo>
                  <a:lnTo>
                    <a:pt x="320" y="2796"/>
                  </a:lnTo>
                  <a:lnTo>
                    <a:pt x="329" y="2808"/>
                  </a:lnTo>
                  <a:lnTo>
                    <a:pt x="335" y="2829"/>
                  </a:lnTo>
                  <a:lnTo>
                    <a:pt x="344" y="2850"/>
                  </a:lnTo>
                  <a:lnTo>
                    <a:pt x="335" y="2862"/>
                  </a:lnTo>
                  <a:lnTo>
                    <a:pt x="344" y="2883"/>
                  </a:lnTo>
                  <a:lnTo>
                    <a:pt x="353" y="2874"/>
                  </a:lnTo>
                  <a:lnTo>
                    <a:pt x="353" y="2883"/>
                  </a:lnTo>
                  <a:lnTo>
                    <a:pt x="353" y="2895"/>
                  </a:lnTo>
                  <a:lnTo>
                    <a:pt x="353" y="2907"/>
                  </a:lnTo>
                  <a:lnTo>
                    <a:pt x="344" y="2916"/>
                  </a:lnTo>
                  <a:lnTo>
                    <a:pt x="353" y="2916"/>
                  </a:lnTo>
                  <a:lnTo>
                    <a:pt x="359" y="2929"/>
                  </a:lnTo>
                  <a:lnTo>
                    <a:pt x="368" y="2941"/>
                  </a:lnTo>
                  <a:lnTo>
                    <a:pt x="374" y="2953"/>
                  </a:lnTo>
                  <a:lnTo>
                    <a:pt x="374" y="2962"/>
                  </a:lnTo>
                  <a:lnTo>
                    <a:pt x="383" y="2974"/>
                  </a:lnTo>
                  <a:lnTo>
                    <a:pt x="374" y="2986"/>
                  </a:lnTo>
                  <a:lnTo>
                    <a:pt x="408" y="3040"/>
                  </a:lnTo>
                  <a:lnTo>
                    <a:pt x="414" y="3040"/>
                  </a:lnTo>
                  <a:lnTo>
                    <a:pt x="429" y="3061"/>
                  </a:lnTo>
                  <a:lnTo>
                    <a:pt x="447" y="3073"/>
                  </a:lnTo>
                  <a:lnTo>
                    <a:pt x="453" y="3073"/>
                  </a:lnTo>
                  <a:lnTo>
                    <a:pt x="462" y="3085"/>
                  </a:lnTo>
                  <a:lnTo>
                    <a:pt x="462" y="3073"/>
                  </a:lnTo>
                  <a:lnTo>
                    <a:pt x="486" y="3085"/>
                  </a:lnTo>
                  <a:lnTo>
                    <a:pt x="486" y="3073"/>
                  </a:lnTo>
                  <a:lnTo>
                    <a:pt x="492" y="3061"/>
                  </a:lnTo>
                  <a:lnTo>
                    <a:pt x="507" y="3073"/>
                  </a:lnTo>
                  <a:lnTo>
                    <a:pt x="507" y="3085"/>
                  </a:lnTo>
                  <a:lnTo>
                    <a:pt x="501" y="3106"/>
                  </a:lnTo>
                  <a:lnTo>
                    <a:pt x="501" y="3131"/>
                  </a:lnTo>
                  <a:lnTo>
                    <a:pt x="507" y="3140"/>
                  </a:lnTo>
                  <a:lnTo>
                    <a:pt x="516" y="3131"/>
                  </a:lnTo>
                  <a:lnTo>
                    <a:pt x="525" y="3131"/>
                  </a:lnTo>
                  <a:lnTo>
                    <a:pt x="525" y="3140"/>
                  </a:lnTo>
                  <a:lnTo>
                    <a:pt x="531" y="3140"/>
                  </a:lnTo>
                  <a:lnTo>
                    <a:pt x="531" y="3131"/>
                  </a:lnTo>
                  <a:lnTo>
                    <a:pt x="540" y="3131"/>
                  </a:lnTo>
                  <a:lnTo>
                    <a:pt x="549" y="3131"/>
                  </a:lnTo>
                  <a:lnTo>
                    <a:pt x="549" y="3140"/>
                  </a:lnTo>
                  <a:lnTo>
                    <a:pt x="549" y="3152"/>
                  </a:lnTo>
                  <a:lnTo>
                    <a:pt x="555" y="3152"/>
                  </a:lnTo>
                  <a:lnTo>
                    <a:pt x="565" y="3152"/>
                  </a:lnTo>
                  <a:lnTo>
                    <a:pt x="565" y="3140"/>
                  </a:lnTo>
                  <a:lnTo>
                    <a:pt x="580" y="3164"/>
                  </a:lnTo>
                  <a:lnTo>
                    <a:pt x="571" y="3173"/>
                  </a:lnTo>
                  <a:lnTo>
                    <a:pt x="571" y="3185"/>
                  </a:lnTo>
                  <a:lnTo>
                    <a:pt x="580" y="3173"/>
                  </a:lnTo>
                  <a:lnTo>
                    <a:pt x="595" y="3194"/>
                  </a:lnTo>
                  <a:lnTo>
                    <a:pt x="619" y="3206"/>
                  </a:lnTo>
                  <a:lnTo>
                    <a:pt x="625" y="3206"/>
                  </a:lnTo>
                  <a:lnTo>
                    <a:pt x="649" y="3206"/>
                  </a:lnTo>
                  <a:lnTo>
                    <a:pt x="703" y="3164"/>
                  </a:lnTo>
                  <a:lnTo>
                    <a:pt x="721" y="3119"/>
                  </a:lnTo>
                  <a:lnTo>
                    <a:pt x="727" y="3106"/>
                  </a:lnTo>
                  <a:lnTo>
                    <a:pt x="737" y="3106"/>
                  </a:lnTo>
                  <a:lnTo>
                    <a:pt x="752" y="3119"/>
                  </a:lnTo>
                  <a:lnTo>
                    <a:pt x="767" y="3131"/>
                  </a:lnTo>
                  <a:lnTo>
                    <a:pt x="791" y="3131"/>
                  </a:lnTo>
                  <a:lnTo>
                    <a:pt x="815" y="3140"/>
                  </a:lnTo>
                  <a:lnTo>
                    <a:pt x="824" y="3152"/>
                  </a:lnTo>
                  <a:lnTo>
                    <a:pt x="830" y="3152"/>
                  </a:lnTo>
                  <a:lnTo>
                    <a:pt x="839" y="3140"/>
                  </a:lnTo>
                  <a:lnTo>
                    <a:pt x="839" y="3131"/>
                  </a:lnTo>
                  <a:lnTo>
                    <a:pt x="839" y="3119"/>
                  </a:lnTo>
                  <a:lnTo>
                    <a:pt x="845" y="3085"/>
                  </a:lnTo>
                  <a:lnTo>
                    <a:pt x="863" y="3094"/>
                  </a:lnTo>
                  <a:lnTo>
                    <a:pt x="863" y="3106"/>
                  </a:lnTo>
                  <a:lnTo>
                    <a:pt x="869" y="3119"/>
                  </a:lnTo>
                  <a:lnTo>
                    <a:pt x="878" y="3106"/>
                  </a:lnTo>
                  <a:lnTo>
                    <a:pt x="893" y="3119"/>
                  </a:lnTo>
                  <a:lnTo>
                    <a:pt x="900" y="3106"/>
                  </a:lnTo>
                  <a:lnTo>
                    <a:pt x="918" y="3106"/>
                  </a:lnTo>
                  <a:lnTo>
                    <a:pt x="924" y="3094"/>
                  </a:lnTo>
                  <a:lnTo>
                    <a:pt x="933" y="3085"/>
                  </a:lnTo>
                  <a:lnTo>
                    <a:pt x="939" y="3085"/>
                  </a:lnTo>
                  <a:lnTo>
                    <a:pt x="954" y="3085"/>
                  </a:lnTo>
                  <a:lnTo>
                    <a:pt x="954" y="3073"/>
                  </a:lnTo>
                  <a:lnTo>
                    <a:pt x="987" y="3052"/>
                  </a:lnTo>
                  <a:lnTo>
                    <a:pt x="1026" y="3007"/>
                  </a:lnTo>
                  <a:lnTo>
                    <a:pt x="1032" y="2962"/>
                  </a:lnTo>
                  <a:lnTo>
                    <a:pt x="1041" y="2953"/>
                  </a:lnTo>
                  <a:lnTo>
                    <a:pt x="1056" y="2953"/>
                  </a:lnTo>
                  <a:lnTo>
                    <a:pt x="1075" y="2953"/>
                  </a:lnTo>
                  <a:lnTo>
                    <a:pt x="1120" y="2974"/>
                  </a:lnTo>
                  <a:lnTo>
                    <a:pt x="1183" y="2986"/>
                  </a:lnTo>
                  <a:lnTo>
                    <a:pt x="1198" y="2995"/>
                  </a:lnTo>
                  <a:lnTo>
                    <a:pt x="1207" y="2986"/>
                  </a:lnTo>
                  <a:lnTo>
                    <a:pt x="1229" y="2974"/>
                  </a:lnTo>
                  <a:lnTo>
                    <a:pt x="1238" y="2962"/>
                  </a:lnTo>
                  <a:lnTo>
                    <a:pt x="1247" y="2962"/>
                  </a:lnTo>
                  <a:lnTo>
                    <a:pt x="1262" y="2953"/>
                  </a:lnTo>
                  <a:lnTo>
                    <a:pt x="1262" y="2929"/>
                  </a:lnTo>
                  <a:lnTo>
                    <a:pt x="1301" y="2907"/>
                  </a:lnTo>
                  <a:lnTo>
                    <a:pt x="1301" y="2895"/>
                  </a:lnTo>
                  <a:lnTo>
                    <a:pt x="1310" y="2895"/>
                  </a:lnTo>
                  <a:lnTo>
                    <a:pt x="1316" y="2895"/>
                  </a:lnTo>
                  <a:lnTo>
                    <a:pt x="1316" y="2907"/>
                  </a:lnTo>
                  <a:lnTo>
                    <a:pt x="1316" y="2916"/>
                  </a:lnTo>
                  <a:lnTo>
                    <a:pt x="1331" y="2953"/>
                  </a:lnTo>
                  <a:lnTo>
                    <a:pt x="1340" y="2953"/>
                  </a:lnTo>
                  <a:lnTo>
                    <a:pt x="1404" y="3061"/>
                  </a:lnTo>
                  <a:lnTo>
                    <a:pt x="1394" y="3085"/>
                  </a:lnTo>
                  <a:lnTo>
                    <a:pt x="1394" y="3119"/>
                  </a:lnTo>
                  <a:lnTo>
                    <a:pt x="1385" y="3164"/>
                  </a:lnTo>
                  <a:lnTo>
                    <a:pt x="1394" y="3185"/>
                  </a:lnTo>
                  <a:lnTo>
                    <a:pt x="1394" y="3206"/>
                  </a:lnTo>
                  <a:lnTo>
                    <a:pt x="1385" y="3227"/>
                  </a:lnTo>
                  <a:lnTo>
                    <a:pt x="1385" y="3251"/>
                  </a:lnTo>
                  <a:lnTo>
                    <a:pt x="1385" y="3284"/>
                  </a:lnTo>
                  <a:lnTo>
                    <a:pt x="1404" y="3318"/>
                  </a:lnTo>
                  <a:lnTo>
                    <a:pt x="1404" y="3351"/>
                  </a:lnTo>
                  <a:lnTo>
                    <a:pt x="1458" y="3372"/>
                  </a:lnTo>
                  <a:lnTo>
                    <a:pt x="1473" y="3372"/>
                  </a:lnTo>
                  <a:lnTo>
                    <a:pt x="1503" y="3339"/>
                  </a:lnTo>
                  <a:lnTo>
                    <a:pt x="1527" y="3305"/>
                  </a:lnTo>
                  <a:lnTo>
                    <a:pt x="1527" y="3318"/>
                  </a:lnTo>
                  <a:lnTo>
                    <a:pt x="1551" y="3384"/>
                  </a:lnTo>
                  <a:lnTo>
                    <a:pt x="1582" y="3384"/>
                  </a:lnTo>
                  <a:lnTo>
                    <a:pt x="1606" y="3351"/>
                  </a:lnTo>
                  <a:lnTo>
                    <a:pt x="1615" y="3351"/>
                  </a:lnTo>
                  <a:lnTo>
                    <a:pt x="1615" y="3339"/>
                  </a:lnTo>
                  <a:lnTo>
                    <a:pt x="1630" y="3339"/>
                  </a:lnTo>
                  <a:lnTo>
                    <a:pt x="1684" y="3305"/>
                  </a:lnTo>
                  <a:lnTo>
                    <a:pt x="1699" y="3284"/>
                  </a:lnTo>
                  <a:lnTo>
                    <a:pt x="1733" y="3263"/>
                  </a:lnTo>
                  <a:lnTo>
                    <a:pt x="1739" y="3227"/>
                  </a:lnTo>
                  <a:lnTo>
                    <a:pt x="1763" y="3206"/>
                  </a:lnTo>
                  <a:lnTo>
                    <a:pt x="1802" y="3164"/>
                  </a:lnTo>
                  <a:lnTo>
                    <a:pt x="1841" y="3140"/>
                  </a:lnTo>
                  <a:lnTo>
                    <a:pt x="1841" y="3131"/>
                  </a:lnTo>
                  <a:lnTo>
                    <a:pt x="1871" y="3119"/>
                  </a:lnTo>
                  <a:lnTo>
                    <a:pt x="1889" y="3131"/>
                  </a:lnTo>
                  <a:lnTo>
                    <a:pt x="1905" y="3131"/>
                  </a:lnTo>
                  <a:lnTo>
                    <a:pt x="1911" y="3152"/>
                  </a:lnTo>
                  <a:lnTo>
                    <a:pt x="1929" y="3131"/>
                  </a:lnTo>
                  <a:lnTo>
                    <a:pt x="1929" y="3094"/>
                  </a:lnTo>
                  <a:lnTo>
                    <a:pt x="1929" y="3085"/>
                  </a:lnTo>
                  <a:lnTo>
                    <a:pt x="1944" y="3061"/>
                  </a:lnTo>
                  <a:lnTo>
                    <a:pt x="1950" y="3052"/>
                  </a:lnTo>
                  <a:lnTo>
                    <a:pt x="1959" y="3028"/>
                  </a:lnTo>
                  <a:lnTo>
                    <a:pt x="1968" y="3019"/>
                  </a:lnTo>
                  <a:lnTo>
                    <a:pt x="1974" y="3007"/>
                  </a:lnTo>
                  <a:lnTo>
                    <a:pt x="1974" y="2995"/>
                  </a:lnTo>
                  <a:lnTo>
                    <a:pt x="1983" y="2974"/>
                  </a:lnTo>
                  <a:lnTo>
                    <a:pt x="1983" y="2941"/>
                  </a:lnTo>
                  <a:lnTo>
                    <a:pt x="1989" y="2929"/>
                  </a:lnTo>
                  <a:lnTo>
                    <a:pt x="1989" y="2916"/>
                  </a:lnTo>
                  <a:lnTo>
                    <a:pt x="1974" y="2895"/>
                  </a:lnTo>
                  <a:lnTo>
                    <a:pt x="1959" y="2883"/>
                  </a:lnTo>
                  <a:lnTo>
                    <a:pt x="1944" y="2907"/>
                  </a:lnTo>
                  <a:lnTo>
                    <a:pt x="1920" y="2916"/>
                  </a:lnTo>
                  <a:lnTo>
                    <a:pt x="1920" y="2907"/>
                  </a:lnTo>
                  <a:lnTo>
                    <a:pt x="1889" y="2929"/>
                  </a:lnTo>
                  <a:lnTo>
                    <a:pt x="1889" y="2916"/>
                  </a:lnTo>
                  <a:lnTo>
                    <a:pt x="1896" y="2895"/>
                  </a:lnTo>
                  <a:lnTo>
                    <a:pt x="1896" y="2883"/>
                  </a:lnTo>
                  <a:lnTo>
                    <a:pt x="1889" y="2841"/>
                  </a:lnTo>
                  <a:lnTo>
                    <a:pt x="1896" y="2808"/>
                  </a:lnTo>
                  <a:lnTo>
                    <a:pt x="1871" y="2775"/>
                  </a:lnTo>
                  <a:lnTo>
                    <a:pt x="1856" y="2775"/>
                  </a:lnTo>
                  <a:lnTo>
                    <a:pt x="1850" y="2729"/>
                  </a:lnTo>
                  <a:lnTo>
                    <a:pt x="1817" y="2708"/>
                  </a:lnTo>
                  <a:lnTo>
                    <a:pt x="1817" y="2675"/>
                  </a:lnTo>
                  <a:lnTo>
                    <a:pt x="1835" y="2642"/>
                  </a:lnTo>
                  <a:lnTo>
                    <a:pt x="1856" y="2642"/>
                  </a:lnTo>
                  <a:lnTo>
                    <a:pt x="1871" y="2597"/>
                  </a:lnTo>
                  <a:lnTo>
                    <a:pt x="1865" y="2564"/>
                  </a:lnTo>
                  <a:lnTo>
                    <a:pt x="1850" y="2539"/>
                  </a:lnTo>
                  <a:lnTo>
                    <a:pt x="1826" y="2506"/>
                  </a:lnTo>
                  <a:lnTo>
                    <a:pt x="1802" y="2497"/>
                  </a:lnTo>
                  <a:lnTo>
                    <a:pt x="1772" y="2464"/>
                  </a:lnTo>
                  <a:lnTo>
                    <a:pt x="1757" y="2497"/>
                  </a:lnTo>
                  <a:lnTo>
                    <a:pt x="1733" y="2476"/>
                  </a:lnTo>
                  <a:lnTo>
                    <a:pt x="1708" y="2476"/>
                  </a:lnTo>
                  <a:lnTo>
                    <a:pt x="1699" y="2497"/>
                  </a:lnTo>
                  <a:lnTo>
                    <a:pt x="1678" y="2476"/>
                  </a:lnTo>
                  <a:lnTo>
                    <a:pt x="1693" y="2431"/>
                  </a:lnTo>
                  <a:lnTo>
                    <a:pt x="1684" y="2386"/>
                  </a:lnTo>
                  <a:lnTo>
                    <a:pt x="1699" y="2352"/>
                  </a:lnTo>
                  <a:lnTo>
                    <a:pt x="1699" y="2286"/>
                  </a:lnTo>
                  <a:lnTo>
                    <a:pt x="1717" y="2286"/>
                  </a:lnTo>
                  <a:lnTo>
                    <a:pt x="1723" y="2298"/>
                  </a:lnTo>
                  <a:lnTo>
                    <a:pt x="1748" y="2298"/>
                  </a:lnTo>
                  <a:lnTo>
                    <a:pt x="1763" y="2307"/>
                  </a:lnTo>
                  <a:lnTo>
                    <a:pt x="1772" y="2307"/>
                  </a:lnTo>
                  <a:lnTo>
                    <a:pt x="1772" y="2286"/>
                  </a:lnTo>
                  <a:lnTo>
                    <a:pt x="1763" y="2286"/>
                  </a:lnTo>
                  <a:lnTo>
                    <a:pt x="1757" y="2274"/>
                  </a:lnTo>
                  <a:lnTo>
                    <a:pt x="1757" y="2265"/>
                  </a:lnTo>
                  <a:lnTo>
                    <a:pt x="1778" y="2274"/>
                  </a:lnTo>
                  <a:lnTo>
                    <a:pt x="1793" y="2286"/>
                  </a:lnTo>
                  <a:lnTo>
                    <a:pt x="1811" y="2307"/>
                  </a:lnTo>
                  <a:lnTo>
                    <a:pt x="1811" y="2331"/>
                  </a:lnTo>
                  <a:lnTo>
                    <a:pt x="1817" y="2331"/>
                  </a:lnTo>
                  <a:lnTo>
                    <a:pt x="1826" y="2331"/>
                  </a:lnTo>
                  <a:lnTo>
                    <a:pt x="1826" y="2307"/>
                  </a:lnTo>
                  <a:lnTo>
                    <a:pt x="1841" y="2319"/>
                  </a:lnTo>
                  <a:lnTo>
                    <a:pt x="1865" y="2307"/>
                  </a:lnTo>
                  <a:lnTo>
                    <a:pt x="1889" y="2274"/>
                  </a:lnTo>
                  <a:lnTo>
                    <a:pt x="1905" y="2265"/>
                  </a:lnTo>
                  <a:lnTo>
                    <a:pt x="1920" y="2253"/>
                  </a:lnTo>
                  <a:lnTo>
                    <a:pt x="1929" y="2241"/>
                  </a:lnTo>
                  <a:lnTo>
                    <a:pt x="1935" y="2241"/>
                  </a:lnTo>
                  <a:lnTo>
                    <a:pt x="1944" y="2232"/>
                  </a:lnTo>
                  <a:lnTo>
                    <a:pt x="1944" y="2208"/>
                  </a:lnTo>
                  <a:lnTo>
                    <a:pt x="1983" y="2208"/>
                  </a:lnTo>
                  <a:lnTo>
                    <a:pt x="1989" y="2196"/>
                  </a:lnTo>
                  <a:lnTo>
                    <a:pt x="2007" y="2208"/>
                  </a:lnTo>
                  <a:lnTo>
                    <a:pt x="2052" y="2187"/>
                  </a:lnTo>
                  <a:lnTo>
                    <a:pt x="2086" y="2196"/>
                  </a:lnTo>
                  <a:lnTo>
                    <a:pt x="2107" y="2175"/>
                  </a:lnTo>
                  <a:lnTo>
                    <a:pt x="2125" y="2175"/>
                  </a:lnTo>
                  <a:lnTo>
                    <a:pt x="2155" y="2187"/>
                  </a:lnTo>
                  <a:lnTo>
                    <a:pt x="2185" y="2175"/>
                  </a:lnTo>
                  <a:lnTo>
                    <a:pt x="2267" y="2129"/>
                  </a:lnTo>
                  <a:lnTo>
                    <a:pt x="2282" y="2120"/>
                  </a:lnTo>
                  <a:lnTo>
                    <a:pt x="2336" y="2009"/>
                  </a:lnTo>
                  <a:lnTo>
                    <a:pt x="2360" y="1975"/>
                  </a:lnTo>
                  <a:lnTo>
                    <a:pt x="2351" y="1897"/>
                  </a:lnTo>
                  <a:lnTo>
                    <a:pt x="2336" y="1888"/>
                  </a:lnTo>
                  <a:lnTo>
                    <a:pt x="2303" y="1855"/>
                  </a:lnTo>
                  <a:lnTo>
                    <a:pt x="2273" y="1776"/>
                  </a:lnTo>
                  <a:lnTo>
                    <a:pt x="2288" y="1752"/>
                  </a:lnTo>
                  <a:lnTo>
                    <a:pt x="2303" y="1719"/>
                  </a:lnTo>
                  <a:lnTo>
                    <a:pt x="2366" y="1611"/>
                  </a:lnTo>
                  <a:lnTo>
                    <a:pt x="2360" y="1577"/>
                  </a:lnTo>
                  <a:lnTo>
                    <a:pt x="2381" y="1565"/>
                  </a:lnTo>
                  <a:lnTo>
                    <a:pt x="2415" y="1511"/>
                  </a:lnTo>
                  <a:lnTo>
                    <a:pt x="2436" y="1454"/>
                  </a:lnTo>
                  <a:lnTo>
                    <a:pt x="2445" y="1433"/>
                  </a:lnTo>
                  <a:lnTo>
                    <a:pt x="2460" y="1409"/>
                  </a:lnTo>
                  <a:lnTo>
                    <a:pt x="2460" y="1354"/>
                  </a:lnTo>
                  <a:lnTo>
                    <a:pt x="2475" y="1342"/>
                  </a:lnTo>
                  <a:lnTo>
                    <a:pt x="2508" y="1354"/>
                  </a:lnTo>
                  <a:lnTo>
                    <a:pt x="2508" y="1333"/>
                  </a:lnTo>
                  <a:lnTo>
                    <a:pt x="2532" y="1333"/>
                  </a:lnTo>
                  <a:lnTo>
                    <a:pt x="2587" y="1234"/>
                  </a:lnTo>
                  <a:lnTo>
                    <a:pt x="2547" y="1164"/>
                  </a:lnTo>
                  <a:lnTo>
                    <a:pt x="2523" y="1110"/>
                  </a:lnTo>
                  <a:lnTo>
                    <a:pt x="2532" y="1065"/>
                  </a:lnTo>
                  <a:lnTo>
                    <a:pt x="2547" y="1032"/>
                  </a:lnTo>
                  <a:lnTo>
                    <a:pt x="2572" y="1010"/>
                  </a:lnTo>
                  <a:lnTo>
                    <a:pt x="2587" y="977"/>
                  </a:lnTo>
                  <a:lnTo>
                    <a:pt x="2587" y="965"/>
                  </a:lnTo>
                  <a:lnTo>
                    <a:pt x="2563" y="932"/>
                  </a:lnTo>
                  <a:lnTo>
                    <a:pt x="2563" y="923"/>
                  </a:lnTo>
                  <a:lnTo>
                    <a:pt x="2626" y="854"/>
                  </a:lnTo>
                  <a:lnTo>
                    <a:pt x="2626" y="820"/>
                  </a:lnTo>
                  <a:lnTo>
                    <a:pt x="2587" y="820"/>
                  </a:lnTo>
                  <a:lnTo>
                    <a:pt x="2563" y="799"/>
                  </a:lnTo>
                  <a:lnTo>
                    <a:pt x="2532" y="745"/>
                  </a:lnTo>
                  <a:lnTo>
                    <a:pt x="2493" y="724"/>
                  </a:lnTo>
                  <a:lnTo>
                    <a:pt x="2460" y="688"/>
                  </a:lnTo>
                  <a:lnTo>
                    <a:pt x="2445" y="688"/>
                  </a:lnTo>
                  <a:lnTo>
                    <a:pt x="2421" y="688"/>
                  </a:lnTo>
                  <a:lnTo>
                    <a:pt x="2390" y="712"/>
                  </a:lnTo>
                  <a:lnTo>
                    <a:pt x="2381" y="712"/>
                  </a:lnTo>
                  <a:lnTo>
                    <a:pt x="2366" y="733"/>
                  </a:lnTo>
                  <a:lnTo>
                    <a:pt x="2366" y="778"/>
                  </a:lnTo>
                  <a:lnTo>
                    <a:pt x="2327" y="811"/>
                  </a:lnTo>
                  <a:lnTo>
                    <a:pt x="2267" y="845"/>
                  </a:lnTo>
                  <a:lnTo>
                    <a:pt x="2258" y="878"/>
                  </a:lnTo>
                  <a:lnTo>
                    <a:pt x="2249" y="899"/>
                  </a:lnTo>
                  <a:lnTo>
                    <a:pt x="2155" y="1022"/>
                  </a:lnTo>
                  <a:lnTo>
                    <a:pt x="2062" y="1010"/>
                  </a:lnTo>
                  <a:lnTo>
                    <a:pt x="2031" y="989"/>
                  </a:lnTo>
                  <a:lnTo>
                    <a:pt x="1944" y="944"/>
                  </a:lnTo>
                  <a:lnTo>
                    <a:pt x="1905" y="932"/>
                  </a:lnTo>
                  <a:lnTo>
                    <a:pt x="1865" y="923"/>
                  </a:lnTo>
                  <a:lnTo>
                    <a:pt x="1835" y="944"/>
                  </a:lnTo>
                  <a:lnTo>
                    <a:pt x="1817" y="1022"/>
                  </a:lnTo>
                  <a:lnTo>
                    <a:pt x="1817" y="1056"/>
                  </a:lnTo>
                  <a:lnTo>
                    <a:pt x="1835" y="1089"/>
                  </a:lnTo>
                  <a:lnTo>
                    <a:pt x="1865" y="1131"/>
                  </a:lnTo>
                  <a:lnTo>
                    <a:pt x="1880" y="1143"/>
                  </a:lnTo>
                  <a:lnTo>
                    <a:pt x="1896" y="1164"/>
                  </a:lnTo>
                  <a:lnTo>
                    <a:pt x="1896" y="1243"/>
                  </a:lnTo>
                  <a:lnTo>
                    <a:pt x="1889" y="1297"/>
                  </a:lnTo>
                  <a:lnTo>
                    <a:pt x="1880" y="1309"/>
                  </a:lnTo>
                  <a:lnTo>
                    <a:pt x="1871" y="1267"/>
                  </a:lnTo>
                  <a:lnTo>
                    <a:pt x="1865" y="1243"/>
                  </a:lnTo>
                  <a:lnTo>
                    <a:pt x="1850" y="1255"/>
                  </a:lnTo>
                  <a:lnTo>
                    <a:pt x="1841" y="1309"/>
                  </a:lnTo>
                  <a:lnTo>
                    <a:pt x="1778" y="1321"/>
                  </a:lnTo>
                  <a:lnTo>
                    <a:pt x="1772" y="1366"/>
                  </a:lnTo>
                  <a:lnTo>
                    <a:pt x="1739" y="1375"/>
                  </a:lnTo>
                  <a:lnTo>
                    <a:pt x="1684" y="1366"/>
                  </a:lnTo>
                  <a:lnTo>
                    <a:pt x="1654" y="1342"/>
                  </a:lnTo>
                  <a:lnTo>
                    <a:pt x="1630" y="1387"/>
                  </a:lnTo>
                  <a:lnTo>
                    <a:pt x="1639" y="1475"/>
                  </a:lnTo>
                  <a:lnTo>
                    <a:pt x="1639" y="1532"/>
                  </a:lnTo>
                  <a:lnTo>
                    <a:pt x="1606" y="1532"/>
                  </a:lnTo>
                  <a:lnTo>
                    <a:pt x="1551" y="1499"/>
                  </a:lnTo>
                  <a:lnTo>
                    <a:pt x="1518" y="1520"/>
                  </a:lnTo>
                  <a:lnTo>
                    <a:pt x="1449" y="1520"/>
                  </a:lnTo>
                  <a:lnTo>
                    <a:pt x="1425" y="1466"/>
                  </a:lnTo>
                  <a:lnTo>
                    <a:pt x="1292" y="1442"/>
                  </a:lnTo>
                  <a:lnTo>
                    <a:pt x="1286" y="1421"/>
                  </a:lnTo>
                  <a:lnTo>
                    <a:pt x="1277" y="1387"/>
                  </a:lnTo>
                  <a:lnTo>
                    <a:pt x="1198" y="1399"/>
                  </a:lnTo>
                  <a:lnTo>
                    <a:pt x="1153" y="1375"/>
                  </a:lnTo>
                  <a:lnTo>
                    <a:pt x="1159" y="1354"/>
                  </a:lnTo>
                  <a:lnTo>
                    <a:pt x="1174" y="1255"/>
                  </a:lnTo>
                  <a:lnTo>
                    <a:pt x="1198" y="1209"/>
                  </a:lnTo>
                  <a:lnTo>
                    <a:pt x="1198" y="1176"/>
                  </a:lnTo>
                  <a:lnTo>
                    <a:pt x="1222" y="1143"/>
                  </a:lnTo>
                  <a:lnTo>
                    <a:pt x="1229" y="1155"/>
                  </a:lnTo>
                  <a:lnTo>
                    <a:pt x="1247" y="1110"/>
                  </a:lnTo>
                  <a:lnTo>
                    <a:pt x="1262" y="1131"/>
                  </a:lnTo>
                  <a:lnTo>
                    <a:pt x="1292" y="1089"/>
                  </a:lnTo>
                  <a:lnTo>
                    <a:pt x="1268" y="1077"/>
                  </a:lnTo>
                  <a:lnTo>
                    <a:pt x="1262" y="1056"/>
                  </a:lnTo>
                  <a:lnTo>
                    <a:pt x="1268" y="1044"/>
                  </a:lnTo>
                  <a:lnTo>
                    <a:pt x="1277" y="998"/>
                  </a:lnTo>
                  <a:lnTo>
                    <a:pt x="1268" y="965"/>
                  </a:lnTo>
                  <a:lnTo>
                    <a:pt x="1268" y="956"/>
                  </a:lnTo>
                  <a:lnTo>
                    <a:pt x="1277" y="965"/>
                  </a:lnTo>
                  <a:lnTo>
                    <a:pt x="1292" y="977"/>
                  </a:lnTo>
                  <a:lnTo>
                    <a:pt x="1301" y="944"/>
                  </a:lnTo>
                  <a:lnTo>
                    <a:pt x="1286" y="878"/>
                  </a:lnTo>
                  <a:lnTo>
                    <a:pt x="1301" y="854"/>
                  </a:lnTo>
                  <a:lnTo>
                    <a:pt x="1316" y="878"/>
                  </a:lnTo>
                  <a:lnTo>
                    <a:pt x="1340" y="878"/>
                  </a:lnTo>
                  <a:lnTo>
                    <a:pt x="1370" y="878"/>
                  </a:lnTo>
                  <a:lnTo>
                    <a:pt x="1419" y="787"/>
                  </a:lnTo>
                  <a:lnTo>
                    <a:pt x="1473" y="754"/>
                  </a:lnTo>
                  <a:lnTo>
                    <a:pt x="1488" y="754"/>
                  </a:lnTo>
                  <a:lnTo>
                    <a:pt x="1503" y="745"/>
                  </a:lnTo>
                  <a:lnTo>
                    <a:pt x="1518" y="712"/>
                  </a:lnTo>
                  <a:lnTo>
                    <a:pt x="1518" y="667"/>
                  </a:lnTo>
                  <a:lnTo>
                    <a:pt x="1527" y="633"/>
                  </a:lnTo>
                  <a:lnTo>
                    <a:pt x="1542" y="555"/>
                  </a:lnTo>
                  <a:lnTo>
                    <a:pt x="1576" y="455"/>
                  </a:lnTo>
                  <a:lnTo>
                    <a:pt x="1582" y="422"/>
                  </a:lnTo>
                  <a:lnTo>
                    <a:pt x="1582" y="368"/>
                  </a:lnTo>
                  <a:lnTo>
                    <a:pt x="1551" y="335"/>
                  </a:lnTo>
                  <a:lnTo>
                    <a:pt x="1536" y="335"/>
                  </a:lnTo>
                  <a:lnTo>
                    <a:pt x="1503" y="311"/>
                  </a:lnTo>
                  <a:lnTo>
                    <a:pt x="1443" y="311"/>
                  </a:lnTo>
                  <a:lnTo>
                    <a:pt x="1419" y="323"/>
                  </a:lnTo>
                  <a:lnTo>
                    <a:pt x="1379" y="389"/>
                  </a:lnTo>
                  <a:lnTo>
                    <a:pt x="1379" y="434"/>
                  </a:lnTo>
                  <a:lnTo>
                    <a:pt x="1385" y="477"/>
                  </a:lnTo>
                  <a:lnTo>
                    <a:pt x="1385" y="510"/>
                  </a:lnTo>
                  <a:lnTo>
                    <a:pt x="1364" y="555"/>
                  </a:lnTo>
                  <a:lnTo>
                    <a:pt x="1349" y="579"/>
                  </a:lnTo>
                  <a:lnTo>
                    <a:pt x="1349" y="588"/>
                  </a:lnTo>
                  <a:lnTo>
                    <a:pt x="1325" y="600"/>
                  </a:lnTo>
                  <a:lnTo>
                    <a:pt x="1262" y="588"/>
                  </a:lnTo>
                  <a:lnTo>
                    <a:pt x="1253" y="468"/>
                  </a:lnTo>
                  <a:lnTo>
                    <a:pt x="1292" y="323"/>
                  </a:lnTo>
                  <a:lnTo>
                    <a:pt x="1310" y="232"/>
                  </a:lnTo>
                  <a:lnTo>
                    <a:pt x="1286" y="211"/>
                  </a:lnTo>
                  <a:lnTo>
                    <a:pt x="1292" y="202"/>
                  </a:lnTo>
                  <a:lnTo>
                    <a:pt x="1238" y="190"/>
                  </a:lnTo>
                  <a:lnTo>
                    <a:pt x="1222" y="178"/>
                  </a:lnTo>
                  <a:lnTo>
                    <a:pt x="1207" y="178"/>
                  </a:lnTo>
                  <a:lnTo>
                    <a:pt x="1198" y="302"/>
                  </a:lnTo>
                  <a:lnTo>
                    <a:pt x="1183" y="368"/>
                  </a:lnTo>
                  <a:lnTo>
                    <a:pt x="1183" y="389"/>
                  </a:lnTo>
                  <a:lnTo>
                    <a:pt x="1168" y="477"/>
                  </a:lnTo>
                  <a:lnTo>
                    <a:pt x="1144" y="501"/>
                  </a:lnTo>
                  <a:lnTo>
                    <a:pt x="1153" y="311"/>
                  </a:lnTo>
                  <a:lnTo>
                    <a:pt x="1144" y="278"/>
                  </a:lnTo>
                  <a:lnTo>
                    <a:pt x="1144" y="269"/>
                  </a:lnTo>
                  <a:lnTo>
                    <a:pt x="1159" y="269"/>
                  </a:lnTo>
                  <a:lnTo>
                    <a:pt x="1144" y="190"/>
                  </a:lnTo>
                  <a:lnTo>
                    <a:pt x="1198" y="157"/>
                  </a:lnTo>
                  <a:lnTo>
                    <a:pt x="1207" y="45"/>
                  </a:lnTo>
                  <a:lnTo>
                    <a:pt x="1056" y="0"/>
                  </a:lnTo>
                  <a:lnTo>
                    <a:pt x="1050" y="12"/>
                  </a:lnTo>
                  <a:lnTo>
                    <a:pt x="1056" y="202"/>
                  </a:lnTo>
                  <a:lnTo>
                    <a:pt x="1114" y="244"/>
                  </a:lnTo>
                  <a:lnTo>
                    <a:pt x="1105" y="302"/>
                  </a:lnTo>
                  <a:lnTo>
                    <a:pt x="1081" y="290"/>
                  </a:lnTo>
                  <a:lnTo>
                    <a:pt x="924" y="290"/>
                  </a:lnTo>
                  <a:lnTo>
                    <a:pt x="863" y="455"/>
                  </a:lnTo>
                  <a:lnTo>
                    <a:pt x="830" y="612"/>
                  </a:lnTo>
                  <a:lnTo>
                    <a:pt x="884" y="754"/>
                  </a:lnTo>
                  <a:lnTo>
                    <a:pt x="939" y="811"/>
                  </a:lnTo>
                  <a:lnTo>
                    <a:pt x="963" y="1010"/>
                  </a:lnTo>
                  <a:lnTo>
                    <a:pt x="933" y="1065"/>
                  </a:lnTo>
                  <a:lnTo>
                    <a:pt x="1081" y="1234"/>
                  </a:lnTo>
                  <a:lnTo>
                    <a:pt x="1066" y="1333"/>
                  </a:lnTo>
                  <a:lnTo>
                    <a:pt x="1017" y="1375"/>
                  </a:lnTo>
                  <a:lnTo>
                    <a:pt x="933" y="1375"/>
                  </a:lnTo>
                  <a:lnTo>
                    <a:pt x="918" y="1409"/>
                  </a:lnTo>
                  <a:lnTo>
                    <a:pt x="909" y="1442"/>
                  </a:lnTo>
                  <a:lnTo>
                    <a:pt x="933" y="1466"/>
                  </a:lnTo>
                  <a:lnTo>
                    <a:pt x="918" y="1520"/>
                  </a:lnTo>
                  <a:lnTo>
                    <a:pt x="924" y="1577"/>
                  </a:lnTo>
                  <a:lnTo>
                    <a:pt x="909" y="1686"/>
                  </a:lnTo>
                  <a:lnTo>
                    <a:pt x="884" y="1752"/>
                  </a:lnTo>
                  <a:lnTo>
                    <a:pt x="893" y="1831"/>
                  </a:lnTo>
                  <a:lnTo>
                    <a:pt x="878" y="1831"/>
                  </a:lnTo>
                  <a:lnTo>
                    <a:pt x="830" y="1776"/>
                  </a:lnTo>
                  <a:lnTo>
                    <a:pt x="815" y="1719"/>
                  </a:lnTo>
                  <a:lnTo>
                    <a:pt x="785" y="1719"/>
                  </a:lnTo>
                  <a:lnTo>
                    <a:pt x="712" y="1599"/>
                  </a:lnTo>
                  <a:lnTo>
                    <a:pt x="682" y="1611"/>
                  </a:lnTo>
                  <a:lnTo>
                    <a:pt x="625" y="1565"/>
                  </a:lnTo>
                  <a:lnTo>
                    <a:pt x="604" y="1532"/>
                  </a:lnTo>
                  <a:lnTo>
                    <a:pt x="571" y="1520"/>
                  </a:lnTo>
                  <a:lnTo>
                    <a:pt x="531" y="1520"/>
                  </a:lnTo>
                  <a:lnTo>
                    <a:pt x="492" y="1565"/>
                  </a:lnTo>
                  <a:lnTo>
                    <a:pt x="453" y="1599"/>
                  </a:lnTo>
                  <a:lnTo>
                    <a:pt x="423" y="1599"/>
                  </a:lnTo>
                  <a:lnTo>
                    <a:pt x="399" y="1586"/>
                  </a:lnTo>
                  <a:lnTo>
                    <a:pt x="383" y="1599"/>
                  </a:lnTo>
                  <a:lnTo>
                    <a:pt x="368" y="1599"/>
                  </a:lnTo>
                  <a:lnTo>
                    <a:pt x="353" y="1632"/>
                  </a:lnTo>
                  <a:lnTo>
                    <a:pt x="320" y="1698"/>
                  </a:lnTo>
                  <a:lnTo>
                    <a:pt x="290" y="1743"/>
                  </a:lnTo>
                  <a:lnTo>
                    <a:pt x="275" y="1785"/>
                  </a:lnTo>
                  <a:lnTo>
                    <a:pt x="266" y="1798"/>
                  </a:lnTo>
                  <a:lnTo>
                    <a:pt x="260" y="1810"/>
                  </a:lnTo>
                  <a:lnTo>
                    <a:pt x="275" y="1819"/>
                  </a:lnTo>
                  <a:lnTo>
                    <a:pt x="275" y="1831"/>
                  </a:lnTo>
                  <a:lnTo>
                    <a:pt x="260" y="1897"/>
                  </a:lnTo>
                  <a:lnTo>
                    <a:pt x="236" y="1909"/>
                  </a:lnTo>
                  <a:lnTo>
                    <a:pt x="226" y="1921"/>
                  </a:lnTo>
                  <a:lnTo>
                    <a:pt x="211" y="1942"/>
                  </a:lnTo>
                  <a:lnTo>
                    <a:pt x="178" y="1942"/>
                  </a:lnTo>
                  <a:lnTo>
                    <a:pt x="172" y="1942"/>
                  </a:lnTo>
                  <a:lnTo>
                    <a:pt x="163" y="1954"/>
                  </a:lnTo>
                  <a:lnTo>
                    <a:pt x="157" y="1954"/>
                  </a:lnTo>
                  <a:lnTo>
                    <a:pt x="148" y="1954"/>
                  </a:lnTo>
                  <a:lnTo>
                    <a:pt x="148" y="1963"/>
                  </a:lnTo>
                  <a:lnTo>
                    <a:pt x="133" y="1954"/>
                  </a:lnTo>
                  <a:lnTo>
                    <a:pt x="118" y="1963"/>
                  </a:lnTo>
                  <a:lnTo>
                    <a:pt x="100" y="1954"/>
                  </a:lnTo>
                  <a:lnTo>
                    <a:pt x="85" y="1963"/>
                  </a:lnTo>
                  <a:lnTo>
                    <a:pt x="79" y="1963"/>
                  </a:lnTo>
                  <a:lnTo>
                    <a:pt x="70" y="1963"/>
                  </a:lnTo>
                  <a:lnTo>
                    <a:pt x="60" y="1963"/>
                  </a:lnTo>
                  <a:lnTo>
                    <a:pt x="45" y="1975"/>
                  </a:lnTo>
                  <a:lnTo>
                    <a:pt x="39" y="1975"/>
                  </a:lnTo>
                  <a:lnTo>
                    <a:pt x="30" y="1997"/>
                  </a:lnTo>
                  <a:lnTo>
                    <a:pt x="24" y="1997"/>
                  </a:lnTo>
                  <a:lnTo>
                    <a:pt x="15" y="2009"/>
                  </a:lnTo>
                  <a:lnTo>
                    <a:pt x="6" y="2030"/>
                  </a:lnTo>
                  <a:lnTo>
                    <a:pt x="0" y="2030"/>
                  </a:lnTo>
                  <a:close/>
                </a:path>
              </a:pathLst>
            </a:custGeom>
            <a:solidFill>
              <a:srgbClr val="EAEAEA"/>
            </a:solidFill>
            <a:ln w="19050" cmpd="sng">
              <a:solidFill>
                <a:srgbClr val="38806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sp>
          <p:nvSpPr>
            <p:cNvPr id="27" name="Text Box 160"/>
            <p:cNvSpPr txBox="1">
              <a:spLocks noChangeArrowheads="1"/>
            </p:cNvSpPr>
            <p:nvPr/>
          </p:nvSpPr>
          <p:spPr bwMode="auto">
            <a:xfrm>
              <a:off x="8700" y="2199"/>
              <a:ext cx="1260" cy="5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      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  <a:sym typeface="Wingdings 2" pitchFamily="18" charset="2"/>
                </a:rPr>
                <a:t></a:t>
              </a:r>
              <a:r>
                <a:rPr kumimoji="0" lang="es-MX" altLang="es-MX" sz="9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s-MX" altLang="es-MX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Montserrat" panose="00000500000000000000" pitchFamily="2" charset="0"/>
                  <a:cs typeface="Arial" pitchFamily="34" charset="0"/>
                </a:rPr>
                <a:t>Guadalajara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58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280220" cy="159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2" y="1637547"/>
            <a:ext cx="4192832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826125"/>
              </p:ext>
            </p:extLst>
          </p:nvPr>
        </p:nvGraphicFramePr>
        <p:xfrm>
          <a:off x="1691680" y="3789040"/>
          <a:ext cx="568863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05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6015" y="1971145"/>
            <a:ext cx="43924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para personal de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y del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Sector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alud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Curso a distancia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sobre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“Elaboración de Programas especiales de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Protección Civil 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acuerdo al </a:t>
            </a:r>
            <a:r>
              <a:rPr lang="es-MX" sz="1600" b="1" i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Riesgo</a:t>
            </a:r>
            <a:r>
              <a:rPr lang="es-MX" sz="1600" b="1" i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”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para su posterior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17" y="4178483"/>
            <a:ext cx="2545326" cy="190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99592" y="923151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</a:t>
            </a:r>
          </a:p>
        </p:txBody>
      </p:sp>
      <p:pic>
        <p:nvPicPr>
          <p:cNvPr id="2" name="Respiración diafragmática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1819495"/>
            <a:ext cx="3168352" cy="19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19528" y="897224"/>
            <a:ext cx="4998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Capacitación en tiempo real vía </a:t>
            </a:r>
            <a:r>
              <a:rPr lang="es-MX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WebEx</a:t>
            </a:r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79512" y="1412776"/>
            <a:ext cx="417646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Requisitos: </a:t>
            </a:r>
          </a:p>
          <a:p>
            <a:pPr algn="just"/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Contar con internet de banda ancha (10 Megas como mínimo)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Disponer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de un espacio para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proyección, auditorio , salón, etc.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Sistema de audio y video (cámara web)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Realizar previamente prueba técnica de conexión (2 días antes)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Enviar solicitud al correo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  <a:hlinkClick r:id="rId2"/>
              </a:rPr>
              <a:t>jmarceo@cenapred.unam.mx</a:t>
            </a:r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Durante el evento se podrá interactuar vía Chat.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Recabar lista de asistentes en el formato de ENAPROC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741" y="1844824"/>
            <a:ext cx="3351397" cy="20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3077" name="Picture 5" descr="G:\2019\presentacion 2019\fotos\20170626_1036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87" y="4104467"/>
            <a:ext cx="3336051" cy="232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51908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115540" y="1700808"/>
            <a:ext cx="6840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en Protección Civil para “Responsables de Protección Civil”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35496" r="3354" b="22193"/>
          <a:stretch/>
        </p:blipFill>
        <p:spPr bwMode="auto">
          <a:xfrm>
            <a:off x="1143575" y="2420888"/>
            <a:ext cx="681280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7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4440" y="892743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Actividades de capacitación presencial 2019 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560" y="1585035"/>
            <a:ext cx="7488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Programa de Capacitación Presencial (para el público en general) Objetivo: Generar una sociedad resiliente a través de la Gestión Integral de Riesgos</a:t>
            </a:r>
            <a:endParaRPr lang="es-MX" sz="1600" b="1" dirty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7200799" cy="381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Montserrat" panose="00000500000000000000" pitchFamily="2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700808"/>
            <a:ext cx="9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Implementación del Curso Equipos Comunitarios de Respuesta 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Emergencias (CERT), para formar instructores en cada uno de los estados</a:t>
            </a:r>
            <a:r>
              <a:rPr lang="es-MX" sz="1600" b="1" dirty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es-MX" sz="1600" b="1" dirty="0" smtClean="0">
                <a:solidFill>
                  <a:srgbClr val="9C047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(5 participantes). </a:t>
            </a:r>
          </a:p>
          <a:p>
            <a:endParaRPr lang="es-MX" sz="1600" b="1" dirty="0" smtClean="0">
              <a:solidFill>
                <a:srgbClr val="9C047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856" y="2531805"/>
            <a:ext cx="5112568" cy="3738566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98" y="4574256"/>
            <a:ext cx="2672118" cy="1696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8" y="2531805"/>
            <a:ext cx="2724108" cy="1928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23938" y="1124744"/>
            <a:ext cx="7096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 Acciones propuestas para 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el estado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05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790217"/>
              </p:ext>
            </p:extLst>
          </p:nvPr>
        </p:nvGraphicFramePr>
        <p:xfrm>
          <a:off x="395288" y="1052513"/>
          <a:ext cx="8428037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o" r:id="rId4" imgW="8422508" imgH="5623788" progId="Word.Document.12">
                  <p:embed/>
                </p:oleObj>
              </mc:Choice>
              <mc:Fallback>
                <p:oleObj name="Documento" r:id="rId4" imgW="8422508" imgH="562378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8428037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2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330</Words>
  <Application>Microsoft Office PowerPoint</Application>
  <PresentationFormat>Presentación en pantalla (4:3)</PresentationFormat>
  <Paragraphs>93</Paragraphs>
  <Slides>9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1" baseType="lpstr">
      <vt:lpstr>Tema de Office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Karen Álvarez</cp:lastModifiedBy>
  <cp:revision>143</cp:revision>
  <cp:lastPrinted>2018-12-27T21:16:22Z</cp:lastPrinted>
  <dcterms:created xsi:type="dcterms:W3CDTF">2018-12-04T21:42:05Z</dcterms:created>
  <dcterms:modified xsi:type="dcterms:W3CDTF">2019-01-29T15:38:06Z</dcterms:modified>
</cp:coreProperties>
</file>