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31" autoAdjust="0"/>
  </p:normalViewPr>
  <p:slideViewPr>
    <p:cSldViewPr showGuides="1">
      <p:cViewPr varScale="1">
        <p:scale>
          <a:sx n="76" d="100"/>
          <a:sy n="76" d="100"/>
        </p:scale>
        <p:origin x="-3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382848"/>
        <c:axId val="89680704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383872"/>
        <c:axId val="89681280"/>
      </c:lineChart>
      <c:catAx>
        <c:axId val="12238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89680704"/>
        <c:crosses val="autoZero"/>
        <c:auto val="1"/>
        <c:lblAlgn val="ctr"/>
        <c:lblOffset val="100"/>
        <c:noMultiLvlLbl val="0"/>
      </c:catAx>
      <c:valAx>
        <c:axId val="89680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2382848"/>
        <c:crosses val="autoZero"/>
        <c:crossBetween val="between"/>
      </c:valAx>
      <c:valAx>
        <c:axId val="896812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22383872"/>
        <c:crosses val="max"/>
        <c:crossBetween val="between"/>
      </c:valAx>
      <c:catAx>
        <c:axId val="122383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681280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14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HIDALGO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2,862,970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84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laderas e inundaciones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HIDALGO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48915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525677"/>
              </p:ext>
            </p:extLst>
          </p:nvPr>
        </p:nvGraphicFramePr>
        <p:xfrm>
          <a:off x="1547661" y="4653136"/>
          <a:ext cx="6408720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Hidalgo</a:t>
                      </a:r>
                      <a:endParaRPr lang="es-MX" sz="1000" b="1" dirty="0" smtClean="0">
                        <a:solidFill>
                          <a:srgbClr val="000000"/>
                        </a:solidFill>
                        <a:effectLst/>
                        <a:latin typeface="Montserra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370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53567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5706"/>
              </p:ext>
            </p:extLst>
          </p:nvPr>
        </p:nvGraphicFramePr>
        <p:xfrm>
          <a:off x="1547664" y="5589240"/>
          <a:ext cx="6408712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Hidalgo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18.4%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798588" y="1649266"/>
            <a:ext cx="1257300" cy="1257300"/>
            <a:chOff x="8541" y="1238"/>
            <a:chExt cx="1980" cy="1980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8541" y="1238"/>
              <a:ext cx="1980" cy="1980"/>
            </a:xfrm>
            <a:custGeom>
              <a:avLst/>
              <a:gdLst>
                <a:gd name="T0" fmla="*/ 106 w 2714"/>
                <a:gd name="T1" fmla="*/ 1227 h 2670"/>
                <a:gd name="T2" fmla="*/ 393 w 2714"/>
                <a:gd name="T3" fmla="*/ 1122 h 2670"/>
                <a:gd name="T4" fmla="*/ 518 w 2714"/>
                <a:gd name="T5" fmla="*/ 906 h 2670"/>
                <a:gd name="T6" fmla="*/ 786 w 2714"/>
                <a:gd name="T7" fmla="*/ 479 h 2670"/>
                <a:gd name="T8" fmla="*/ 964 w 2714"/>
                <a:gd name="T9" fmla="*/ 446 h 2670"/>
                <a:gd name="T10" fmla="*/ 1127 w 2714"/>
                <a:gd name="T11" fmla="*/ 355 h 2670"/>
                <a:gd name="T12" fmla="*/ 1232 w 2714"/>
                <a:gd name="T13" fmla="*/ 158 h 2670"/>
                <a:gd name="T14" fmla="*/ 1410 w 2714"/>
                <a:gd name="T15" fmla="*/ 216 h 2670"/>
                <a:gd name="T16" fmla="*/ 1573 w 2714"/>
                <a:gd name="T17" fmla="*/ 268 h 2670"/>
                <a:gd name="T18" fmla="*/ 1693 w 2714"/>
                <a:gd name="T19" fmla="*/ 288 h 2670"/>
                <a:gd name="T20" fmla="*/ 1836 w 2714"/>
                <a:gd name="T21" fmla="*/ 288 h 2670"/>
                <a:gd name="T22" fmla="*/ 1836 w 2714"/>
                <a:gd name="T23" fmla="*/ 33 h 2670"/>
                <a:gd name="T24" fmla="*/ 2019 w 2714"/>
                <a:gd name="T25" fmla="*/ 53 h 2670"/>
                <a:gd name="T26" fmla="*/ 1999 w 2714"/>
                <a:gd name="T27" fmla="*/ 249 h 2670"/>
                <a:gd name="T28" fmla="*/ 2268 w 2714"/>
                <a:gd name="T29" fmla="*/ 340 h 2670"/>
                <a:gd name="T30" fmla="*/ 2340 w 2714"/>
                <a:gd name="T31" fmla="*/ 446 h 2670"/>
                <a:gd name="T32" fmla="*/ 2445 w 2714"/>
                <a:gd name="T33" fmla="*/ 498 h 2670"/>
                <a:gd name="T34" fmla="*/ 2340 w 2714"/>
                <a:gd name="T35" fmla="*/ 781 h 2670"/>
                <a:gd name="T36" fmla="*/ 2249 w 2714"/>
                <a:gd name="T37" fmla="*/ 892 h 2670"/>
                <a:gd name="T38" fmla="*/ 2105 w 2714"/>
                <a:gd name="T39" fmla="*/ 853 h 2670"/>
                <a:gd name="T40" fmla="*/ 1947 w 2714"/>
                <a:gd name="T41" fmla="*/ 1016 h 2670"/>
                <a:gd name="T42" fmla="*/ 1894 w 2714"/>
                <a:gd name="T43" fmla="*/ 1083 h 2670"/>
                <a:gd name="T44" fmla="*/ 2052 w 2714"/>
                <a:gd name="T45" fmla="*/ 1083 h 2670"/>
                <a:gd name="T46" fmla="*/ 1908 w 2714"/>
                <a:gd name="T47" fmla="*/ 1280 h 2670"/>
                <a:gd name="T48" fmla="*/ 2033 w 2714"/>
                <a:gd name="T49" fmla="*/ 1601 h 2670"/>
                <a:gd name="T50" fmla="*/ 2321 w 2714"/>
                <a:gd name="T51" fmla="*/ 1371 h 2670"/>
                <a:gd name="T52" fmla="*/ 2570 w 2714"/>
                <a:gd name="T53" fmla="*/ 1174 h 2670"/>
                <a:gd name="T54" fmla="*/ 2714 w 2714"/>
                <a:gd name="T55" fmla="*/ 1390 h 2670"/>
                <a:gd name="T56" fmla="*/ 2445 w 2714"/>
                <a:gd name="T57" fmla="*/ 1673 h 2670"/>
                <a:gd name="T58" fmla="*/ 2340 w 2714"/>
                <a:gd name="T59" fmla="*/ 1673 h 2670"/>
                <a:gd name="T60" fmla="*/ 2321 w 2714"/>
                <a:gd name="T61" fmla="*/ 1778 h 2670"/>
                <a:gd name="T62" fmla="*/ 2426 w 2714"/>
                <a:gd name="T63" fmla="*/ 2013 h 2670"/>
                <a:gd name="T64" fmla="*/ 2373 w 2714"/>
                <a:gd name="T65" fmla="*/ 2191 h 2670"/>
                <a:gd name="T66" fmla="*/ 2282 w 2714"/>
                <a:gd name="T67" fmla="*/ 2526 h 2670"/>
                <a:gd name="T68" fmla="*/ 2086 w 2714"/>
                <a:gd name="T69" fmla="*/ 2632 h 2670"/>
                <a:gd name="T70" fmla="*/ 1875 w 2714"/>
                <a:gd name="T71" fmla="*/ 2651 h 2670"/>
                <a:gd name="T72" fmla="*/ 1693 w 2714"/>
                <a:gd name="T73" fmla="*/ 2632 h 2670"/>
                <a:gd name="T74" fmla="*/ 1712 w 2714"/>
                <a:gd name="T75" fmla="*/ 2526 h 2670"/>
                <a:gd name="T76" fmla="*/ 1640 w 2714"/>
                <a:gd name="T77" fmla="*/ 2349 h 2670"/>
                <a:gd name="T78" fmla="*/ 1376 w 2714"/>
                <a:gd name="T79" fmla="*/ 2330 h 2670"/>
                <a:gd name="T80" fmla="*/ 1232 w 2714"/>
                <a:gd name="T81" fmla="*/ 2387 h 2670"/>
                <a:gd name="T82" fmla="*/ 1194 w 2714"/>
                <a:gd name="T83" fmla="*/ 2099 h 2670"/>
                <a:gd name="T84" fmla="*/ 1017 w 2714"/>
                <a:gd name="T85" fmla="*/ 2138 h 2670"/>
                <a:gd name="T86" fmla="*/ 839 w 2714"/>
                <a:gd name="T87" fmla="*/ 2296 h 2670"/>
                <a:gd name="T88" fmla="*/ 681 w 2714"/>
                <a:gd name="T89" fmla="*/ 2205 h 2670"/>
                <a:gd name="T90" fmla="*/ 623 w 2714"/>
                <a:gd name="T91" fmla="*/ 2066 h 2670"/>
                <a:gd name="T92" fmla="*/ 427 w 2714"/>
                <a:gd name="T93" fmla="*/ 1869 h 2670"/>
                <a:gd name="T94" fmla="*/ 178 w 2714"/>
                <a:gd name="T95" fmla="*/ 1778 h 2670"/>
                <a:gd name="T96" fmla="*/ 91 w 2714"/>
                <a:gd name="T97" fmla="*/ 1711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4" h="2670">
                  <a:moveTo>
                    <a:pt x="0" y="1620"/>
                  </a:moveTo>
                  <a:lnTo>
                    <a:pt x="53" y="1548"/>
                  </a:lnTo>
                  <a:lnTo>
                    <a:pt x="91" y="1515"/>
                  </a:lnTo>
                  <a:lnTo>
                    <a:pt x="106" y="1227"/>
                  </a:lnTo>
                  <a:lnTo>
                    <a:pt x="178" y="1208"/>
                  </a:lnTo>
                  <a:lnTo>
                    <a:pt x="235" y="1208"/>
                  </a:lnTo>
                  <a:lnTo>
                    <a:pt x="302" y="1174"/>
                  </a:lnTo>
                  <a:lnTo>
                    <a:pt x="393" y="1122"/>
                  </a:lnTo>
                  <a:lnTo>
                    <a:pt x="499" y="1083"/>
                  </a:lnTo>
                  <a:lnTo>
                    <a:pt x="537" y="1050"/>
                  </a:lnTo>
                  <a:lnTo>
                    <a:pt x="518" y="944"/>
                  </a:lnTo>
                  <a:lnTo>
                    <a:pt x="518" y="906"/>
                  </a:lnTo>
                  <a:lnTo>
                    <a:pt x="571" y="853"/>
                  </a:lnTo>
                  <a:lnTo>
                    <a:pt x="571" y="820"/>
                  </a:lnTo>
                  <a:lnTo>
                    <a:pt x="695" y="695"/>
                  </a:lnTo>
                  <a:lnTo>
                    <a:pt x="786" y="479"/>
                  </a:lnTo>
                  <a:lnTo>
                    <a:pt x="806" y="393"/>
                  </a:lnTo>
                  <a:lnTo>
                    <a:pt x="820" y="393"/>
                  </a:lnTo>
                  <a:lnTo>
                    <a:pt x="873" y="446"/>
                  </a:lnTo>
                  <a:lnTo>
                    <a:pt x="964" y="446"/>
                  </a:lnTo>
                  <a:lnTo>
                    <a:pt x="1017" y="427"/>
                  </a:lnTo>
                  <a:lnTo>
                    <a:pt x="1055" y="374"/>
                  </a:lnTo>
                  <a:lnTo>
                    <a:pt x="1108" y="355"/>
                  </a:lnTo>
                  <a:lnTo>
                    <a:pt x="1127" y="355"/>
                  </a:lnTo>
                  <a:lnTo>
                    <a:pt x="1180" y="340"/>
                  </a:lnTo>
                  <a:lnTo>
                    <a:pt x="1194" y="302"/>
                  </a:lnTo>
                  <a:lnTo>
                    <a:pt x="1213" y="196"/>
                  </a:lnTo>
                  <a:lnTo>
                    <a:pt x="1232" y="158"/>
                  </a:lnTo>
                  <a:lnTo>
                    <a:pt x="1266" y="158"/>
                  </a:lnTo>
                  <a:lnTo>
                    <a:pt x="1304" y="144"/>
                  </a:lnTo>
                  <a:lnTo>
                    <a:pt x="1376" y="158"/>
                  </a:lnTo>
                  <a:lnTo>
                    <a:pt x="1410" y="216"/>
                  </a:lnTo>
                  <a:lnTo>
                    <a:pt x="1448" y="249"/>
                  </a:lnTo>
                  <a:lnTo>
                    <a:pt x="1462" y="268"/>
                  </a:lnTo>
                  <a:lnTo>
                    <a:pt x="1515" y="268"/>
                  </a:lnTo>
                  <a:lnTo>
                    <a:pt x="1573" y="268"/>
                  </a:lnTo>
                  <a:lnTo>
                    <a:pt x="1606" y="288"/>
                  </a:lnTo>
                  <a:lnTo>
                    <a:pt x="1625" y="268"/>
                  </a:lnTo>
                  <a:lnTo>
                    <a:pt x="1659" y="268"/>
                  </a:lnTo>
                  <a:lnTo>
                    <a:pt x="1693" y="288"/>
                  </a:lnTo>
                  <a:lnTo>
                    <a:pt x="1731" y="288"/>
                  </a:lnTo>
                  <a:lnTo>
                    <a:pt x="1784" y="302"/>
                  </a:lnTo>
                  <a:lnTo>
                    <a:pt x="1822" y="302"/>
                  </a:lnTo>
                  <a:lnTo>
                    <a:pt x="1836" y="288"/>
                  </a:lnTo>
                  <a:lnTo>
                    <a:pt x="1856" y="249"/>
                  </a:lnTo>
                  <a:lnTo>
                    <a:pt x="1856" y="144"/>
                  </a:lnTo>
                  <a:lnTo>
                    <a:pt x="1822" y="72"/>
                  </a:lnTo>
                  <a:lnTo>
                    <a:pt x="1836" y="33"/>
                  </a:lnTo>
                  <a:lnTo>
                    <a:pt x="1928" y="19"/>
                  </a:lnTo>
                  <a:lnTo>
                    <a:pt x="1947" y="0"/>
                  </a:lnTo>
                  <a:lnTo>
                    <a:pt x="1980" y="19"/>
                  </a:lnTo>
                  <a:lnTo>
                    <a:pt x="2019" y="53"/>
                  </a:lnTo>
                  <a:lnTo>
                    <a:pt x="2033" y="91"/>
                  </a:lnTo>
                  <a:lnTo>
                    <a:pt x="1999" y="177"/>
                  </a:lnTo>
                  <a:lnTo>
                    <a:pt x="1980" y="216"/>
                  </a:lnTo>
                  <a:lnTo>
                    <a:pt x="1999" y="249"/>
                  </a:lnTo>
                  <a:lnTo>
                    <a:pt x="2124" y="393"/>
                  </a:lnTo>
                  <a:lnTo>
                    <a:pt x="2210" y="355"/>
                  </a:lnTo>
                  <a:lnTo>
                    <a:pt x="2249" y="340"/>
                  </a:lnTo>
                  <a:lnTo>
                    <a:pt x="2268" y="340"/>
                  </a:lnTo>
                  <a:lnTo>
                    <a:pt x="2302" y="340"/>
                  </a:lnTo>
                  <a:lnTo>
                    <a:pt x="2282" y="407"/>
                  </a:lnTo>
                  <a:lnTo>
                    <a:pt x="2282" y="446"/>
                  </a:lnTo>
                  <a:lnTo>
                    <a:pt x="2340" y="446"/>
                  </a:lnTo>
                  <a:lnTo>
                    <a:pt x="2373" y="446"/>
                  </a:lnTo>
                  <a:lnTo>
                    <a:pt x="2373" y="465"/>
                  </a:lnTo>
                  <a:lnTo>
                    <a:pt x="2393" y="479"/>
                  </a:lnTo>
                  <a:lnTo>
                    <a:pt x="2445" y="498"/>
                  </a:lnTo>
                  <a:lnTo>
                    <a:pt x="2426" y="570"/>
                  </a:lnTo>
                  <a:lnTo>
                    <a:pt x="2393" y="657"/>
                  </a:lnTo>
                  <a:lnTo>
                    <a:pt x="2340" y="714"/>
                  </a:lnTo>
                  <a:lnTo>
                    <a:pt x="2340" y="781"/>
                  </a:lnTo>
                  <a:lnTo>
                    <a:pt x="2340" y="906"/>
                  </a:lnTo>
                  <a:lnTo>
                    <a:pt x="2321" y="925"/>
                  </a:lnTo>
                  <a:lnTo>
                    <a:pt x="2282" y="906"/>
                  </a:lnTo>
                  <a:lnTo>
                    <a:pt x="2249" y="892"/>
                  </a:lnTo>
                  <a:lnTo>
                    <a:pt x="2210" y="872"/>
                  </a:lnTo>
                  <a:lnTo>
                    <a:pt x="2177" y="853"/>
                  </a:lnTo>
                  <a:lnTo>
                    <a:pt x="2139" y="834"/>
                  </a:lnTo>
                  <a:lnTo>
                    <a:pt x="2105" y="853"/>
                  </a:lnTo>
                  <a:lnTo>
                    <a:pt x="2086" y="872"/>
                  </a:lnTo>
                  <a:lnTo>
                    <a:pt x="2033" y="997"/>
                  </a:lnTo>
                  <a:lnTo>
                    <a:pt x="2019" y="1016"/>
                  </a:lnTo>
                  <a:lnTo>
                    <a:pt x="1947" y="1016"/>
                  </a:lnTo>
                  <a:lnTo>
                    <a:pt x="1894" y="1031"/>
                  </a:lnTo>
                  <a:lnTo>
                    <a:pt x="1875" y="1069"/>
                  </a:lnTo>
                  <a:lnTo>
                    <a:pt x="1875" y="1083"/>
                  </a:lnTo>
                  <a:lnTo>
                    <a:pt x="1894" y="1083"/>
                  </a:lnTo>
                  <a:lnTo>
                    <a:pt x="1947" y="1102"/>
                  </a:lnTo>
                  <a:lnTo>
                    <a:pt x="1980" y="1083"/>
                  </a:lnTo>
                  <a:lnTo>
                    <a:pt x="2033" y="1050"/>
                  </a:lnTo>
                  <a:lnTo>
                    <a:pt x="2052" y="1083"/>
                  </a:lnTo>
                  <a:lnTo>
                    <a:pt x="2019" y="1141"/>
                  </a:lnTo>
                  <a:lnTo>
                    <a:pt x="1947" y="1208"/>
                  </a:lnTo>
                  <a:lnTo>
                    <a:pt x="1947" y="1246"/>
                  </a:lnTo>
                  <a:lnTo>
                    <a:pt x="1908" y="1280"/>
                  </a:lnTo>
                  <a:lnTo>
                    <a:pt x="1947" y="1601"/>
                  </a:lnTo>
                  <a:lnTo>
                    <a:pt x="1961" y="1620"/>
                  </a:lnTo>
                  <a:lnTo>
                    <a:pt x="1999" y="1601"/>
                  </a:lnTo>
                  <a:lnTo>
                    <a:pt x="2033" y="1601"/>
                  </a:lnTo>
                  <a:lnTo>
                    <a:pt x="2052" y="1582"/>
                  </a:lnTo>
                  <a:lnTo>
                    <a:pt x="2139" y="1548"/>
                  </a:lnTo>
                  <a:lnTo>
                    <a:pt x="2210" y="1495"/>
                  </a:lnTo>
                  <a:lnTo>
                    <a:pt x="2321" y="1371"/>
                  </a:lnTo>
                  <a:lnTo>
                    <a:pt x="2465" y="1246"/>
                  </a:lnTo>
                  <a:lnTo>
                    <a:pt x="2498" y="1193"/>
                  </a:lnTo>
                  <a:lnTo>
                    <a:pt x="2551" y="1174"/>
                  </a:lnTo>
                  <a:lnTo>
                    <a:pt x="2570" y="1174"/>
                  </a:lnTo>
                  <a:lnTo>
                    <a:pt x="2584" y="1155"/>
                  </a:lnTo>
                  <a:lnTo>
                    <a:pt x="2642" y="1208"/>
                  </a:lnTo>
                  <a:lnTo>
                    <a:pt x="2695" y="1299"/>
                  </a:lnTo>
                  <a:lnTo>
                    <a:pt x="2714" y="1390"/>
                  </a:lnTo>
                  <a:lnTo>
                    <a:pt x="2656" y="1462"/>
                  </a:lnTo>
                  <a:lnTo>
                    <a:pt x="2532" y="1529"/>
                  </a:lnTo>
                  <a:lnTo>
                    <a:pt x="2498" y="1567"/>
                  </a:lnTo>
                  <a:lnTo>
                    <a:pt x="2445" y="1673"/>
                  </a:lnTo>
                  <a:lnTo>
                    <a:pt x="2426" y="1692"/>
                  </a:lnTo>
                  <a:lnTo>
                    <a:pt x="2407" y="1692"/>
                  </a:lnTo>
                  <a:lnTo>
                    <a:pt x="2354" y="1692"/>
                  </a:lnTo>
                  <a:lnTo>
                    <a:pt x="2340" y="1673"/>
                  </a:lnTo>
                  <a:lnTo>
                    <a:pt x="2282" y="1673"/>
                  </a:lnTo>
                  <a:lnTo>
                    <a:pt x="2249" y="1711"/>
                  </a:lnTo>
                  <a:lnTo>
                    <a:pt x="2249" y="1726"/>
                  </a:lnTo>
                  <a:lnTo>
                    <a:pt x="2321" y="1778"/>
                  </a:lnTo>
                  <a:lnTo>
                    <a:pt x="2340" y="1797"/>
                  </a:lnTo>
                  <a:lnTo>
                    <a:pt x="2426" y="1869"/>
                  </a:lnTo>
                  <a:lnTo>
                    <a:pt x="2445" y="1956"/>
                  </a:lnTo>
                  <a:lnTo>
                    <a:pt x="2426" y="2013"/>
                  </a:lnTo>
                  <a:lnTo>
                    <a:pt x="2407" y="2028"/>
                  </a:lnTo>
                  <a:lnTo>
                    <a:pt x="2393" y="2066"/>
                  </a:lnTo>
                  <a:lnTo>
                    <a:pt x="2393" y="2138"/>
                  </a:lnTo>
                  <a:lnTo>
                    <a:pt x="2373" y="2191"/>
                  </a:lnTo>
                  <a:lnTo>
                    <a:pt x="2282" y="2277"/>
                  </a:lnTo>
                  <a:lnTo>
                    <a:pt x="2268" y="2387"/>
                  </a:lnTo>
                  <a:lnTo>
                    <a:pt x="2268" y="2454"/>
                  </a:lnTo>
                  <a:lnTo>
                    <a:pt x="2282" y="2526"/>
                  </a:lnTo>
                  <a:lnTo>
                    <a:pt x="2249" y="2545"/>
                  </a:lnTo>
                  <a:lnTo>
                    <a:pt x="2210" y="2545"/>
                  </a:lnTo>
                  <a:lnTo>
                    <a:pt x="2124" y="2598"/>
                  </a:lnTo>
                  <a:lnTo>
                    <a:pt x="2086" y="2632"/>
                  </a:lnTo>
                  <a:lnTo>
                    <a:pt x="2052" y="2651"/>
                  </a:lnTo>
                  <a:lnTo>
                    <a:pt x="1961" y="2670"/>
                  </a:lnTo>
                  <a:lnTo>
                    <a:pt x="1928" y="2670"/>
                  </a:lnTo>
                  <a:lnTo>
                    <a:pt x="1875" y="2651"/>
                  </a:lnTo>
                  <a:lnTo>
                    <a:pt x="1822" y="2670"/>
                  </a:lnTo>
                  <a:lnTo>
                    <a:pt x="1750" y="2651"/>
                  </a:lnTo>
                  <a:lnTo>
                    <a:pt x="1731" y="2632"/>
                  </a:lnTo>
                  <a:lnTo>
                    <a:pt x="1693" y="2632"/>
                  </a:lnTo>
                  <a:lnTo>
                    <a:pt x="1731" y="2579"/>
                  </a:lnTo>
                  <a:lnTo>
                    <a:pt x="1731" y="2545"/>
                  </a:lnTo>
                  <a:lnTo>
                    <a:pt x="1731" y="2526"/>
                  </a:lnTo>
                  <a:lnTo>
                    <a:pt x="1712" y="2526"/>
                  </a:lnTo>
                  <a:lnTo>
                    <a:pt x="1693" y="2473"/>
                  </a:lnTo>
                  <a:lnTo>
                    <a:pt x="1678" y="2454"/>
                  </a:lnTo>
                  <a:lnTo>
                    <a:pt x="1659" y="2387"/>
                  </a:lnTo>
                  <a:lnTo>
                    <a:pt x="1640" y="2349"/>
                  </a:lnTo>
                  <a:lnTo>
                    <a:pt x="1625" y="2330"/>
                  </a:lnTo>
                  <a:lnTo>
                    <a:pt x="1515" y="2330"/>
                  </a:lnTo>
                  <a:lnTo>
                    <a:pt x="1482" y="2330"/>
                  </a:lnTo>
                  <a:lnTo>
                    <a:pt x="1376" y="2330"/>
                  </a:lnTo>
                  <a:lnTo>
                    <a:pt x="1357" y="2315"/>
                  </a:lnTo>
                  <a:lnTo>
                    <a:pt x="1357" y="2349"/>
                  </a:lnTo>
                  <a:lnTo>
                    <a:pt x="1285" y="2387"/>
                  </a:lnTo>
                  <a:lnTo>
                    <a:pt x="1232" y="2387"/>
                  </a:lnTo>
                  <a:lnTo>
                    <a:pt x="1232" y="2349"/>
                  </a:lnTo>
                  <a:lnTo>
                    <a:pt x="1266" y="2224"/>
                  </a:lnTo>
                  <a:lnTo>
                    <a:pt x="1232" y="2099"/>
                  </a:lnTo>
                  <a:lnTo>
                    <a:pt x="1194" y="2099"/>
                  </a:lnTo>
                  <a:lnTo>
                    <a:pt x="1141" y="2080"/>
                  </a:lnTo>
                  <a:lnTo>
                    <a:pt x="1108" y="2099"/>
                  </a:lnTo>
                  <a:lnTo>
                    <a:pt x="1069" y="2099"/>
                  </a:lnTo>
                  <a:lnTo>
                    <a:pt x="1017" y="2138"/>
                  </a:lnTo>
                  <a:lnTo>
                    <a:pt x="964" y="2152"/>
                  </a:lnTo>
                  <a:lnTo>
                    <a:pt x="911" y="2277"/>
                  </a:lnTo>
                  <a:lnTo>
                    <a:pt x="858" y="2296"/>
                  </a:lnTo>
                  <a:lnTo>
                    <a:pt x="839" y="2296"/>
                  </a:lnTo>
                  <a:lnTo>
                    <a:pt x="806" y="2296"/>
                  </a:lnTo>
                  <a:lnTo>
                    <a:pt x="695" y="2277"/>
                  </a:lnTo>
                  <a:lnTo>
                    <a:pt x="695" y="2243"/>
                  </a:lnTo>
                  <a:lnTo>
                    <a:pt x="681" y="2205"/>
                  </a:lnTo>
                  <a:lnTo>
                    <a:pt x="662" y="2171"/>
                  </a:lnTo>
                  <a:lnTo>
                    <a:pt x="643" y="2152"/>
                  </a:lnTo>
                  <a:lnTo>
                    <a:pt x="643" y="2119"/>
                  </a:lnTo>
                  <a:lnTo>
                    <a:pt x="623" y="2066"/>
                  </a:lnTo>
                  <a:lnTo>
                    <a:pt x="571" y="1869"/>
                  </a:lnTo>
                  <a:lnTo>
                    <a:pt x="556" y="1831"/>
                  </a:lnTo>
                  <a:lnTo>
                    <a:pt x="465" y="1869"/>
                  </a:lnTo>
                  <a:lnTo>
                    <a:pt x="427" y="1869"/>
                  </a:lnTo>
                  <a:lnTo>
                    <a:pt x="341" y="1850"/>
                  </a:lnTo>
                  <a:lnTo>
                    <a:pt x="269" y="1797"/>
                  </a:lnTo>
                  <a:lnTo>
                    <a:pt x="216" y="1817"/>
                  </a:lnTo>
                  <a:lnTo>
                    <a:pt x="178" y="1778"/>
                  </a:lnTo>
                  <a:lnTo>
                    <a:pt x="163" y="1745"/>
                  </a:lnTo>
                  <a:lnTo>
                    <a:pt x="163" y="1726"/>
                  </a:lnTo>
                  <a:lnTo>
                    <a:pt x="144" y="1726"/>
                  </a:lnTo>
                  <a:lnTo>
                    <a:pt x="91" y="1711"/>
                  </a:lnTo>
                  <a:lnTo>
                    <a:pt x="0" y="1639"/>
                  </a:lnTo>
                  <a:lnTo>
                    <a:pt x="0" y="1620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8901" y="1958"/>
              <a:ext cx="1260" cy="54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Pachuca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97315" y="910153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Megas como mínimo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64" y="1973746"/>
            <a:ext cx="3313761" cy="201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85" y="4149080"/>
            <a:ext cx="3313760" cy="239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324</Words>
  <Application>Microsoft Office PowerPoint</Application>
  <PresentationFormat>Presentación en pantalla (4:3)</PresentationFormat>
  <Paragraphs>91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165</cp:revision>
  <cp:lastPrinted>2018-12-27T21:16:22Z</cp:lastPrinted>
  <dcterms:created xsi:type="dcterms:W3CDTF">2018-12-04T21:42:05Z</dcterms:created>
  <dcterms:modified xsi:type="dcterms:W3CDTF">2019-02-14T16:29:19Z</dcterms:modified>
</cp:coreProperties>
</file>