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629" autoAdjust="0"/>
  </p:normalViewPr>
  <p:slideViewPr>
    <p:cSldViewPr showGuides="1">
      <p:cViewPr>
        <p:scale>
          <a:sx n="80" d="100"/>
          <a:sy n="80" d="100"/>
        </p:scale>
        <p:origin x="-2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94176"/>
        <c:axId val="56558144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94688"/>
        <c:axId val="56558720"/>
      </c:lineChart>
      <c:catAx>
        <c:axId val="6194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56558144"/>
        <c:crosses val="autoZero"/>
        <c:auto val="1"/>
        <c:lblAlgn val="ctr"/>
        <c:lblOffset val="100"/>
        <c:noMultiLvlLbl val="0"/>
      </c:catAx>
      <c:valAx>
        <c:axId val="56558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6194176"/>
        <c:crosses val="autoZero"/>
        <c:crossBetween val="between"/>
      </c:valAx>
      <c:valAx>
        <c:axId val="5655872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6194688"/>
        <c:crosses val="max"/>
        <c:crossBetween val="between"/>
      </c:valAx>
      <c:catAx>
        <c:axId val="6194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558720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07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ESTADO DE MÉXICO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027897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16,225,409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125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inundaciones,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granizo, nevadas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tormentas eléctricas.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ESTADO DE MÉXICO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961393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332313"/>
              </p:ext>
            </p:extLst>
          </p:nvPr>
        </p:nvGraphicFramePr>
        <p:xfrm>
          <a:off x="1547661" y="4653136"/>
          <a:ext cx="64087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Estado de México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608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777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476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704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350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230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465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3610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0671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20559"/>
              </p:ext>
            </p:extLst>
          </p:nvPr>
        </p:nvGraphicFramePr>
        <p:xfrm>
          <a:off x="1547664" y="5589240"/>
          <a:ext cx="6408712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Estado de México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194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229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91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699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19.4%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7000210" y="1513547"/>
            <a:ext cx="1257300" cy="1371600"/>
            <a:chOff x="8181" y="1418"/>
            <a:chExt cx="1980" cy="2160"/>
          </a:xfrm>
        </p:grpSpPr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8181" y="1418"/>
              <a:ext cx="1980" cy="2160"/>
            </a:xfrm>
            <a:custGeom>
              <a:avLst/>
              <a:gdLst>
                <a:gd name="T0" fmla="*/ 149 w 1949"/>
                <a:gd name="T1" fmla="*/ 1938 h 2306"/>
                <a:gd name="T2" fmla="*/ 103 w 1949"/>
                <a:gd name="T3" fmla="*/ 2030 h 2306"/>
                <a:gd name="T4" fmla="*/ 30 w 1949"/>
                <a:gd name="T5" fmla="*/ 2198 h 2306"/>
                <a:gd name="T6" fmla="*/ 149 w 1949"/>
                <a:gd name="T7" fmla="*/ 2214 h 2306"/>
                <a:gd name="T8" fmla="*/ 236 w 1949"/>
                <a:gd name="T9" fmla="*/ 2274 h 2306"/>
                <a:gd name="T10" fmla="*/ 502 w 1949"/>
                <a:gd name="T11" fmla="*/ 2044 h 2306"/>
                <a:gd name="T12" fmla="*/ 621 w 1949"/>
                <a:gd name="T13" fmla="*/ 2030 h 2306"/>
                <a:gd name="T14" fmla="*/ 692 w 1949"/>
                <a:gd name="T15" fmla="*/ 1984 h 2306"/>
                <a:gd name="T16" fmla="*/ 828 w 1949"/>
                <a:gd name="T17" fmla="*/ 1875 h 2306"/>
                <a:gd name="T18" fmla="*/ 885 w 1949"/>
                <a:gd name="T19" fmla="*/ 1875 h 2306"/>
                <a:gd name="T20" fmla="*/ 945 w 1949"/>
                <a:gd name="T21" fmla="*/ 1767 h 2306"/>
                <a:gd name="T22" fmla="*/ 1108 w 1949"/>
                <a:gd name="T23" fmla="*/ 1583 h 2306"/>
                <a:gd name="T24" fmla="*/ 1195 w 1949"/>
                <a:gd name="T25" fmla="*/ 1461 h 2306"/>
                <a:gd name="T26" fmla="*/ 1227 w 1949"/>
                <a:gd name="T27" fmla="*/ 1323 h 2306"/>
                <a:gd name="T28" fmla="*/ 1151 w 1949"/>
                <a:gd name="T29" fmla="*/ 1201 h 2306"/>
                <a:gd name="T30" fmla="*/ 1241 w 1949"/>
                <a:gd name="T31" fmla="*/ 1092 h 2306"/>
                <a:gd name="T32" fmla="*/ 1270 w 1949"/>
                <a:gd name="T33" fmla="*/ 1030 h 2306"/>
                <a:gd name="T34" fmla="*/ 1298 w 1949"/>
                <a:gd name="T35" fmla="*/ 938 h 2306"/>
                <a:gd name="T36" fmla="*/ 1344 w 1949"/>
                <a:gd name="T37" fmla="*/ 892 h 2306"/>
                <a:gd name="T38" fmla="*/ 1374 w 1949"/>
                <a:gd name="T39" fmla="*/ 908 h 2306"/>
                <a:gd name="T40" fmla="*/ 1433 w 1949"/>
                <a:gd name="T41" fmla="*/ 954 h 2306"/>
                <a:gd name="T42" fmla="*/ 1536 w 1949"/>
                <a:gd name="T43" fmla="*/ 1154 h 2306"/>
                <a:gd name="T44" fmla="*/ 1536 w 1949"/>
                <a:gd name="T45" fmla="*/ 1323 h 2306"/>
                <a:gd name="T46" fmla="*/ 1594 w 1949"/>
                <a:gd name="T47" fmla="*/ 1415 h 2306"/>
                <a:gd name="T48" fmla="*/ 1653 w 1949"/>
                <a:gd name="T49" fmla="*/ 1583 h 2306"/>
                <a:gd name="T50" fmla="*/ 1800 w 1949"/>
                <a:gd name="T51" fmla="*/ 1645 h 2306"/>
                <a:gd name="T52" fmla="*/ 1860 w 1949"/>
                <a:gd name="T53" fmla="*/ 1539 h 2306"/>
                <a:gd name="T54" fmla="*/ 1903 w 1949"/>
                <a:gd name="T55" fmla="*/ 1214 h 2306"/>
                <a:gd name="T56" fmla="*/ 1890 w 1949"/>
                <a:gd name="T57" fmla="*/ 938 h 2306"/>
                <a:gd name="T58" fmla="*/ 1919 w 1949"/>
                <a:gd name="T59" fmla="*/ 740 h 2306"/>
                <a:gd name="T60" fmla="*/ 1919 w 1949"/>
                <a:gd name="T61" fmla="*/ 602 h 2306"/>
                <a:gd name="T62" fmla="*/ 1773 w 1949"/>
                <a:gd name="T63" fmla="*/ 477 h 2306"/>
                <a:gd name="T64" fmla="*/ 1580 w 1949"/>
                <a:gd name="T65" fmla="*/ 523 h 2306"/>
                <a:gd name="T66" fmla="*/ 1507 w 1949"/>
                <a:gd name="T67" fmla="*/ 277 h 2306"/>
                <a:gd name="T68" fmla="*/ 1314 w 1949"/>
                <a:gd name="T69" fmla="*/ 325 h 2306"/>
                <a:gd name="T70" fmla="*/ 1091 w 1949"/>
                <a:gd name="T71" fmla="*/ 431 h 2306"/>
                <a:gd name="T72" fmla="*/ 1048 w 1949"/>
                <a:gd name="T73" fmla="*/ 293 h 2306"/>
                <a:gd name="T74" fmla="*/ 871 w 1949"/>
                <a:gd name="T75" fmla="*/ 79 h 2306"/>
                <a:gd name="T76" fmla="*/ 635 w 1949"/>
                <a:gd name="T77" fmla="*/ 247 h 2306"/>
                <a:gd name="T78" fmla="*/ 635 w 1949"/>
                <a:gd name="T79" fmla="*/ 293 h 2306"/>
                <a:gd name="T80" fmla="*/ 562 w 1949"/>
                <a:gd name="T81" fmla="*/ 401 h 2306"/>
                <a:gd name="T82" fmla="*/ 429 w 1949"/>
                <a:gd name="T83" fmla="*/ 477 h 2306"/>
                <a:gd name="T84" fmla="*/ 472 w 1949"/>
                <a:gd name="T85" fmla="*/ 586 h 2306"/>
                <a:gd name="T86" fmla="*/ 442 w 1949"/>
                <a:gd name="T87" fmla="*/ 678 h 2306"/>
                <a:gd name="T88" fmla="*/ 385 w 1949"/>
                <a:gd name="T89" fmla="*/ 846 h 2306"/>
                <a:gd name="T90" fmla="*/ 309 w 1949"/>
                <a:gd name="T91" fmla="*/ 892 h 2306"/>
                <a:gd name="T92" fmla="*/ 339 w 1949"/>
                <a:gd name="T93" fmla="*/ 1016 h 2306"/>
                <a:gd name="T94" fmla="*/ 399 w 1949"/>
                <a:gd name="T95" fmla="*/ 1168 h 2306"/>
                <a:gd name="T96" fmla="*/ 282 w 1949"/>
                <a:gd name="T97" fmla="*/ 1230 h 2306"/>
                <a:gd name="T98" fmla="*/ 192 w 1949"/>
                <a:gd name="T99" fmla="*/ 1431 h 2306"/>
                <a:gd name="T100" fmla="*/ 119 w 1949"/>
                <a:gd name="T101" fmla="*/ 1599 h 2306"/>
                <a:gd name="T102" fmla="*/ 0 w 1949"/>
                <a:gd name="T103" fmla="*/ 1753 h 2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49" h="2306">
                  <a:moveTo>
                    <a:pt x="0" y="1799"/>
                  </a:moveTo>
                  <a:lnTo>
                    <a:pt x="16" y="1875"/>
                  </a:lnTo>
                  <a:lnTo>
                    <a:pt x="30" y="1892"/>
                  </a:lnTo>
                  <a:lnTo>
                    <a:pt x="119" y="1922"/>
                  </a:lnTo>
                  <a:lnTo>
                    <a:pt x="149" y="1938"/>
                  </a:lnTo>
                  <a:lnTo>
                    <a:pt x="149" y="1954"/>
                  </a:lnTo>
                  <a:lnTo>
                    <a:pt x="133" y="1954"/>
                  </a:lnTo>
                  <a:lnTo>
                    <a:pt x="133" y="1968"/>
                  </a:lnTo>
                  <a:lnTo>
                    <a:pt x="103" y="1998"/>
                  </a:lnTo>
                  <a:lnTo>
                    <a:pt x="103" y="2030"/>
                  </a:lnTo>
                  <a:lnTo>
                    <a:pt x="103" y="2092"/>
                  </a:lnTo>
                  <a:lnTo>
                    <a:pt x="89" y="2136"/>
                  </a:lnTo>
                  <a:lnTo>
                    <a:pt x="75" y="2152"/>
                  </a:lnTo>
                  <a:lnTo>
                    <a:pt x="59" y="2182"/>
                  </a:lnTo>
                  <a:lnTo>
                    <a:pt x="30" y="2198"/>
                  </a:lnTo>
                  <a:lnTo>
                    <a:pt x="30" y="2214"/>
                  </a:lnTo>
                  <a:lnTo>
                    <a:pt x="43" y="2214"/>
                  </a:lnTo>
                  <a:lnTo>
                    <a:pt x="75" y="2230"/>
                  </a:lnTo>
                  <a:lnTo>
                    <a:pt x="89" y="2198"/>
                  </a:lnTo>
                  <a:lnTo>
                    <a:pt x="149" y="2214"/>
                  </a:lnTo>
                  <a:lnTo>
                    <a:pt x="163" y="2214"/>
                  </a:lnTo>
                  <a:lnTo>
                    <a:pt x="149" y="2244"/>
                  </a:lnTo>
                  <a:lnTo>
                    <a:pt x="149" y="2306"/>
                  </a:lnTo>
                  <a:lnTo>
                    <a:pt x="222" y="2306"/>
                  </a:lnTo>
                  <a:lnTo>
                    <a:pt x="236" y="2274"/>
                  </a:lnTo>
                  <a:lnTo>
                    <a:pt x="325" y="2198"/>
                  </a:lnTo>
                  <a:lnTo>
                    <a:pt x="369" y="2106"/>
                  </a:lnTo>
                  <a:lnTo>
                    <a:pt x="458" y="2092"/>
                  </a:lnTo>
                  <a:lnTo>
                    <a:pt x="486" y="2060"/>
                  </a:lnTo>
                  <a:lnTo>
                    <a:pt x="502" y="2044"/>
                  </a:lnTo>
                  <a:lnTo>
                    <a:pt x="532" y="2076"/>
                  </a:lnTo>
                  <a:lnTo>
                    <a:pt x="546" y="2044"/>
                  </a:lnTo>
                  <a:lnTo>
                    <a:pt x="575" y="2030"/>
                  </a:lnTo>
                  <a:lnTo>
                    <a:pt x="605" y="2044"/>
                  </a:lnTo>
                  <a:lnTo>
                    <a:pt x="621" y="2030"/>
                  </a:lnTo>
                  <a:lnTo>
                    <a:pt x="649" y="2030"/>
                  </a:lnTo>
                  <a:lnTo>
                    <a:pt x="665" y="2030"/>
                  </a:lnTo>
                  <a:lnTo>
                    <a:pt x="665" y="2014"/>
                  </a:lnTo>
                  <a:lnTo>
                    <a:pt x="665" y="1998"/>
                  </a:lnTo>
                  <a:lnTo>
                    <a:pt x="692" y="1984"/>
                  </a:lnTo>
                  <a:lnTo>
                    <a:pt x="725" y="1998"/>
                  </a:lnTo>
                  <a:lnTo>
                    <a:pt x="768" y="1922"/>
                  </a:lnTo>
                  <a:lnTo>
                    <a:pt x="782" y="1892"/>
                  </a:lnTo>
                  <a:lnTo>
                    <a:pt x="798" y="1875"/>
                  </a:lnTo>
                  <a:lnTo>
                    <a:pt x="828" y="1875"/>
                  </a:lnTo>
                  <a:lnTo>
                    <a:pt x="798" y="1829"/>
                  </a:lnTo>
                  <a:lnTo>
                    <a:pt x="828" y="1816"/>
                  </a:lnTo>
                  <a:lnTo>
                    <a:pt x="858" y="1845"/>
                  </a:lnTo>
                  <a:lnTo>
                    <a:pt x="871" y="1859"/>
                  </a:lnTo>
                  <a:lnTo>
                    <a:pt x="885" y="1875"/>
                  </a:lnTo>
                  <a:lnTo>
                    <a:pt x="901" y="1845"/>
                  </a:lnTo>
                  <a:lnTo>
                    <a:pt x="915" y="1845"/>
                  </a:lnTo>
                  <a:lnTo>
                    <a:pt x="945" y="1799"/>
                  </a:lnTo>
                  <a:lnTo>
                    <a:pt x="945" y="1783"/>
                  </a:lnTo>
                  <a:lnTo>
                    <a:pt x="945" y="1767"/>
                  </a:lnTo>
                  <a:lnTo>
                    <a:pt x="1018" y="1691"/>
                  </a:lnTo>
                  <a:lnTo>
                    <a:pt x="1018" y="1661"/>
                  </a:lnTo>
                  <a:lnTo>
                    <a:pt x="1034" y="1645"/>
                  </a:lnTo>
                  <a:lnTo>
                    <a:pt x="1078" y="1615"/>
                  </a:lnTo>
                  <a:lnTo>
                    <a:pt x="1108" y="1583"/>
                  </a:lnTo>
                  <a:lnTo>
                    <a:pt x="1137" y="1569"/>
                  </a:lnTo>
                  <a:lnTo>
                    <a:pt x="1151" y="1553"/>
                  </a:lnTo>
                  <a:lnTo>
                    <a:pt x="1151" y="1523"/>
                  </a:lnTo>
                  <a:lnTo>
                    <a:pt x="1181" y="1461"/>
                  </a:lnTo>
                  <a:lnTo>
                    <a:pt x="1195" y="1461"/>
                  </a:lnTo>
                  <a:lnTo>
                    <a:pt x="1227" y="1415"/>
                  </a:lnTo>
                  <a:lnTo>
                    <a:pt x="1211" y="1385"/>
                  </a:lnTo>
                  <a:lnTo>
                    <a:pt x="1211" y="1369"/>
                  </a:lnTo>
                  <a:lnTo>
                    <a:pt x="1211" y="1339"/>
                  </a:lnTo>
                  <a:lnTo>
                    <a:pt x="1227" y="1323"/>
                  </a:lnTo>
                  <a:lnTo>
                    <a:pt x="1211" y="1306"/>
                  </a:lnTo>
                  <a:lnTo>
                    <a:pt x="1195" y="1306"/>
                  </a:lnTo>
                  <a:lnTo>
                    <a:pt x="1181" y="1293"/>
                  </a:lnTo>
                  <a:lnTo>
                    <a:pt x="1167" y="1247"/>
                  </a:lnTo>
                  <a:lnTo>
                    <a:pt x="1151" y="1201"/>
                  </a:lnTo>
                  <a:lnTo>
                    <a:pt x="1167" y="1184"/>
                  </a:lnTo>
                  <a:lnTo>
                    <a:pt x="1181" y="1168"/>
                  </a:lnTo>
                  <a:lnTo>
                    <a:pt x="1181" y="1138"/>
                  </a:lnTo>
                  <a:lnTo>
                    <a:pt x="1181" y="1138"/>
                  </a:lnTo>
                  <a:lnTo>
                    <a:pt x="1241" y="1092"/>
                  </a:lnTo>
                  <a:lnTo>
                    <a:pt x="1241" y="1076"/>
                  </a:lnTo>
                  <a:lnTo>
                    <a:pt x="1254" y="1076"/>
                  </a:lnTo>
                  <a:lnTo>
                    <a:pt x="1254" y="1062"/>
                  </a:lnTo>
                  <a:lnTo>
                    <a:pt x="1270" y="1046"/>
                  </a:lnTo>
                  <a:lnTo>
                    <a:pt x="1270" y="1030"/>
                  </a:lnTo>
                  <a:lnTo>
                    <a:pt x="1284" y="1016"/>
                  </a:lnTo>
                  <a:lnTo>
                    <a:pt x="1284" y="1000"/>
                  </a:lnTo>
                  <a:lnTo>
                    <a:pt x="1270" y="984"/>
                  </a:lnTo>
                  <a:lnTo>
                    <a:pt x="1284" y="954"/>
                  </a:lnTo>
                  <a:lnTo>
                    <a:pt x="1298" y="938"/>
                  </a:lnTo>
                  <a:lnTo>
                    <a:pt x="1314" y="938"/>
                  </a:lnTo>
                  <a:lnTo>
                    <a:pt x="1330" y="938"/>
                  </a:lnTo>
                  <a:lnTo>
                    <a:pt x="1330" y="924"/>
                  </a:lnTo>
                  <a:lnTo>
                    <a:pt x="1344" y="908"/>
                  </a:lnTo>
                  <a:lnTo>
                    <a:pt x="1344" y="892"/>
                  </a:lnTo>
                  <a:lnTo>
                    <a:pt x="1358" y="846"/>
                  </a:lnTo>
                  <a:lnTo>
                    <a:pt x="1374" y="846"/>
                  </a:lnTo>
                  <a:lnTo>
                    <a:pt x="1387" y="878"/>
                  </a:lnTo>
                  <a:lnTo>
                    <a:pt x="1374" y="892"/>
                  </a:lnTo>
                  <a:lnTo>
                    <a:pt x="1374" y="908"/>
                  </a:lnTo>
                  <a:lnTo>
                    <a:pt x="1374" y="924"/>
                  </a:lnTo>
                  <a:lnTo>
                    <a:pt x="1387" y="924"/>
                  </a:lnTo>
                  <a:lnTo>
                    <a:pt x="1403" y="924"/>
                  </a:lnTo>
                  <a:lnTo>
                    <a:pt x="1433" y="938"/>
                  </a:lnTo>
                  <a:lnTo>
                    <a:pt x="1433" y="954"/>
                  </a:lnTo>
                  <a:lnTo>
                    <a:pt x="1447" y="984"/>
                  </a:lnTo>
                  <a:lnTo>
                    <a:pt x="1433" y="1030"/>
                  </a:lnTo>
                  <a:lnTo>
                    <a:pt x="1447" y="1046"/>
                  </a:lnTo>
                  <a:lnTo>
                    <a:pt x="1520" y="1122"/>
                  </a:lnTo>
                  <a:lnTo>
                    <a:pt x="1536" y="1154"/>
                  </a:lnTo>
                  <a:lnTo>
                    <a:pt x="1536" y="1230"/>
                  </a:lnTo>
                  <a:lnTo>
                    <a:pt x="1564" y="1260"/>
                  </a:lnTo>
                  <a:lnTo>
                    <a:pt x="1550" y="1277"/>
                  </a:lnTo>
                  <a:lnTo>
                    <a:pt x="1536" y="1293"/>
                  </a:lnTo>
                  <a:lnTo>
                    <a:pt x="1536" y="1323"/>
                  </a:lnTo>
                  <a:lnTo>
                    <a:pt x="1550" y="1353"/>
                  </a:lnTo>
                  <a:lnTo>
                    <a:pt x="1550" y="1369"/>
                  </a:lnTo>
                  <a:lnTo>
                    <a:pt x="1580" y="1385"/>
                  </a:lnTo>
                  <a:lnTo>
                    <a:pt x="1580" y="1399"/>
                  </a:lnTo>
                  <a:lnTo>
                    <a:pt x="1594" y="1415"/>
                  </a:lnTo>
                  <a:lnTo>
                    <a:pt x="1610" y="1445"/>
                  </a:lnTo>
                  <a:lnTo>
                    <a:pt x="1610" y="1461"/>
                  </a:lnTo>
                  <a:lnTo>
                    <a:pt x="1624" y="1539"/>
                  </a:lnTo>
                  <a:lnTo>
                    <a:pt x="1653" y="1569"/>
                  </a:lnTo>
                  <a:lnTo>
                    <a:pt x="1653" y="1583"/>
                  </a:lnTo>
                  <a:lnTo>
                    <a:pt x="1667" y="1629"/>
                  </a:lnTo>
                  <a:lnTo>
                    <a:pt x="1713" y="1645"/>
                  </a:lnTo>
                  <a:lnTo>
                    <a:pt x="1743" y="1645"/>
                  </a:lnTo>
                  <a:lnTo>
                    <a:pt x="1773" y="1645"/>
                  </a:lnTo>
                  <a:lnTo>
                    <a:pt x="1800" y="1645"/>
                  </a:lnTo>
                  <a:lnTo>
                    <a:pt x="1816" y="1645"/>
                  </a:lnTo>
                  <a:lnTo>
                    <a:pt x="1832" y="1629"/>
                  </a:lnTo>
                  <a:lnTo>
                    <a:pt x="1846" y="1599"/>
                  </a:lnTo>
                  <a:lnTo>
                    <a:pt x="1860" y="1569"/>
                  </a:lnTo>
                  <a:lnTo>
                    <a:pt x="1860" y="1539"/>
                  </a:lnTo>
                  <a:lnTo>
                    <a:pt x="1876" y="1461"/>
                  </a:lnTo>
                  <a:lnTo>
                    <a:pt x="1860" y="1353"/>
                  </a:lnTo>
                  <a:lnTo>
                    <a:pt x="1876" y="1306"/>
                  </a:lnTo>
                  <a:lnTo>
                    <a:pt x="1890" y="1293"/>
                  </a:lnTo>
                  <a:lnTo>
                    <a:pt x="1903" y="1214"/>
                  </a:lnTo>
                  <a:lnTo>
                    <a:pt x="1890" y="1168"/>
                  </a:lnTo>
                  <a:lnTo>
                    <a:pt x="1890" y="1106"/>
                  </a:lnTo>
                  <a:lnTo>
                    <a:pt x="1890" y="1046"/>
                  </a:lnTo>
                  <a:lnTo>
                    <a:pt x="1890" y="954"/>
                  </a:lnTo>
                  <a:lnTo>
                    <a:pt x="1890" y="938"/>
                  </a:lnTo>
                  <a:lnTo>
                    <a:pt x="1860" y="892"/>
                  </a:lnTo>
                  <a:lnTo>
                    <a:pt x="1860" y="830"/>
                  </a:lnTo>
                  <a:lnTo>
                    <a:pt x="1832" y="830"/>
                  </a:lnTo>
                  <a:lnTo>
                    <a:pt x="1800" y="800"/>
                  </a:lnTo>
                  <a:lnTo>
                    <a:pt x="1919" y="740"/>
                  </a:lnTo>
                  <a:lnTo>
                    <a:pt x="1949" y="691"/>
                  </a:lnTo>
                  <a:lnTo>
                    <a:pt x="1949" y="662"/>
                  </a:lnTo>
                  <a:lnTo>
                    <a:pt x="1949" y="648"/>
                  </a:lnTo>
                  <a:lnTo>
                    <a:pt x="1935" y="648"/>
                  </a:lnTo>
                  <a:lnTo>
                    <a:pt x="1919" y="602"/>
                  </a:lnTo>
                  <a:lnTo>
                    <a:pt x="1903" y="586"/>
                  </a:lnTo>
                  <a:lnTo>
                    <a:pt x="1890" y="523"/>
                  </a:lnTo>
                  <a:lnTo>
                    <a:pt x="1876" y="493"/>
                  </a:lnTo>
                  <a:lnTo>
                    <a:pt x="1860" y="477"/>
                  </a:lnTo>
                  <a:lnTo>
                    <a:pt x="1773" y="477"/>
                  </a:lnTo>
                  <a:lnTo>
                    <a:pt x="1743" y="477"/>
                  </a:lnTo>
                  <a:lnTo>
                    <a:pt x="1653" y="477"/>
                  </a:lnTo>
                  <a:lnTo>
                    <a:pt x="1640" y="463"/>
                  </a:lnTo>
                  <a:lnTo>
                    <a:pt x="1640" y="493"/>
                  </a:lnTo>
                  <a:lnTo>
                    <a:pt x="1580" y="523"/>
                  </a:lnTo>
                  <a:lnTo>
                    <a:pt x="1536" y="523"/>
                  </a:lnTo>
                  <a:lnTo>
                    <a:pt x="1536" y="493"/>
                  </a:lnTo>
                  <a:lnTo>
                    <a:pt x="1564" y="385"/>
                  </a:lnTo>
                  <a:lnTo>
                    <a:pt x="1536" y="277"/>
                  </a:lnTo>
                  <a:lnTo>
                    <a:pt x="1507" y="277"/>
                  </a:lnTo>
                  <a:lnTo>
                    <a:pt x="1463" y="263"/>
                  </a:lnTo>
                  <a:lnTo>
                    <a:pt x="1433" y="277"/>
                  </a:lnTo>
                  <a:lnTo>
                    <a:pt x="1403" y="277"/>
                  </a:lnTo>
                  <a:lnTo>
                    <a:pt x="1358" y="309"/>
                  </a:lnTo>
                  <a:lnTo>
                    <a:pt x="1314" y="325"/>
                  </a:lnTo>
                  <a:lnTo>
                    <a:pt x="1270" y="431"/>
                  </a:lnTo>
                  <a:lnTo>
                    <a:pt x="1227" y="447"/>
                  </a:lnTo>
                  <a:lnTo>
                    <a:pt x="1211" y="447"/>
                  </a:lnTo>
                  <a:lnTo>
                    <a:pt x="1181" y="447"/>
                  </a:lnTo>
                  <a:lnTo>
                    <a:pt x="1091" y="431"/>
                  </a:lnTo>
                  <a:lnTo>
                    <a:pt x="1091" y="401"/>
                  </a:lnTo>
                  <a:lnTo>
                    <a:pt x="1078" y="371"/>
                  </a:lnTo>
                  <a:lnTo>
                    <a:pt x="1064" y="339"/>
                  </a:lnTo>
                  <a:lnTo>
                    <a:pt x="1048" y="325"/>
                  </a:lnTo>
                  <a:lnTo>
                    <a:pt x="1048" y="293"/>
                  </a:lnTo>
                  <a:lnTo>
                    <a:pt x="1034" y="247"/>
                  </a:lnTo>
                  <a:lnTo>
                    <a:pt x="988" y="79"/>
                  </a:lnTo>
                  <a:lnTo>
                    <a:pt x="975" y="49"/>
                  </a:lnTo>
                  <a:lnTo>
                    <a:pt x="901" y="79"/>
                  </a:lnTo>
                  <a:lnTo>
                    <a:pt x="871" y="79"/>
                  </a:lnTo>
                  <a:lnTo>
                    <a:pt x="798" y="63"/>
                  </a:lnTo>
                  <a:lnTo>
                    <a:pt x="738" y="17"/>
                  </a:lnTo>
                  <a:lnTo>
                    <a:pt x="692" y="33"/>
                  </a:lnTo>
                  <a:lnTo>
                    <a:pt x="665" y="0"/>
                  </a:lnTo>
                  <a:lnTo>
                    <a:pt x="635" y="247"/>
                  </a:lnTo>
                  <a:lnTo>
                    <a:pt x="621" y="233"/>
                  </a:lnTo>
                  <a:lnTo>
                    <a:pt x="605" y="201"/>
                  </a:lnTo>
                  <a:lnTo>
                    <a:pt x="589" y="201"/>
                  </a:lnTo>
                  <a:lnTo>
                    <a:pt x="605" y="277"/>
                  </a:lnTo>
                  <a:lnTo>
                    <a:pt x="635" y="293"/>
                  </a:lnTo>
                  <a:lnTo>
                    <a:pt x="621" y="325"/>
                  </a:lnTo>
                  <a:lnTo>
                    <a:pt x="605" y="385"/>
                  </a:lnTo>
                  <a:lnTo>
                    <a:pt x="605" y="415"/>
                  </a:lnTo>
                  <a:lnTo>
                    <a:pt x="575" y="401"/>
                  </a:lnTo>
                  <a:lnTo>
                    <a:pt x="562" y="401"/>
                  </a:lnTo>
                  <a:lnTo>
                    <a:pt x="516" y="477"/>
                  </a:lnTo>
                  <a:lnTo>
                    <a:pt x="502" y="477"/>
                  </a:lnTo>
                  <a:lnTo>
                    <a:pt x="472" y="477"/>
                  </a:lnTo>
                  <a:lnTo>
                    <a:pt x="458" y="463"/>
                  </a:lnTo>
                  <a:lnTo>
                    <a:pt x="429" y="477"/>
                  </a:lnTo>
                  <a:lnTo>
                    <a:pt x="429" y="509"/>
                  </a:lnTo>
                  <a:lnTo>
                    <a:pt x="442" y="493"/>
                  </a:lnTo>
                  <a:lnTo>
                    <a:pt x="442" y="569"/>
                  </a:lnTo>
                  <a:lnTo>
                    <a:pt x="458" y="569"/>
                  </a:lnTo>
                  <a:lnTo>
                    <a:pt x="472" y="586"/>
                  </a:lnTo>
                  <a:lnTo>
                    <a:pt x="472" y="602"/>
                  </a:lnTo>
                  <a:lnTo>
                    <a:pt x="486" y="632"/>
                  </a:lnTo>
                  <a:lnTo>
                    <a:pt x="472" y="632"/>
                  </a:lnTo>
                  <a:lnTo>
                    <a:pt x="458" y="662"/>
                  </a:lnTo>
                  <a:lnTo>
                    <a:pt x="442" y="678"/>
                  </a:lnTo>
                  <a:lnTo>
                    <a:pt x="429" y="678"/>
                  </a:lnTo>
                  <a:lnTo>
                    <a:pt x="429" y="770"/>
                  </a:lnTo>
                  <a:lnTo>
                    <a:pt x="429" y="786"/>
                  </a:lnTo>
                  <a:lnTo>
                    <a:pt x="429" y="800"/>
                  </a:lnTo>
                  <a:lnTo>
                    <a:pt x="385" y="846"/>
                  </a:lnTo>
                  <a:lnTo>
                    <a:pt x="369" y="830"/>
                  </a:lnTo>
                  <a:lnTo>
                    <a:pt x="339" y="846"/>
                  </a:lnTo>
                  <a:lnTo>
                    <a:pt x="325" y="830"/>
                  </a:lnTo>
                  <a:lnTo>
                    <a:pt x="309" y="846"/>
                  </a:lnTo>
                  <a:lnTo>
                    <a:pt x="309" y="892"/>
                  </a:lnTo>
                  <a:lnTo>
                    <a:pt x="325" y="908"/>
                  </a:lnTo>
                  <a:lnTo>
                    <a:pt x="339" y="924"/>
                  </a:lnTo>
                  <a:lnTo>
                    <a:pt x="339" y="984"/>
                  </a:lnTo>
                  <a:lnTo>
                    <a:pt x="325" y="1000"/>
                  </a:lnTo>
                  <a:lnTo>
                    <a:pt x="339" y="1016"/>
                  </a:lnTo>
                  <a:lnTo>
                    <a:pt x="369" y="1046"/>
                  </a:lnTo>
                  <a:lnTo>
                    <a:pt x="369" y="1062"/>
                  </a:lnTo>
                  <a:lnTo>
                    <a:pt x="369" y="1092"/>
                  </a:lnTo>
                  <a:lnTo>
                    <a:pt x="385" y="1106"/>
                  </a:lnTo>
                  <a:lnTo>
                    <a:pt x="399" y="1168"/>
                  </a:lnTo>
                  <a:lnTo>
                    <a:pt x="369" y="1184"/>
                  </a:lnTo>
                  <a:lnTo>
                    <a:pt x="355" y="1201"/>
                  </a:lnTo>
                  <a:lnTo>
                    <a:pt x="309" y="1201"/>
                  </a:lnTo>
                  <a:lnTo>
                    <a:pt x="282" y="1214"/>
                  </a:lnTo>
                  <a:lnTo>
                    <a:pt x="282" y="1230"/>
                  </a:lnTo>
                  <a:lnTo>
                    <a:pt x="266" y="1260"/>
                  </a:lnTo>
                  <a:lnTo>
                    <a:pt x="252" y="1260"/>
                  </a:lnTo>
                  <a:lnTo>
                    <a:pt x="236" y="1385"/>
                  </a:lnTo>
                  <a:lnTo>
                    <a:pt x="206" y="1415"/>
                  </a:lnTo>
                  <a:lnTo>
                    <a:pt x="192" y="1431"/>
                  </a:lnTo>
                  <a:lnTo>
                    <a:pt x="206" y="1461"/>
                  </a:lnTo>
                  <a:lnTo>
                    <a:pt x="206" y="1477"/>
                  </a:lnTo>
                  <a:lnTo>
                    <a:pt x="192" y="1493"/>
                  </a:lnTo>
                  <a:lnTo>
                    <a:pt x="163" y="1507"/>
                  </a:lnTo>
                  <a:lnTo>
                    <a:pt x="119" y="1599"/>
                  </a:lnTo>
                  <a:lnTo>
                    <a:pt x="30" y="1677"/>
                  </a:lnTo>
                  <a:lnTo>
                    <a:pt x="30" y="1707"/>
                  </a:lnTo>
                  <a:lnTo>
                    <a:pt x="16" y="1737"/>
                  </a:lnTo>
                  <a:lnTo>
                    <a:pt x="16" y="1753"/>
                  </a:lnTo>
                  <a:lnTo>
                    <a:pt x="0" y="1753"/>
                  </a:lnTo>
                  <a:lnTo>
                    <a:pt x="0" y="1799"/>
                  </a:lnTo>
                  <a:lnTo>
                    <a:pt x="0" y="1799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38806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8643" y="1958"/>
              <a:ext cx="1056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Toluca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82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7826125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60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78483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104" y="1819495"/>
            <a:ext cx="3168352" cy="19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19528" y="897224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Megas como mínimo)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41" y="1844824"/>
            <a:ext cx="3351397" cy="209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87" y="4104467"/>
            <a:ext cx="3336051" cy="232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190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7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7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5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790217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Documento" r:id="rId3" imgW="8422508" imgH="5623788" progId="Word.Document.12">
                  <p:embed/>
                </p:oleObj>
              </mc:Choice>
              <mc:Fallback>
                <p:oleObj name="Documento" r:id="rId3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2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338</Words>
  <Application>Microsoft Office PowerPoint</Application>
  <PresentationFormat>Presentación en pantalla (4:3)</PresentationFormat>
  <Paragraphs>90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151</cp:revision>
  <cp:lastPrinted>2018-12-27T21:16:22Z</cp:lastPrinted>
  <dcterms:created xsi:type="dcterms:W3CDTF">2018-12-04T21:42:05Z</dcterms:created>
  <dcterms:modified xsi:type="dcterms:W3CDTF">2019-02-05T23:13:25Z</dcterms:modified>
</cp:coreProperties>
</file>