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68" r:id="rId7"/>
    <p:sldId id="272" r:id="rId8"/>
    <p:sldId id="271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68"/>
            <p14:sldId id="272"/>
            <p14:sldId id="27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5" d="100"/>
          <a:sy n="105" d="100"/>
        </p:scale>
        <p:origin x="-2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21/01/2019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21/01/2019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24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enero, 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396" y="4101871"/>
            <a:ext cx="3458902" cy="2589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58828" y="6669360"/>
            <a:ext cx="375134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900" dirty="0"/>
              <a:t>https://es.wikipedia.org/wiki/Durango#/media/File:Durango,_Mexico_7.jpg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38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62"/>
          <a:stretch/>
        </p:blipFill>
        <p:spPr bwMode="auto">
          <a:xfrm>
            <a:off x="2660416" y="4243193"/>
            <a:ext cx="3794373" cy="2635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26684"/>
            <a:ext cx="4283968" cy="2983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" y="4231012"/>
            <a:ext cx="2659499" cy="26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795" y="4581129"/>
            <a:ext cx="329804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589152" y="3861048"/>
            <a:ext cx="2251866" cy="126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3450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4" name="3 CuadroTexto"/>
          <p:cNvSpPr txBox="1"/>
          <p:nvPr/>
        </p:nvSpPr>
        <p:spPr>
          <a:xfrm>
            <a:off x="68950" y="5632599"/>
            <a:ext cx="13028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  <a:latin typeface="Montserrat ExtraLight" panose="00000300000000000000" pitchFamily="2" charset="0"/>
              </a:rPr>
              <a:t>EMAS 14</a:t>
            </a:r>
            <a:endParaRPr lang="es-MX" sz="1400" b="1" dirty="0">
              <a:solidFill>
                <a:schemeClr val="bg1"/>
              </a:solidFill>
              <a:latin typeface="Montserrat ExtraLight" panose="00000300000000000000" pitchFamily="2" charset="0"/>
            </a:endParaRPr>
          </a:p>
        </p:txBody>
      </p:sp>
      <p:grpSp>
        <p:nvGrpSpPr>
          <p:cNvPr id="13" name="12 Grupo"/>
          <p:cNvGrpSpPr/>
          <p:nvPr/>
        </p:nvGrpSpPr>
        <p:grpSpPr>
          <a:xfrm>
            <a:off x="1619672" y="2276872"/>
            <a:ext cx="5779604" cy="4464496"/>
            <a:chOff x="1619672" y="2276872"/>
            <a:chExt cx="5779604" cy="446449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672" y="4570103"/>
              <a:ext cx="2937322" cy="2171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925" y="2276873"/>
              <a:ext cx="3065351" cy="244717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2144" y="4494170"/>
              <a:ext cx="3068168" cy="2247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2" name="11 Grupo"/>
            <p:cNvGrpSpPr/>
            <p:nvPr/>
          </p:nvGrpSpPr>
          <p:grpSpPr>
            <a:xfrm>
              <a:off x="1619672" y="2276872"/>
              <a:ext cx="2714253" cy="2585678"/>
              <a:chOff x="1619672" y="2276872"/>
              <a:chExt cx="2714253" cy="2585678"/>
            </a:xfrm>
          </p:grpSpPr>
          <p:pic>
            <p:nvPicPr>
              <p:cNvPr id="7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3090"/>
              <a:stretch/>
            </p:blipFill>
            <p:spPr bwMode="auto">
              <a:xfrm>
                <a:off x="1619672" y="2276872"/>
                <a:ext cx="2714253" cy="258567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9" name="8 CuadroTexto"/>
              <p:cNvSpPr txBox="1"/>
              <p:nvPr/>
            </p:nvSpPr>
            <p:spPr>
              <a:xfrm>
                <a:off x="1619672" y="4585551"/>
                <a:ext cx="134180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MX" sz="1200" b="1" dirty="0" smtClean="0">
                    <a:solidFill>
                      <a:schemeClr val="bg1"/>
                    </a:solidFill>
                    <a:latin typeface="Montserrat ExtraLight" panose="00000300000000000000" pitchFamily="2" charset="0"/>
                  </a:rPr>
                  <a:t>EMAS 9</a:t>
                </a:r>
                <a:endParaRPr lang="es-MX" sz="1200" b="1" dirty="0">
                  <a:solidFill>
                    <a:schemeClr val="bg1"/>
                  </a:solidFill>
                  <a:latin typeface="Montserrat ExtraLight" panose="000003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3489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chemeClr val="tx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0941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38919"/>
            <a:ext cx="5827754" cy="3431453"/>
            <a:chOff x="32886" y="1394066"/>
            <a:chExt cx="9042256" cy="5456085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78654" y="1604030"/>
              <a:ext cx="2896488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Central de Registro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4" y="1677857"/>
              <a:ext cx="3902075" cy="440434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200" b="1" dirty="0">
                  <a:effectLst/>
                </a:rPr>
                <a:t>     </a:t>
              </a:r>
              <a:r>
                <a:rPr lang="es-ES_tradnl" sz="1200" b="1" dirty="0" smtClean="0">
                  <a:effectLst/>
                </a:rPr>
                <a:t>T</a:t>
              </a:r>
              <a:r>
                <a:rPr lang="es-ES_tradnl" sz="1200" b="1" i="1" dirty="0" smtClean="0">
                  <a:effectLst/>
                </a:rPr>
                <a:t>elemetría vía  radio-módem</a:t>
              </a:r>
              <a:endParaRPr lang="es-ES_tradnl" sz="1200" b="1" i="1" dirty="0">
                <a:effectLst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394066"/>
              <a:ext cx="3801615" cy="411072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Petición de datos cada 10 minutos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100"/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100"/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70425"/>
              <a:ext cx="1720655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latin typeface="+mn-lt"/>
                </a:rPr>
                <a:t>Pluviómetros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19149"/>
              <a:ext cx="1151074" cy="41596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100" b="1" dirty="0" smtClean="0">
                  <a:effectLst/>
                  <a:latin typeface="+mn-lt"/>
                </a:rPr>
                <a:t>Niveles</a:t>
              </a:r>
              <a:endParaRPr lang="es-ES_tradnl" altLang="es-MX" sz="1100" b="1" dirty="0">
                <a:effectLst/>
                <a:latin typeface="+mn-lt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100"/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214599" y="4155630"/>
              <a:ext cx="2836796" cy="343580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Puesto de Registro Espejo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100"/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68044" y="2474702"/>
              <a:ext cx="1410540" cy="67533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effectLst/>
                  <a:latin typeface="+mn-lt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200" b="1" dirty="0" smtClean="0">
                  <a:latin typeface="+mn-lt"/>
                </a:rPr>
                <a:t>a </a:t>
              </a:r>
              <a:r>
                <a:rPr lang="es-ES_tradnl" altLang="es-MX" sz="1200" b="1" dirty="0" err="1" smtClean="0">
                  <a:latin typeface="+mn-lt"/>
                </a:rPr>
                <a:t>Cenapred</a:t>
              </a:r>
              <a:endParaRPr lang="es-ES_tradnl" altLang="es-MX" sz="1200" b="1" dirty="0">
                <a:effectLst/>
                <a:latin typeface="+mn-lt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100"/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5625602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7792</TotalTime>
  <Words>266</Words>
  <Application>Microsoft Office PowerPoint</Application>
  <PresentationFormat>Presentación en pantalla (4:3)</PresentationFormat>
  <Paragraphs>49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55</cp:revision>
  <dcterms:created xsi:type="dcterms:W3CDTF">2018-12-12T04:37:11Z</dcterms:created>
  <dcterms:modified xsi:type="dcterms:W3CDTF">2019-01-21T18:43:40Z</dcterms:modified>
</cp:coreProperties>
</file>