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08" r:id="rId2"/>
    <p:sldId id="280" r:id="rId3"/>
    <p:sldId id="305" r:id="rId4"/>
    <p:sldId id="306" r:id="rId5"/>
    <p:sldId id="307" r:id="rId6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29" autoAdjust="0"/>
  </p:normalViewPr>
  <p:slideViewPr>
    <p:cSldViewPr showGuides="1">
      <p:cViewPr>
        <p:scale>
          <a:sx n="100" d="100"/>
          <a:sy n="100" d="100"/>
        </p:scale>
        <p:origin x="-1848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15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ENAPROC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3135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3" y="1745724"/>
            <a:ext cx="372688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3,569,479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67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inundaciones, susceptibilidad de laderas,  residuos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ineros, bajas temperaturas, ondas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álidas y sustancias inflamables.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 (293 inscritos con  47 egresados), con una eficiencia terminal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16.0%.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7944" y="2965594"/>
            <a:ext cx="460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Sustancias químicas peligrosas almacenadas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por municipio</a:t>
            </a:r>
            <a:r>
              <a:rPr lang="es-MX" altLang="es-MX" sz="600" dirty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s-MX" altLang="es-MX" sz="600" dirty="0" smtClean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en el estado de </a:t>
            </a:r>
            <a:r>
              <a:rPr lang="es-ES" altLang="es-MX" sz="900" b="1" i="1" dirty="0" smtClean="0"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Chihuahua</a:t>
            </a:r>
            <a:endParaRPr kumimoji="0" lang="es-MX" altLang="es-MX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CHIHUAHUA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pSp>
        <p:nvGrpSpPr>
          <p:cNvPr id="12" name="Group 63"/>
          <p:cNvGrpSpPr>
            <a:grpSpLocks/>
          </p:cNvGrpSpPr>
          <p:nvPr/>
        </p:nvGrpSpPr>
        <p:grpSpPr bwMode="auto">
          <a:xfrm>
            <a:off x="7006452" y="1407602"/>
            <a:ext cx="1028700" cy="1257300"/>
            <a:chOff x="8541" y="1238"/>
            <a:chExt cx="1620" cy="1980"/>
          </a:xfrm>
        </p:grpSpPr>
        <p:sp>
          <p:nvSpPr>
            <p:cNvPr id="13" name="Freeform 64"/>
            <p:cNvSpPr>
              <a:spLocks/>
            </p:cNvSpPr>
            <p:nvPr/>
          </p:nvSpPr>
          <p:spPr bwMode="auto">
            <a:xfrm>
              <a:off x="8541" y="1238"/>
              <a:ext cx="1620" cy="1980"/>
            </a:xfrm>
            <a:custGeom>
              <a:avLst/>
              <a:gdLst>
                <a:gd name="T0" fmla="*/ 515 w 2667"/>
                <a:gd name="T1" fmla="*/ 0 h 3132"/>
                <a:gd name="T2" fmla="*/ 183 w 2667"/>
                <a:gd name="T3" fmla="*/ 259 h 3132"/>
                <a:gd name="T4" fmla="*/ 250 w 2667"/>
                <a:gd name="T5" fmla="*/ 556 h 3132"/>
                <a:gd name="T6" fmla="*/ 274 w 2667"/>
                <a:gd name="T7" fmla="*/ 1180 h 3132"/>
                <a:gd name="T8" fmla="*/ 255 w 2667"/>
                <a:gd name="T9" fmla="*/ 1357 h 3132"/>
                <a:gd name="T10" fmla="*/ 250 w 2667"/>
                <a:gd name="T11" fmla="*/ 1559 h 3132"/>
                <a:gd name="T12" fmla="*/ 265 w 2667"/>
                <a:gd name="T13" fmla="*/ 1684 h 3132"/>
                <a:gd name="T14" fmla="*/ 226 w 2667"/>
                <a:gd name="T15" fmla="*/ 1770 h 3132"/>
                <a:gd name="T16" fmla="*/ 96 w 2667"/>
                <a:gd name="T17" fmla="*/ 1736 h 3132"/>
                <a:gd name="T18" fmla="*/ 53 w 2667"/>
                <a:gd name="T19" fmla="*/ 1717 h 3132"/>
                <a:gd name="T20" fmla="*/ 14 w 2667"/>
                <a:gd name="T21" fmla="*/ 1746 h 3132"/>
                <a:gd name="T22" fmla="*/ 9 w 2667"/>
                <a:gd name="T23" fmla="*/ 1799 h 3132"/>
                <a:gd name="T24" fmla="*/ 38 w 2667"/>
                <a:gd name="T25" fmla="*/ 1880 h 3132"/>
                <a:gd name="T26" fmla="*/ 82 w 2667"/>
                <a:gd name="T27" fmla="*/ 1914 h 3132"/>
                <a:gd name="T28" fmla="*/ 163 w 2667"/>
                <a:gd name="T29" fmla="*/ 2072 h 3132"/>
                <a:gd name="T30" fmla="*/ 207 w 2667"/>
                <a:gd name="T31" fmla="*/ 2159 h 3132"/>
                <a:gd name="T32" fmla="*/ 183 w 2667"/>
                <a:gd name="T33" fmla="*/ 2264 h 3132"/>
                <a:gd name="T34" fmla="*/ 192 w 2667"/>
                <a:gd name="T35" fmla="*/ 2341 h 3132"/>
                <a:gd name="T36" fmla="*/ 298 w 2667"/>
                <a:gd name="T37" fmla="*/ 2355 h 3132"/>
                <a:gd name="T38" fmla="*/ 337 w 2667"/>
                <a:gd name="T39" fmla="*/ 2360 h 3132"/>
                <a:gd name="T40" fmla="*/ 423 w 2667"/>
                <a:gd name="T41" fmla="*/ 2408 h 3132"/>
                <a:gd name="T42" fmla="*/ 467 w 2667"/>
                <a:gd name="T43" fmla="*/ 2509 h 3132"/>
                <a:gd name="T44" fmla="*/ 515 w 2667"/>
                <a:gd name="T45" fmla="*/ 2705 h 3132"/>
                <a:gd name="T46" fmla="*/ 539 w 2667"/>
                <a:gd name="T47" fmla="*/ 2825 h 3132"/>
                <a:gd name="T48" fmla="*/ 582 w 2667"/>
                <a:gd name="T49" fmla="*/ 2849 h 3132"/>
                <a:gd name="T50" fmla="*/ 703 w 2667"/>
                <a:gd name="T51" fmla="*/ 2869 h 3132"/>
                <a:gd name="T52" fmla="*/ 732 w 2667"/>
                <a:gd name="T53" fmla="*/ 2960 h 3132"/>
                <a:gd name="T54" fmla="*/ 814 w 2667"/>
                <a:gd name="T55" fmla="*/ 3046 h 3132"/>
                <a:gd name="T56" fmla="*/ 915 w 2667"/>
                <a:gd name="T57" fmla="*/ 3132 h 3132"/>
                <a:gd name="T58" fmla="*/ 987 w 2667"/>
                <a:gd name="T59" fmla="*/ 3132 h 3132"/>
                <a:gd name="T60" fmla="*/ 1102 w 2667"/>
                <a:gd name="T61" fmla="*/ 2955 h 3132"/>
                <a:gd name="T62" fmla="*/ 1151 w 2667"/>
                <a:gd name="T63" fmla="*/ 2893 h 3132"/>
                <a:gd name="T64" fmla="*/ 1131 w 2667"/>
                <a:gd name="T65" fmla="*/ 2792 h 3132"/>
                <a:gd name="T66" fmla="*/ 1184 w 2667"/>
                <a:gd name="T67" fmla="*/ 2782 h 3132"/>
                <a:gd name="T68" fmla="*/ 1252 w 2667"/>
                <a:gd name="T69" fmla="*/ 2739 h 3132"/>
                <a:gd name="T70" fmla="*/ 1295 w 2667"/>
                <a:gd name="T71" fmla="*/ 2600 h 3132"/>
                <a:gd name="T72" fmla="*/ 1338 w 2667"/>
                <a:gd name="T73" fmla="*/ 2581 h 3132"/>
                <a:gd name="T74" fmla="*/ 1382 w 2667"/>
                <a:gd name="T75" fmla="*/ 2576 h 3132"/>
                <a:gd name="T76" fmla="*/ 1488 w 2667"/>
                <a:gd name="T77" fmla="*/ 2662 h 3132"/>
                <a:gd name="T78" fmla="*/ 1603 w 2667"/>
                <a:gd name="T79" fmla="*/ 2753 h 3132"/>
                <a:gd name="T80" fmla="*/ 1695 w 2667"/>
                <a:gd name="T81" fmla="*/ 2782 h 3132"/>
                <a:gd name="T82" fmla="*/ 1753 w 2667"/>
                <a:gd name="T83" fmla="*/ 2753 h 3132"/>
                <a:gd name="T84" fmla="*/ 1858 w 2667"/>
                <a:gd name="T85" fmla="*/ 2763 h 3132"/>
                <a:gd name="T86" fmla="*/ 1955 w 2667"/>
                <a:gd name="T87" fmla="*/ 2792 h 3132"/>
                <a:gd name="T88" fmla="*/ 2090 w 2667"/>
                <a:gd name="T89" fmla="*/ 2753 h 3132"/>
                <a:gd name="T90" fmla="*/ 2263 w 2667"/>
                <a:gd name="T91" fmla="*/ 2657 h 3132"/>
                <a:gd name="T92" fmla="*/ 2412 w 2667"/>
                <a:gd name="T93" fmla="*/ 2633 h 3132"/>
                <a:gd name="T94" fmla="*/ 2667 w 2667"/>
                <a:gd name="T95" fmla="*/ 1496 h 3132"/>
                <a:gd name="T96" fmla="*/ 2407 w 2667"/>
                <a:gd name="T97" fmla="*/ 1367 h 3132"/>
                <a:gd name="T98" fmla="*/ 2249 w 2667"/>
                <a:gd name="T99" fmla="*/ 1281 h 3132"/>
                <a:gd name="T100" fmla="*/ 2003 w 2667"/>
                <a:gd name="T101" fmla="*/ 959 h 3132"/>
                <a:gd name="T102" fmla="*/ 1887 w 2667"/>
                <a:gd name="T103" fmla="*/ 638 h 3132"/>
                <a:gd name="T104" fmla="*/ 1618 w 2667"/>
                <a:gd name="T105" fmla="*/ 398 h 3132"/>
                <a:gd name="T106" fmla="*/ 1406 w 2667"/>
                <a:gd name="T107" fmla="*/ 220 h 3132"/>
                <a:gd name="T108" fmla="*/ 1252 w 2667"/>
                <a:gd name="T109" fmla="*/ 48 h 3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67" h="3132">
                  <a:moveTo>
                    <a:pt x="1237" y="38"/>
                  </a:moveTo>
                  <a:lnTo>
                    <a:pt x="905" y="19"/>
                  </a:lnTo>
                  <a:lnTo>
                    <a:pt x="515" y="0"/>
                  </a:lnTo>
                  <a:lnTo>
                    <a:pt x="505" y="220"/>
                  </a:lnTo>
                  <a:lnTo>
                    <a:pt x="216" y="211"/>
                  </a:lnTo>
                  <a:lnTo>
                    <a:pt x="183" y="259"/>
                  </a:lnTo>
                  <a:lnTo>
                    <a:pt x="207" y="254"/>
                  </a:lnTo>
                  <a:lnTo>
                    <a:pt x="216" y="340"/>
                  </a:lnTo>
                  <a:lnTo>
                    <a:pt x="250" y="556"/>
                  </a:lnTo>
                  <a:lnTo>
                    <a:pt x="293" y="671"/>
                  </a:lnTo>
                  <a:lnTo>
                    <a:pt x="313" y="830"/>
                  </a:lnTo>
                  <a:lnTo>
                    <a:pt x="274" y="1180"/>
                  </a:lnTo>
                  <a:lnTo>
                    <a:pt x="236" y="1175"/>
                  </a:lnTo>
                  <a:lnTo>
                    <a:pt x="250" y="1247"/>
                  </a:lnTo>
                  <a:lnTo>
                    <a:pt x="255" y="1357"/>
                  </a:lnTo>
                  <a:lnTo>
                    <a:pt x="274" y="1453"/>
                  </a:lnTo>
                  <a:lnTo>
                    <a:pt x="265" y="1511"/>
                  </a:lnTo>
                  <a:lnTo>
                    <a:pt x="250" y="1559"/>
                  </a:lnTo>
                  <a:lnTo>
                    <a:pt x="265" y="1612"/>
                  </a:lnTo>
                  <a:lnTo>
                    <a:pt x="265" y="1655"/>
                  </a:lnTo>
                  <a:lnTo>
                    <a:pt x="265" y="1684"/>
                  </a:lnTo>
                  <a:lnTo>
                    <a:pt x="269" y="1717"/>
                  </a:lnTo>
                  <a:lnTo>
                    <a:pt x="274" y="1732"/>
                  </a:lnTo>
                  <a:lnTo>
                    <a:pt x="226" y="1770"/>
                  </a:lnTo>
                  <a:lnTo>
                    <a:pt x="173" y="1741"/>
                  </a:lnTo>
                  <a:lnTo>
                    <a:pt x="149" y="1736"/>
                  </a:lnTo>
                  <a:lnTo>
                    <a:pt x="96" y="1736"/>
                  </a:lnTo>
                  <a:lnTo>
                    <a:pt x="77" y="1736"/>
                  </a:lnTo>
                  <a:lnTo>
                    <a:pt x="62" y="1727"/>
                  </a:lnTo>
                  <a:lnTo>
                    <a:pt x="53" y="1717"/>
                  </a:lnTo>
                  <a:lnTo>
                    <a:pt x="38" y="1727"/>
                  </a:lnTo>
                  <a:lnTo>
                    <a:pt x="38" y="1732"/>
                  </a:lnTo>
                  <a:lnTo>
                    <a:pt x="14" y="1746"/>
                  </a:lnTo>
                  <a:lnTo>
                    <a:pt x="0" y="1760"/>
                  </a:lnTo>
                  <a:lnTo>
                    <a:pt x="9" y="1775"/>
                  </a:lnTo>
                  <a:lnTo>
                    <a:pt x="9" y="1799"/>
                  </a:lnTo>
                  <a:lnTo>
                    <a:pt x="29" y="1847"/>
                  </a:lnTo>
                  <a:lnTo>
                    <a:pt x="38" y="1866"/>
                  </a:lnTo>
                  <a:lnTo>
                    <a:pt x="38" y="1880"/>
                  </a:lnTo>
                  <a:lnTo>
                    <a:pt x="57" y="1880"/>
                  </a:lnTo>
                  <a:lnTo>
                    <a:pt x="72" y="1890"/>
                  </a:lnTo>
                  <a:lnTo>
                    <a:pt x="82" y="1914"/>
                  </a:lnTo>
                  <a:lnTo>
                    <a:pt x="115" y="1991"/>
                  </a:lnTo>
                  <a:lnTo>
                    <a:pt x="163" y="2043"/>
                  </a:lnTo>
                  <a:lnTo>
                    <a:pt x="163" y="2072"/>
                  </a:lnTo>
                  <a:lnTo>
                    <a:pt x="163" y="2087"/>
                  </a:lnTo>
                  <a:lnTo>
                    <a:pt x="202" y="2115"/>
                  </a:lnTo>
                  <a:lnTo>
                    <a:pt x="207" y="2159"/>
                  </a:lnTo>
                  <a:lnTo>
                    <a:pt x="231" y="2211"/>
                  </a:lnTo>
                  <a:lnTo>
                    <a:pt x="202" y="2235"/>
                  </a:lnTo>
                  <a:lnTo>
                    <a:pt x="183" y="2264"/>
                  </a:lnTo>
                  <a:lnTo>
                    <a:pt x="173" y="2274"/>
                  </a:lnTo>
                  <a:lnTo>
                    <a:pt x="173" y="2312"/>
                  </a:lnTo>
                  <a:lnTo>
                    <a:pt x="192" y="2341"/>
                  </a:lnTo>
                  <a:lnTo>
                    <a:pt x="226" y="2360"/>
                  </a:lnTo>
                  <a:lnTo>
                    <a:pt x="250" y="2384"/>
                  </a:lnTo>
                  <a:lnTo>
                    <a:pt x="298" y="2355"/>
                  </a:lnTo>
                  <a:lnTo>
                    <a:pt x="313" y="2360"/>
                  </a:lnTo>
                  <a:lnTo>
                    <a:pt x="322" y="2360"/>
                  </a:lnTo>
                  <a:lnTo>
                    <a:pt x="337" y="2360"/>
                  </a:lnTo>
                  <a:lnTo>
                    <a:pt x="356" y="2365"/>
                  </a:lnTo>
                  <a:lnTo>
                    <a:pt x="385" y="2394"/>
                  </a:lnTo>
                  <a:lnTo>
                    <a:pt x="423" y="2408"/>
                  </a:lnTo>
                  <a:lnTo>
                    <a:pt x="448" y="2446"/>
                  </a:lnTo>
                  <a:lnTo>
                    <a:pt x="448" y="2470"/>
                  </a:lnTo>
                  <a:lnTo>
                    <a:pt x="467" y="2509"/>
                  </a:lnTo>
                  <a:lnTo>
                    <a:pt x="481" y="2571"/>
                  </a:lnTo>
                  <a:lnTo>
                    <a:pt x="496" y="2619"/>
                  </a:lnTo>
                  <a:lnTo>
                    <a:pt x="515" y="2705"/>
                  </a:lnTo>
                  <a:lnTo>
                    <a:pt x="515" y="2749"/>
                  </a:lnTo>
                  <a:lnTo>
                    <a:pt x="529" y="2811"/>
                  </a:lnTo>
                  <a:lnTo>
                    <a:pt x="539" y="2825"/>
                  </a:lnTo>
                  <a:lnTo>
                    <a:pt x="544" y="2835"/>
                  </a:lnTo>
                  <a:lnTo>
                    <a:pt x="568" y="2849"/>
                  </a:lnTo>
                  <a:lnTo>
                    <a:pt x="582" y="2849"/>
                  </a:lnTo>
                  <a:lnTo>
                    <a:pt x="640" y="2869"/>
                  </a:lnTo>
                  <a:lnTo>
                    <a:pt x="674" y="2869"/>
                  </a:lnTo>
                  <a:lnTo>
                    <a:pt x="703" y="2869"/>
                  </a:lnTo>
                  <a:lnTo>
                    <a:pt x="717" y="2878"/>
                  </a:lnTo>
                  <a:lnTo>
                    <a:pt x="727" y="2902"/>
                  </a:lnTo>
                  <a:lnTo>
                    <a:pt x="732" y="2960"/>
                  </a:lnTo>
                  <a:lnTo>
                    <a:pt x="746" y="2984"/>
                  </a:lnTo>
                  <a:lnTo>
                    <a:pt x="775" y="2998"/>
                  </a:lnTo>
                  <a:lnTo>
                    <a:pt x="814" y="3046"/>
                  </a:lnTo>
                  <a:lnTo>
                    <a:pt x="833" y="3080"/>
                  </a:lnTo>
                  <a:lnTo>
                    <a:pt x="842" y="3128"/>
                  </a:lnTo>
                  <a:lnTo>
                    <a:pt x="915" y="3132"/>
                  </a:lnTo>
                  <a:lnTo>
                    <a:pt x="948" y="3128"/>
                  </a:lnTo>
                  <a:lnTo>
                    <a:pt x="958" y="3132"/>
                  </a:lnTo>
                  <a:lnTo>
                    <a:pt x="987" y="3132"/>
                  </a:lnTo>
                  <a:lnTo>
                    <a:pt x="1045" y="3123"/>
                  </a:lnTo>
                  <a:lnTo>
                    <a:pt x="1088" y="3094"/>
                  </a:lnTo>
                  <a:lnTo>
                    <a:pt x="1102" y="2955"/>
                  </a:lnTo>
                  <a:lnTo>
                    <a:pt x="1107" y="2936"/>
                  </a:lnTo>
                  <a:lnTo>
                    <a:pt x="1141" y="2912"/>
                  </a:lnTo>
                  <a:lnTo>
                    <a:pt x="1151" y="2893"/>
                  </a:lnTo>
                  <a:lnTo>
                    <a:pt x="1151" y="2873"/>
                  </a:lnTo>
                  <a:lnTo>
                    <a:pt x="1131" y="2816"/>
                  </a:lnTo>
                  <a:lnTo>
                    <a:pt x="1131" y="2792"/>
                  </a:lnTo>
                  <a:lnTo>
                    <a:pt x="1146" y="2787"/>
                  </a:lnTo>
                  <a:lnTo>
                    <a:pt x="1160" y="2782"/>
                  </a:lnTo>
                  <a:lnTo>
                    <a:pt x="1184" y="2782"/>
                  </a:lnTo>
                  <a:lnTo>
                    <a:pt x="1218" y="2773"/>
                  </a:lnTo>
                  <a:lnTo>
                    <a:pt x="1247" y="2768"/>
                  </a:lnTo>
                  <a:lnTo>
                    <a:pt x="1252" y="2739"/>
                  </a:lnTo>
                  <a:lnTo>
                    <a:pt x="1247" y="2662"/>
                  </a:lnTo>
                  <a:lnTo>
                    <a:pt x="1276" y="2624"/>
                  </a:lnTo>
                  <a:lnTo>
                    <a:pt x="1295" y="2600"/>
                  </a:lnTo>
                  <a:lnTo>
                    <a:pt x="1300" y="2614"/>
                  </a:lnTo>
                  <a:lnTo>
                    <a:pt x="1319" y="2614"/>
                  </a:lnTo>
                  <a:lnTo>
                    <a:pt x="1338" y="2581"/>
                  </a:lnTo>
                  <a:lnTo>
                    <a:pt x="1348" y="2571"/>
                  </a:lnTo>
                  <a:lnTo>
                    <a:pt x="1358" y="2571"/>
                  </a:lnTo>
                  <a:lnTo>
                    <a:pt x="1382" y="2576"/>
                  </a:lnTo>
                  <a:lnTo>
                    <a:pt x="1420" y="2624"/>
                  </a:lnTo>
                  <a:lnTo>
                    <a:pt x="1430" y="2638"/>
                  </a:lnTo>
                  <a:lnTo>
                    <a:pt x="1488" y="2662"/>
                  </a:lnTo>
                  <a:lnTo>
                    <a:pt x="1517" y="2667"/>
                  </a:lnTo>
                  <a:lnTo>
                    <a:pt x="1531" y="2681"/>
                  </a:lnTo>
                  <a:lnTo>
                    <a:pt x="1603" y="2753"/>
                  </a:lnTo>
                  <a:lnTo>
                    <a:pt x="1637" y="2773"/>
                  </a:lnTo>
                  <a:lnTo>
                    <a:pt x="1685" y="2787"/>
                  </a:lnTo>
                  <a:lnTo>
                    <a:pt x="1695" y="2782"/>
                  </a:lnTo>
                  <a:lnTo>
                    <a:pt x="1700" y="2763"/>
                  </a:lnTo>
                  <a:lnTo>
                    <a:pt x="1724" y="2753"/>
                  </a:lnTo>
                  <a:lnTo>
                    <a:pt x="1753" y="2753"/>
                  </a:lnTo>
                  <a:lnTo>
                    <a:pt x="1772" y="2763"/>
                  </a:lnTo>
                  <a:lnTo>
                    <a:pt x="1801" y="2787"/>
                  </a:lnTo>
                  <a:lnTo>
                    <a:pt x="1858" y="2763"/>
                  </a:lnTo>
                  <a:lnTo>
                    <a:pt x="1873" y="2763"/>
                  </a:lnTo>
                  <a:lnTo>
                    <a:pt x="1955" y="2787"/>
                  </a:lnTo>
                  <a:lnTo>
                    <a:pt x="1955" y="2792"/>
                  </a:lnTo>
                  <a:lnTo>
                    <a:pt x="1979" y="2835"/>
                  </a:lnTo>
                  <a:lnTo>
                    <a:pt x="2032" y="2840"/>
                  </a:lnTo>
                  <a:lnTo>
                    <a:pt x="2090" y="2753"/>
                  </a:lnTo>
                  <a:lnTo>
                    <a:pt x="2119" y="2705"/>
                  </a:lnTo>
                  <a:lnTo>
                    <a:pt x="2176" y="2662"/>
                  </a:lnTo>
                  <a:lnTo>
                    <a:pt x="2263" y="2657"/>
                  </a:lnTo>
                  <a:lnTo>
                    <a:pt x="2297" y="2677"/>
                  </a:lnTo>
                  <a:lnTo>
                    <a:pt x="2427" y="2696"/>
                  </a:lnTo>
                  <a:lnTo>
                    <a:pt x="2412" y="2633"/>
                  </a:lnTo>
                  <a:lnTo>
                    <a:pt x="2316" y="2226"/>
                  </a:lnTo>
                  <a:lnTo>
                    <a:pt x="2297" y="2106"/>
                  </a:lnTo>
                  <a:lnTo>
                    <a:pt x="2667" y="1496"/>
                  </a:lnTo>
                  <a:lnTo>
                    <a:pt x="2566" y="1468"/>
                  </a:lnTo>
                  <a:lnTo>
                    <a:pt x="2509" y="1410"/>
                  </a:lnTo>
                  <a:lnTo>
                    <a:pt x="2407" y="1367"/>
                  </a:lnTo>
                  <a:lnTo>
                    <a:pt x="2388" y="1343"/>
                  </a:lnTo>
                  <a:lnTo>
                    <a:pt x="2297" y="1314"/>
                  </a:lnTo>
                  <a:lnTo>
                    <a:pt x="2249" y="1281"/>
                  </a:lnTo>
                  <a:lnTo>
                    <a:pt x="2191" y="1209"/>
                  </a:lnTo>
                  <a:lnTo>
                    <a:pt x="2080" y="1151"/>
                  </a:lnTo>
                  <a:lnTo>
                    <a:pt x="2003" y="959"/>
                  </a:lnTo>
                  <a:lnTo>
                    <a:pt x="1993" y="834"/>
                  </a:lnTo>
                  <a:lnTo>
                    <a:pt x="1931" y="690"/>
                  </a:lnTo>
                  <a:lnTo>
                    <a:pt x="1887" y="638"/>
                  </a:lnTo>
                  <a:lnTo>
                    <a:pt x="1883" y="618"/>
                  </a:lnTo>
                  <a:lnTo>
                    <a:pt x="1724" y="527"/>
                  </a:lnTo>
                  <a:lnTo>
                    <a:pt x="1618" y="398"/>
                  </a:lnTo>
                  <a:lnTo>
                    <a:pt x="1560" y="359"/>
                  </a:lnTo>
                  <a:lnTo>
                    <a:pt x="1464" y="239"/>
                  </a:lnTo>
                  <a:lnTo>
                    <a:pt x="1406" y="220"/>
                  </a:lnTo>
                  <a:lnTo>
                    <a:pt x="1362" y="187"/>
                  </a:lnTo>
                  <a:lnTo>
                    <a:pt x="1290" y="57"/>
                  </a:lnTo>
                  <a:lnTo>
                    <a:pt x="1252" y="48"/>
                  </a:lnTo>
                  <a:lnTo>
                    <a:pt x="1237" y="38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4" name="Text Box 65"/>
            <p:cNvSpPr txBox="1">
              <a:spLocks noChangeArrowheads="1"/>
            </p:cNvSpPr>
            <p:nvPr/>
          </p:nvSpPr>
          <p:spPr bwMode="auto">
            <a:xfrm>
              <a:off x="8721" y="1917"/>
              <a:ext cx="1260" cy="62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</a:t>
              </a:r>
              <a:r>
                <a:rPr kumimoji="0" lang="es-MX" altLang="es-MX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</a:t>
              </a: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Chihuahua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cs typeface="Arial" pitchFamily="34" charset="0"/>
              </a:endParaRPr>
            </a:p>
          </p:txBody>
        </p:sp>
      </p:grp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534446"/>
              </p:ext>
            </p:extLst>
          </p:nvPr>
        </p:nvGraphicFramePr>
        <p:xfrm>
          <a:off x="4067944" y="3429000"/>
          <a:ext cx="468630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Gráfico" r:id="rId3" imgW="4686300" imgH="2324100" progId="Excel.Chart.8">
                  <p:embed/>
                </p:oleObj>
              </mc:Choice>
              <mc:Fallback>
                <p:oleObj name="Gráfico" r:id="rId3" imgW="4686300" imgH="2324100" progId="Excel.Chart.8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3429000"/>
                        <a:ext cx="4686300" cy="24482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673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53771"/>
            <a:ext cx="2583904" cy="172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41"/>
            <a:ext cx="2675756" cy="4072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22" y="4026251"/>
            <a:ext cx="3994040" cy="257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14252"/>
            <a:ext cx="1656184" cy="220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57318" y="1052736"/>
            <a:ext cx="7403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Atención de emergencias en trasporte </a:t>
            </a:r>
          </a:p>
        </p:txBody>
      </p:sp>
    </p:spTree>
    <p:extLst>
      <p:ext uri="{BB962C8B-B14F-4D97-AF65-F5344CB8AC3E}">
        <p14:creationId xmlns:p14="http://schemas.microsoft.com/office/powerpoint/2010/main" val="121283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2645623"/>
            <a:ext cx="5472608" cy="400184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7" y="4675974"/>
            <a:ext cx="2304256" cy="153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6" y="2852936"/>
            <a:ext cx="2408237" cy="164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los tres estados.</a:t>
            </a:r>
          </a:p>
        </p:txBody>
      </p:sp>
    </p:spTree>
    <p:extLst>
      <p:ext uri="{BB962C8B-B14F-4D97-AF65-F5344CB8AC3E}">
        <p14:creationId xmlns:p14="http://schemas.microsoft.com/office/powerpoint/2010/main" val="27715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7544" y="1920444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Video_14903456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136" y="1920444"/>
            <a:ext cx="2923445" cy="167054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68277"/>
            <a:ext cx="2923445" cy="219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</p:spTree>
    <p:extLst>
      <p:ext uri="{BB962C8B-B14F-4D97-AF65-F5344CB8AC3E}">
        <p14:creationId xmlns:p14="http://schemas.microsoft.com/office/powerpoint/2010/main" val="21346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180</Words>
  <Application>Microsoft Office PowerPoint</Application>
  <PresentationFormat>Presentación en pantalla (4:3)</PresentationFormat>
  <Paragraphs>33</Paragraphs>
  <Slides>5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7" baseType="lpstr">
      <vt:lpstr>Tema de Office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97</cp:revision>
  <cp:lastPrinted>2018-12-27T21:16:22Z</cp:lastPrinted>
  <dcterms:created xsi:type="dcterms:W3CDTF">2018-12-04T21:42:05Z</dcterms:created>
  <dcterms:modified xsi:type="dcterms:W3CDTF">2019-01-15T15:55:40Z</dcterms:modified>
</cp:coreProperties>
</file>