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6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6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3" autoAdjust="0"/>
  </p:normalViewPr>
  <p:slideViewPr>
    <p:cSldViewPr>
      <p:cViewPr>
        <p:scale>
          <a:sx n="119" d="100"/>
          <a:sy n="119" d="100"/>
        </p:scale>
        <p:origin x="-132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15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" name="Picture 54" descr="Tlamacas%2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974568"/>
            <a:ext cx="3816424" cy="28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5" y="4017280"/>
            <a:ext cx="4581276" cy="28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3" b="8868"/>
          <a:stretch/>
        </p:blipFill>
        <p:spPr bwMode="auto">
          <a:xfrm>
            <a:off x="4865956" y="4293096"/>
            <a:ext cx="4278044" cy="256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9685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16" y="4036996"/>
            <a:ext cx="2651398" cy="28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88286" y="3242445"/>
            <a:ext cx="2251866" cy="12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dirty="0" smtClean="0">
                <a:latin typeface="Montserrat ExtraLight" panose="00000300000000000000" pitchFamily="2" charset="0"/>
              </a:rPr>
              <a:t>monitoreo.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r="16729"/>
          <a:stretch/>
        </p:blipFill>
        <p:spPr bwMode="auto">
          <a:xfrm>
            <a:off x="3167737" y="2877196"/>
            <a:ext cx="2642378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8" y="2877196"/>
            <a:ext cx="280911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39" y="2889280"/>
            <a:ext cx="2925525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49306"/>
            <a:ext cx="5858722" cy="3421066"/>
            <a:chOff x="32886" y="1410582"/>
            <a:chExt cx="9090306" cy="5439569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30599" y="1618149"/>
              <a:ext cx="2992593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Central de Registro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3" y="1690090"/>
              <a:ext cx="3902075" cy="41596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050" b="1" dirty="0">
                  <a:effectLst/>
                  <a:latin typeface="Montserrat ExtraLight" panose="00000300000000000000" pitchFamily="2" charset="0"/>
                </a:rPr>
                <a:t>     </a:t>
              </a:r>
              <a:r>
                <a:rPr lang="es-ES_tradnl" sz="1050" b="1" dirty="0" smtClean="0">
                  <a:effectLst/>
                  <a:latin typeface="Montserrat ExtraLight" panose="00000300000000000000" pitchFamily="2" charset="0"/>
                </a:rPr>
                <a:t>T</a:t>
              </a:r>
              <a:r>
                <a:rPr lang="es-ES_tradnl" sz="1050" b="1" i="1" dirty="0" smtClean="0">
                  <a:effectLst/>
                  <a:latin typeface="Montserrat ExtraLight" panose="00000300000000000000" pitchFamily="2" charset="0"/>
                </a:rPr>
                <a:t>elemetría vía  radio-módem</a:t>
              </a:r>
              <a:endParaRPr lang="es-ES_tradnl" sz="1050" b="1" i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410582"/>
              <a:ext cx="3801615" cy="378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Petición de datos cada 10 minutos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82659"/>
              <a:ext cx="1720655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latin typeface="Montserrat ExtraLight" panose="00000300000000000000" pitchFamily="2" charset="0"/>
                </a:rPr>
                <a:t>Pluviómetros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31383"/>
              <a:ext cx="1151074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effectLst/>
                  <a:latin typeface="Montserrat ExtraLight" panose="00000300000000000000" pitchFamily="2" charset="0"/>
                </a:rPr>
                <a:t>Niveles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166545" y="4169750"/>
              <a:ext cx="2932901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de Registro Espejo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15715" y="2489230"/>
              <a:ext cx="1515199" cy="646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latin typeface="Montserrat ExtraLight" panose="00000300000000000000" pitchFamily="2" charset="0"/>
                </a:rPr>
                <a:t>a </a:t>
              </a:r>
              <a:r>
                <a:rPr lang="es-ES_tradnl" altLang="es-MX" sz="1050" b="1" dirty="0" err="1" smtClean="0">
                  <a:latin typeface="Montserrat ExtraLight" panose="00000300000000000000" pitchFamily="2" charset="0"/>
                </a:rPr>
                <a:t>Cenapred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255</Words>
  <Application>Microsoft Office PowerPoint</Application>
  <PresentationFormat>Presentación en pantalla (4:3)</PresentationFormat>
  <Paragraphs>46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Castelan Pescina José Gilberto</cp:lastModifiedBy>
  <cp:revision>37</cp:revision>
  <dcterms:created xsi:type="dcterms:W3CDTF">2018-12-12T04:37:11Z</dcterms:created>
  <dcterms:modified xsi:type="dcterms:W3CDTF">2019-01-15T16:39:44Z</dcterms:modified>
</cp:coreProperties>
</file>