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9" autoAdjust="0"/>
  </p:normalViewPr>
  <p:slideViewPr>
    <p:cSldViewPr showGuides="1">
      <p:cViewPr>
        <p:scale>
          <a:sx n="80" d="100"/>
          <a:sy n="80" d="100"/>
        </p:scale>
        <p:origin x="-2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671872"/>
        <c:axId val="46926080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672896"/>
        <c:axId val="46926656"/>
      </c:lineChart>
      <c:catAx>
        <c:axId val="11867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6926080"/>
        <c:crosses val="autoZero"/>
        <c:auto val="1"/>
        <c:lblAlgn val="ctr"/>
        <c:lblOffset val="100"/>
        <c:noMultiLvlLbl val="0"/>
      </c:catAx>
      <c:valAx>
        <c:axId val="46926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8671872"/>
        <c:crosses val="autoZero"/>
        <c:crossBetween val="between"/>
      </c:valAx>
      <c:valAx>
        <c:axId val="469266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8672896"/>
        <c:crosses val="max"/>
        <c:crossBetween val="between"/>
      </c:valAx>
      <c:catAx>
        <c:axId val="11867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926656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07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CHIAPAS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199347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5,228,711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sísmico, tormentas eléctricas e inundaciones.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CHIAPAS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61393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10333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Chiapas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246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657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671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20542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Chiapas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12.9%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491903" y="1565252"/>
            <a:ext cx="1593850" cy="1301750"/>
            <a:chOff x="7641" y="1238"/>
            <a:chExt cx="2508" cy="205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7641" y="1238"/>
              <a:ext cx="2508" cy="2050"/>
            </a:xfrm>
            <a:custGeom>
              <a:avLst/>
              <a:gdLst>
                <a:gd name="T0" fmla="*/ 273 w 3876"/>
                <a:gd name="T1" fmla="*/ 967 h 3708"/>
                <a:gd name="T2" fmla="*/ 427 w 3876"/>
                <a:gd name="T3" fmla="*/ 859 h 3708"/>
                <a:gd name="T4" fmla="*/ 479 w 3876"/>
                <a:gd name="T5" fmla="*/ 803 h 3708"/>
                <a:gd name="T6" fmla="*/ 606 w 3876"/>
                <a:gd name="T7" fmla="*/ 497 h 3708"/>
                <a:gd name="T8" fmla="*/ 648 w 3876"/>
                <a:gd name="T9" fmla="*/ 441 h 3708"/>
                <a:gd name="T10" fmla="*/ 711 w 3876"/>
                <a:gd name="T11" fmla="*/ 135 h 3708"/>
                <a:gd name="T12" fmla="*/ 801 w 3876"/>
                <a:gd name="T13" fmla="*/ 26 h 3708"/>
                <a:gd name="T14" fmla="*/ 995 w 3876"/>
                <a:gd name="T15" fmla="*/ 120 h 3708"/>
                <a:gd name="T16" fmla="*/ 1033 w 3876"/>
                <a:gd name="T17" fmla="*/ 280 h 3708"/>
                <a:gd name="T18" fmla="*/ 1085 w 3876"/>
                <a:gd name="T19" fmla="*/ 523 h 3708"/>
                <a:gd name="T20" fmla="*/ 1253 w 3876"/>
                <a:gd name="T21" fmla="*/ 564 h 3708"/>
                <a:gd name="T22" fmla="*/ 1396 w 3876"/>
                <a:gd name="T23" fmla="*/ 657 h 3708"/>
                <a:gd name="T24" fmla="*/ 1702 w 3876"/>
                <a:gd name="T25" fmla="*/ 265 h 3708"/>
                <a:gd name="T26" fmla="*/ 1747 w 3876"/>
                <a:gd name="T27" fmla="*/ 213 h 3708"/>
                <a:gd name="T28" fmla="*/ 1859 w 3876"/>
                <a:gd name="T29" fmla="*/ 146 h 3708"/>
                <a:gd name="T30" fmla="*/ 1949 w 3876"/>
                <a:gd name="T31" fmla="*/ 135 h 3708"/>
                <a:gd name="T32" fmla="*/ 2002 w 3876"/>
                <a:gd name="T33" fmla="*/ 26 h 3708"/>
                <a:gd name="T34" fmla="*/ 2091 w 3876"/>
                <a:gd name="T35" fmla="*/ 52 h 3708"/>
                <a:gd name="T36" fmla="*/ 2129 w 3876"/>
                <a:gd name="T37" fmla="*/ 37 h 3708"/>
                <a:gd name="T38" fmla="*/ 2207 w 3876"/>
                <a:gd name="T39" fmla="*/ 93 h 3708"/>
                <a:gd name="T40" fmla="*/ 2275 w 3876"/>
                <a:gd name="T41" fmla="*/ 93 h 3708"/>
                <a:gd name="T42" fmla="*/ 2327 w 3876"/>
                <a:gd name="T43" fmla="*/ 243 h 3708"/>
                <a:gd name="T44" fmla="*/ 2454 w 3876"/>
                <a:gd name="T45" fmla="*/ 336 h 3708"/>
                <a:gd name="T46" fmla="*/ 2428 w 3876"/>
                <a:gd name="T47" fmla="*/ 471 h 3708"/>
                <a:gd name="T48" fmla="*/ 2608 w 3876"/>
                <a:gd name="T49" fmla="*/ 523 h 3708"/>
                <a:gd name="T50" fmla="*/ 2697 w 3876"/>
                <a:gd name="T51" fmla="*/ 549 h 3708"/>
                <a:gd name="T52" fmla="*/ 2738 w 3876"/>
                <a:gd name="T53" fmla="*/ 616 h 3708"/>
                <a:gd name="T54" fmla="*/ 2697 w 3876"/>
                <a:gd name="T55" fmla="*/ 668 h 3708"/>
                <a:gd name="T56" fmla="*/ 2843 w 3876"/>
                <a:gd name="T57" fmla="*/ 751 h 3708"/>
                <a:gd name="T58" fmla="*/ 3434 w 3876"/>
                <a:gd name="T59" fmla="*/ 1180 h 3708"/>
                <a:gd name="T60" fmla="*/ 3786 w 3876"/>
                <a:gd name="T61" fmla="*/ 1479 h 3708"/>
                <a:gd name="T62" fmla="*/ 3733 w 3876"/>
                <a:gd name="T63" fmla="*/ 1908 h 3708"/>
                <a:gd name="T64" fmla="*/ 2376 w 3876"/>
                <a:gd name="T65" fmla="*/ 2296 h 3708"/>
                <a:gd name="T66" fmla="*/ 2080 w 3876"/>
                <a:gd name="T67" fmla="*/ 2752 h 3708"/>
                <a:gd name="T68" fmla="*/ 2118 w 3876"/>
                <a:gd name="T69" fmla="*/ 2808 h 3708"/>
                <a:gd name="T70" fmla="*/ 2106 w 3876"/>
                <a:gd name="T71" fmla="*/ 3021 h 3708"/>
                <a:gd name="T72" fmla="*/ 2170 w 3876"/>
                <a:gd name="T73" fmla="*/ 3252 h 3708"/>
                <a:gd name="T74" fmla="*/ 2129 w 3876"/>
                <a:gd name="T75" fmla="*/ 3480 h 3708"/>
                <a:gd name="T76" fmla="*/ 2054 w 3876"/>
                <a:gd name="T77" fmla="*/ 3682 h 3708"/>
                <a:gd name="T78" fmla="*/ 2028 w 3876"/>
                <a:gd name="T79" fmla="*/ 3656 h 3708"/>
                <a:gd name="T80" fmla="*/ 1601 w 3876"/>
                <a:gd name="T81" fmla="*/ 3252 h 3708"/>
                <a:gd name="T82" fmla="*/ 1512 w 3876"/>
                <a:gd name="T83" fmla="*/ 3159 h 3708"/>
                <a:gd name="T84" fmla="*/ 1459 w 3876"/>
                <a:gd name="T85" fmla="*/ 3129 h 3708"/>
                <a:gd name="T86" fmla="*/ 1369 w 3876"/>
                <a:gd name="T87" fmla="*/ 2995 h 3708"/>
                <a:gd name="T88" fmla="*/ 1306 w 3876"/>
                <a:gd name="T89" fmla="*/ 2954 h 3708"/>
                <a:gd name="T90" fmla="*/ 1253 w 3876"/>
                <a:gd name="T91" fmla="*/ 2901 h 3708"/>
                <a:gd name="T92" fmla="*/ 1253 w 3876"/>
                <a:gd name="T93" fmla="*/ 2927 h 3708"/>
                <a:gd name="T94" fmla="*/ 1186 w 3876"/>
                <a:gd name="T95" fmla="*/ 2860 h 3708"/>
                <a:gd name="T96" fmla="*/ 1022 w 3876"/>
                <a:gd name="T97" fmla="*/ 2711 h 3708"/>
                <a:gd name="T98" fmla="*/ 864 w 3876"/>
                <a:gd name="T99" fmla="*/ 2580 h 3708"/>
                <a:gd name="T100" fmla="*/ 618 w 3876"/>
                <a:gd name="T101" fmla="*/ 2390 h 3708"/>
                <a:gd name="T102" fmla="*/ 517 w 3876"/>
                <a:gd name="T103" fmla="*/ 2308 h 3708"/>
                <a:gd name="T104" fmla="*/ 401 w 3876"/>
                <a:gd name="T105" fmla="*/ 2244 h 3708"/>
                <a:gd name="T106" fmla="*/ 259 w 3876"/>
                <a:gd name="T107" fmla="*/ 2177 h 3708"/>
                <a:gd name="T108" fmla="*/ 221 w 3876"/>
                <a:gd name="T109" fmla="*/ 2151 h 3708"/>
                <a:gd name="T110" fmla="*/ 131 w 3876"/>
                <a:gd name="T111" fmla="*/ 2140 h 3708"/>
                <a:gd name="T112" fmla="*/ 64 w 3876"/>
                <a:gd name="T113" fmla="*/ 1919 h 3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6" h="3708">
                  <a:moveTo>
                    <a:pt x="0" y="1744"/>
                  </a:moveTo>
                  <a:lnTo>
                    <a:pt x="90" y="1464"/>
                  </a:lnTo>
                  <a:lnTo>
                    <a:pt x="273" y="967"/>
                  </a:lnTo>
                  <a:lnTo>
                    <a:pt x="311" y="926"/>
                  </a:lnTo>
                  <a:lnTo>
                    <a:pt x="389" y="870"/>
                  </a:lnTo>
                  <a:lnTo>
                    <a:pt x="427" y="859"/>
                  </a:lnTo>
                  <a:lnTo>
                    <a:pt x="412" y="844"/>
                  </a:lnTo>
                  <a:lnTo>
                    <a:pt x="464" y="822"/>
                  </a:lnTo>
                  <a:lnTo>
                    <a:pt x="479" y="803"/>
                  </a:lnTo>
                  <a:lnTo>
                    <a:pt x="490" y="766"/>
                  </a:lnTo>
                  <a:lnTo>
                    <a:pt x="580" y="497"/>
                  </a:lnTo>
                  <a:lnTo>
                    <a:pt x="606" y="497"/>
                  </a:lnTo>
                  <a:lnTo>
                    <a:pt x="618" y="482"/>
                  </a:lnTo>
                  <a:lnTo>
                    <a:pt x="633" y="456"/>
                  </a:lnTo>
                  <a:lnTo>
                    <a:pt x="648" y="441"/>
                  </a:lnTo>
                  <a:lnTo>
                    <a:pt x="648" y="430"/>
                  </a:lnTo>
                  <a:lnTo>
                    <a:pt x="685" y="374"/>
                  </a:lnTo>
                  <a:lnTo>
                    <a:pt x="711" y="135"/>
                  </a:lnTo>
                  <a:lnTo>
                    <a:pt x="760" y="37"/>
                  </a:lnTo>
                  <a:lnTo>
                    <a:pt x="790" y="26"/>
                  </a:lnTo>
                  <a:lnTo>
                    <a:pt x="801" y="26"/>
                  </a:lnTo>
                  <a:lnTo>
                    <a:pt x="906" y="37"/>
                  </a:lnTo>
                  <a:lnTo>
                    <a:pt x="928" y="52"/>
                  </a:lnTo>
                  <a:lnTo>
                    <a:pt x="995" y="120"/>
                  </a:lnTo>
                  <a:lnTo>
                    <a:pt x="1048" y="161"/>
                  </a:lnTo>
                  <a:lnTo>
                    <a:pt x="1048" y="213"/>
                  </a:lnTo>
                  <a:lnTo>
                    <a:pt x="1033" y="280"/>
                  </a:lnTo>
                  <a:lnTo>
                    <a:pt x="1048" y="362"/>
                  </a:lnTo>
                  <a:lnTo>
                    <a:pt x="1059" y="388"/>
                  </a:lnTo>
                  <a:lnTo>
                    <a:pt x="1085" y="523"/>
                  </a:lnTo>
                  <a:lnTo>
                    <a:pt x="1111" y="538"/>
                  </a:lnTo>
                  <a:lnTo>
                    <a:pt x="1201" y="538"/>
                  </a:lnTo>
                  <a:lnTo>
                    <a:pt x="1253" y="564"/>
                  </a:lnTo>
                  <a:lnTo>
                    <a:pt x="1317" y="646"/>
                  </a:lnTo>
                  <a:lnTo>
                    <a:pt x="1343" y="657"/>
                  </a:lnTo>
                  <a:lnTo>
                    <a:pt x="1396" y="657"/>
                  </a:lnTo>
                  <a:lnTo>
                    <a:pt x="1407" y="646"/>
                  </a:lnTo>
                  <a:lnTo>
                    <a:pt x="1549" y="456"/>
                  </a:lnTo>
                  <a:lnTo>
                    <a:pt x="1702" y="265"/>
                  </a:lnTo>
                  <a:lnTo>
                    <a:pt x="1717" y="243"/>
                  </a:lnTo>
                  <a:lnTo>
                    <a:pt x="1732" y="228"/>
                  </a:lnTo>
                  <a:lnTo>
                    <a:pt x="1747" y="213"/>
                  </a:lnTo>
                  <a:lnTo>
                    <a:pt x="1770" y="187"/>
                  </a:lnTo>
                  <a:lnTo>
                    <a:pt x="1833" y="161"/>
                  </a:lnTo>
                  <a:lnTo>
                    <a:pt x="1859" y="146"/>
                  </a:lnTo>
                  <a:lnTo>
                    <a:pt x="1871" y="120"/>
                  </a:lnTo>
                  <a:lnTo>
                    <a:pt x="1938" y="120"/>
                  </a:lnTo>
                  <a:lnTo>
                    <a:pt x="1949" y="135"/>
                  </a:lnTo>
                  <a:lnTo>
                    <a:pt x="1964" y="105"/>
                  </a:lnTo>
                  <a:lnTo>
                    <a:pt x="1990" y="26"/>
                  </a:lnTo>
                  <a:lnTo>
                    <a:pt x="2002" y="26"/>
                  </a:lnTo>
                  <a:lnTo>
                    <a:pt x="2069" y="0"/>
                  </a:lnTo>
                  <a:lnTo>
                    <a:pt x="2080" y="26"/>
                  </a:lnTo>
                  <a:lnTo>
                    <a:pt x="2091" y="52"/>
                  </a:lnTo>
                  <a:lnTo>
                    <a:pt x="2106" y="52"/>
                  </a:lnTo>
                  <a:lnTo>
                    <a:pt x="2118" y="52"/>
                  </a:lnTo>
                  <a:lnTo>
                    <a:pt x="2129" y="37"/>
                  </a:lnTo>
                  <a:lnTo>
                    <a:pt x="2170" y="67"/>
                  </a:lnTo>
                  <a:lnTo>
                    <a:pt x="2181" y="93"/>
                  </a:lnTo>
                  <a:lnTo>
                    <a:pt x="2207" y="93"/>
                  </a:lnTo>
                  <a:lnTo>
                    <a:pt x="2248" y="67"/>
                  </a:lnTo>
                  <a:lnTo>
                    <a:pt x="2263" y="82"/>
                  </a:lnTo>
                  <a:lnTo>
                    <a:pt x="2275" y="93"/>
                  </a:lnTo>
                  <a:lnTo>
                    <a:pt x="2286" y="146"/>
                  </a:lnTo>
                  <a:lnTo>
                    <a:pt x="2312" y="228"/>
                  </a:lnTo>
                  <a:lnTo>
                    <a:pt x="2327" y="243"/>
                  </a:lnTo>
                  <a:lnTo>
                    <a:pt x="2387" y="243"/>
                  </a:lnTo>
                  <a:lnTo>
                    <a:pt x="2417" y="265"/>
                  </a:lnTo>
                  <a:lnTo>
                    <a:pt x="2454" y="336"/>
                  </a:lnTo>
                  <a:lnTo>
                    <a:pt x="2454" y="374"/>
                  </a:lnTo>
                  <a:lnTo>
                    <a:pt x="2428" y="430"/>
                  </a:lnTo>
                  <a:lnTo>
                    <a:pt x="2428" y="471"/>
                  </a:lnTo>
                  <a:lnTo>
                    <a:pt x="2454" y="482"/>
                  </a:lnTo>
                  <a:lnTo>
                    <a:pt x="2555" y="497"/>
                  </a:lnTo>
                  <a:lnTo>
                    <a:pt x="2608" y="523"/>
                  </a:lnTo>
                  <a:lnTo>
                    <a:pt x="2608" y="549"/>
                  </a:lnTo>
                  <a:lnTo>
                    <a:pt x="2634" y="549"/>
                  </a:lnTo>
                  <a:lnTo>
                    <a:pt x="2697" y="549"/>
                  </a:lnTo>
                  <a:lnTo>
                    <a:pt x="2712" y="590"/>
                  </a:lnTo>
                  <a:lnTo>
                    <a:pt x="2738" y="590"/>
                  </a:lnTo>
                  <a:lnTo>
                    <a:pt x="2738" y="616"/>
                  </a:lnTo>
                  <a:lnTo>
                    <a:pt x="2723" y="631"/>
                  </a:lnTo>
                  <a:lnTo>
                    <a:pt x="2712" y="668"/>
                  </a:lnTo>
                  <a:lnTo>
                    <a:pt x="2697" y="668"/>
                  </a:lnTo>
                  <a:lnTo>
                    <a:pt x="2686" y="698"/>
                  </a:lnTo>
                  <a:lnTo>
                    <a:pt x="2712" y="698"/>
                  </a:lnTo>
                  <a:lnTo>
                    <a:pt x="2843" y="751"/>
                  </a:lnTo>
                  <a:lnTo>
                    <a:pt x="3101" y="982"/>
                  </a:lnTo>
                  <a:lnTo>
                    <a:pt x="3255" y="1087"/>
                  </a:lnTo>
                  <a:lnTo>
                    <a:pt x="3434" y="1180"/>
                  </a:lnTo>
                  <a:lnTo>
                    <a:pt x="3565" y="1303"/>
                  </a:lnTo>
                  <a:lnTo>
                    <a:pt x="3681" y="1453"/>
                  </a:lnTo>
                  <a:lnTo>
                    <a:pt x="3786" y="1479"/>
                  </a:lnTo>
                  <a:lnTo>
                    <a:pt x="3876" y="1531"/>
                  </a:lnTo>
                  <a:lnTo>
                    <a:pt x="3834" y="1718"/>
                  </a:lnTo>
                  <a:lnTo>
                    <a:pt x="3733" y="1908"/>
                  </a:lnTo>
                  <a:lnTo>
                    <a:pt x="2544" y="2016"/>
                  </a:lnTo>
                  <a:lnTo>
                    <a:pt x="2439" y="2177"/>
                  </a:lnTo>
                  <a:lnTo>
                    <a:pt x="2376" y="2296"/>
                  </a:lnTo>
                  <a:lnTo>
                    <a:pt x="2159" y="2700"/>
                  </a:lnTo>
                  <a:lnTo>
                    <a:pt x="2091" y="2741"/>
                  </a:lnTo>
                  <a:lnTo>
                    <a:pt x="2080" y="2752"/>
                  </a:lnTo>
                  <a:lnTo>
                    <a:pt x="2080" y="2767"/>
                  </a:lnTo>
                  <a:lnTo>
                    <a:pt x="2080" y="2793"/>
                  </a:lnTo>
                  <a:lnTo>
                    <a:pt x="2118" y="2808"/>
                  </a:lnTo>
                  <a:lnTo>
                    <a:pt x="2118" y="2916"/>
                  </a:lnTo>
                  <a:lnTo>
                    <a:pt x="2091" y="2995"/>
                  </a:lnTo>
                  <a:lnTo>
                    <a:pt x="2106" y="3021"/>
                  </a:lnTo>
                  <a:lnTo>
                    <a:pt x="2207" y="3051"/>
                  </a:lnTo>
                  <a:lnTo>
                    <a:pt x="2207" y="3196"/>
                  </a:lnTo>
                  <a:lnTo>
                    <a:pt x="2170" y="3252"/>
                  </a:lnTo>
                  <a:lnTo>
                    <a:pt x="2129" y="3278"/>
                  </a:lnTo>
                  <a:lnTo>
                    <a:pt x="2144" y="3428"/>
                  </a:lnTo>
                  <a:lnTo>
                    <a:pt x="2129" y="3480"/>
                  </a:lnTo>
                  <a:lnTo>
                    <a:pt x="2159" y="3573"/>
                  </a:lnTo>
                  <a:lnTo>
                    <a:pt x="2080" y="3708"/>
                  </a:lnTo>
                  <a:lnTo>
                    <a:pt x="2054" y="3682"/>
                  </a:lnTo>
                  <a:lnTo>
                    <a:pt x="2039" y="3667"/>
                  </a:lnTo>
                  <a:lnTo>
                    <a:pt x="2054" y="3667"/>
                  </a:lnTo>
                  <a:lnTo>
                    <a:pt x="2028" y="3656"/>
                  </a:lnTo>
                  <a:lnTo>
                    <a:pt x="1747" y="3398"/>
                  </a:lnTo>
                  <a:lnTo>
                    <a:pt x="1628" y="3278"/>
                  </a:lnTo>
                  <a:lnTo>
                    <a:pt x="1601" y="3252"/>
                  </a:lnTo>
                  <a:lnTo>
                    <a:pt x="1613" y="3264"/>
                  </a:lnTo>
                  <a:lnTo>
                    <a:pt x="1590" y="3237"/>
                  </a:lnTo>
                  <a:lnTo>
                    <a:pt x="1512" y="3159"/>
                  </a:lnTo>
                  <a:lnTo>
                    <a:pt x="1512" y="3129"/>
                  </a:lnTo>
                  <a:lnTo>
                    <a:pt x="1497" y="3114"/>
                  </a:lnTo>
                  <a:lnTo>
                    <a:pt x="1459" y="3129"/>
                  </a:lnTo>
                  <a:lnTo>
                    <a:pt x="1354" y="2995"/>
                  </a:lnTo>
                  <a:lnTo>
                    <a:pt x="1369" y="3006"/>
                  </a:lnTo>
                  <a:lnTo>
                    <a:pt x="1369" y="2995"/>
                  </a:lnTo>
                  <a:lnTo>
                    <a:pt x="1343" y="2969"/>
                  </a:lnTo>
                  <a:lnTo>
                    <a:pt x="1332" y="2954"/>
                  </a:lnTo>
                  <a:lnTo>
                    <a:pt x="1306" y="2954"/>
                  </a:lnTo>
                  <a:lnTo>
                    <a:pt x="1306" y="2939"/>
                  </a:lnTo>
                  <a:lnTo>
                    <a:pt x="1280" y="2927"/>
                  </a:lnTo>
                  <a:lnTo>
                    <a:pt x="1253" y="2901"/>
                  </a:lnTo>
                  <a:lnTo>
                    <a:pt x="1239" y="2901"/>
                  </a:lnTo>
                  <a:lnTo>
                    <a:pt x="1265" y="2927"/>
                  </a:lnTo>
                  <a:lnTo>
                    <a:pt x="1253" y="2927"/>
                  </a:lnTo>
                  <a:lnTo>
                    <a:pt x="1231" y="2901"/>
                  </a:lnTo>
                  <a:lnTo>
                    <a:pt x="1216" y="2886"/>
                  </a:lnTo>
                  <a:lnTo>
                    <a:pt x="1186" y="2860"/>
                  </a:lnTo>
                  <a:lnTo>
                    <a:pt x="1175" y="2845"/>
                  </a:lnTo>
                  <a:lnTo>
                    <a:pt x="1048" y="2726"/>
                  </a:lnTo>
                  <a:lnTo>
                    <a:pt x="1022" y="2711"/>
                  </a:lnTo>
                  <a:lnTo>
                    <a:pt x="1007" y="2685"/>
                  </a:lnTo>
                  <a:lnTo>
                    <a:pt x="879" y="2595"/>
                  </a:lnTo>
                  <a:lnTo>
                    <a:pt x="864" y="2580"/>
                  </a:lnTo>
                  <a:lnTo>
                    <a:pt x="801" y="2524"/>
                  </a:lnTo>
                  <a:lnTo>
                    <a:pt x="711" y="2457"/>
                  </a:lnTo>
                  <a:lnTo>
                    <a:pt x="618" y="2390"/>
                  </a:lnTo>
                  <a:lnTo>
                    <a:pt x="606" y="2379"/>
                  </a:lnTo>
                  <a:lnTo>
                    <a:pt x="595" y="2379"/>
                  </a:lnTo>
                  <a:lnTo>
                    <a:pt x="517" y="2308"/>
                  </a:lnTo>
                  <a:lnTo>
                    <a:pt x="479" y="2296"/>
                  </a:lnTo>
                  <a:lnTo>
                    <a:pt x="427" y="2255"/>
                  </a:lnTo>
                  <a:lnTo>
                    <a:pt x="401" y="2244"/>
                  </a:lnTo>
                  <a:lnTo>
                    <a:pt x="374" y="2218"/>
                  </a:lnTo>
                  <a:lnTo>
                    <a:pt x="311" y="2192"/>
                  </a:lnTo>
                  <a:lnTo>
                    <a:pt x="259" y="2177"/>
                  </a:lnTo>
                  <a:lnTo>
                    <a:pt x="244" y="2177"/>
                  </a:lnTo>
                  <a:lnTo>
                    <a:pt x="232" y="2162"/>
                  </a:lnTo>
                  <a:lnTo>
                    <a:pt x="221" y="2151"/>
                  </a:lnTo>
                  <a:lnTo>
                    <a:pt x="206" y="2140"/>
                  </a:lnTo>
                  <a:lnTo>
                    <a:pt x="154" y="2121"/>
                  </a:lnTo>
                  <a:lnTo>
                    <a:pt x="131" y="2140"/>
                  </a:lnTo>
                  <a:lnTo>
                    <a:pt x="64" y="2110"/>
                  </a:lnTo>
                  <a:lnTo>
                    <a:pt x="53" y="2095"/>
                  </a:lnTo>
                  <a:lnTo>
                    <a:pt x="64" y="1919"/>
                  </a:lnTo>
                  <a:lnTo>
                    <a:pt x="0" y="1744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7824" y="1337"/>
              <a:ext cx="2008" cy="62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  <a:sym typeface="Wingdings 2" pitchFamily="18" charset="2"/>
                </a:rPr>
                <a:t></a:t>
              </a:r>
              <a:endParaRPr kumimoji="0" lang="es-MX" altLang="es-MX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Tuxtla Gutiérrez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8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8261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81949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864" y="4178483"/>
            <a:ext cx="2784831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819495"/>
            <a:ext cx="3168352" cy="1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9528" y="897224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1844824"/>
            <a:ext cx="3351397" cy="20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7" y="4104467"/>
            <a:ext cx="3336051" cy="232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90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90217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331</Words>
  <Application>Microsoft Office PowerPoint</Application>
  <PresentationFormat>Presentación en pantalla (4:3)</PresentationFormat>
  <Paragraphs>93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150</cp:revision>
  <cp:lastPrinted>2018-12-27T21:16:22Z</cp:lastPrinted>
  <dcterms:created xsi:type="dcterms:W3CDTF">2018-12-04T21:42:05Z</dcterms:created>
  <dcterms:modified xsi:type="dcterms:W3CDTF">2019-02-05T23:18:32Z</dcterms:modified>
</cp:coreProperties>
</file>