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8" r:id="rId6"/>
    <p:sldId id="268" r:id="rId7"/>
    <p:sldId id="272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8"/>
            <p14:sldId id="268"/>
            <p14:sldId id="272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78448-6B59-44C7-96B8-54ECA3E3DE8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352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07/02/2019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07/02/2019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07/02/2019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07/02/2019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13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83124"/>
            <a:ext cx="4351015" cy="220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9552" y="6495639"/>
            <a:ext cx="3600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/>
              <a:t>https://www.mexicodesconocido.com.mx/edzna-campeche.html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41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4665"/>
            <a:ext cx="3760565" cy="238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7" r="23844"/>
          <a:stretch/>
        </p:blipFill>
        <p:spPr bwMode="auto">
          <a:xfrm>
            <a:off x="6542576" y="4454664"/>
            <a:ext cx="2601424" cy="240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61" y="2132857"/>
            <a:ext cx="4127739" cy="232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565" y="4869160"/>
            <a:ext cx="2782011" cy="195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439340" y="3428998"/>
            <a:ext cx="3200357" cy="180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5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251520" y="2962321"/>
            <a:ext cx="2867723" cy="2740212"/>
            <a:chOff x="323528" y="2633004"/>
            <a:chExt cx="2867723" cy="274021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633004"/>
              <a:ext cx="2867723" cy="2740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8 CuadroTexto"/>
            <p:cNvSpPr txBox="1"/>
            <p:nvPr/>
          </p:nvSpPr>
          <p:spPr>
            <a:xfrm>
              <a:off x="323528" y="2633004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EMAS 9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502" y="2962321"/>
            <a:ext cx="2790841" cy="27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3061960" y="2962321"/>
            <a:ext cx="2999543" cy="2740212"/>
            <a:chOff x="2930541" y="2962321"/>
            <a:chExt cx="2999543" cy="2740212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1" r="9889"/>
            <a:stretch/>
          </p:blipFill>
          <p:spPr bwMode="auto">
            <a:xfrm>
              <a:off x="2930541" y="2962321"/>
              <a:ext cx="2999543" cy="2740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11 CuadroTexto"/>
            <p:cNvSpPr txBox="1"/>
            <p:nvPr/>
          </p:nvSpPr>
          <p:spPr>
            <a:xfrm>
              <a:off x="2956707" y="3362508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SSN 1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48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38919"/>
            <a:ext cx="5827754" cy="3431453"/>
            <a:chOff x="32886" y="1394066"/>
            <a:chExt cx="9042256" cy="5456085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78654" y="1604030"/>
              <a:ext cx="2896488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Central de Registro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4" y="1677857"/>
              <a:ext cx="3902075" cy="4404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200" b="1" dirty="0">
                  <a:effectLst/>
                </a:rPr>
                <a:t>     </a:t>
              </a:r>
              <a:r>
                <a:rPr lang="es-ES_tradnl" sz="1200" b="1" dirty="0" smtClean="0">
                  <a:effectLst/>
                </a:rPr>
                <a:t>T</a:t>
              </a:r>
              <a:r>
                <a:rPr lang="es-ES_tradnl" sz="1200" b="1" i="1" dirty="0" smtClean="0">
                  <a:effectLst/>
                </a:rPr>
                <a:t>elemetría vía  radio-módem</a:t>
              </a:r>
              <a:endParaRPr lang="es-ES_tradnl" sz="1200" b="1" i="1" dirty="0">
                <a:effectLst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394066"/>
              <a:ext cx="3801615" cy="4110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Petición de datos cada 10 minutos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latin typeface="+mn-lt"/>
                </a:rPr>
                <a:t>Pluviómetros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effectLst/>
                  <a:latin typeface="+mn-lt"/>
                </a:rPr>
                <a:t>Niveles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214599" y="4155630"/>
              <a:ext cx="2836796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de Registro Espejo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68044" y="2474702"/>
              <a:ext cx="1410540" cy="6753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latin typeface="+mn-lt"/>
                </a:rPr>
                <a:t>a </a:t>
              </a:r>
              <a:r>
                <a:rPr lang="es-ES_tradnl" altLang="es-MX" sz="1200" b="1" dirty="0" err="1" smtClean="0">
                  <a:latin typeface="+mn-lt"/>
                </a:rPr>
                <a:t>Cenapred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6182</TotalTime>
  <Words>263</Words>
  <Application>Microsoft Office PowerPoint</Application>
  <PresentationFormat>Presentación en pantalla (4:3)</PresentationFormat>
  <Paragraphs>50</Paragraphs>
  <Slides>7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Vazquez Espinoza de los Monteros Diana Marisol</cp:lastModifiedBy>
  <cp:revision>65</cp:revision>
  <dcterms:created xsi:type="dcterms:W3CDTF">2018-12-12T04:37:11Z</dcterms:created>
  <dcterms:modified xsi:type="dcterms:W3CDTF">2019-02-07T18:58:28Z</dcterms:modified>
</cp:coreProperties>
</file>