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31" autoAdjust="0"/>
  </p:normalViewPr>
  <p:slideViewPr>
    <p:cSldViewPr showGuides="1">
      <p:cViewPr varScale="1">
        <p:scale>
          <a:sx n="76" d="100"/>
          <a:sy n="76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8585856"/>
        <c:axId val="59311808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586880"/>
        <c:axId val="59312384"/>
      </c:lineChart>
      <c:catAx>
        <c:axId val="11858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59311808"/>
        <c:crosses val="autoZero"/>
        <c:auto val="1"/>
        <c:lblAlgn val="ctr"/>
        <c:lblOffset val="100"/>
        <c:noMultiLvlLbl val="0"/>
      </c:catAx>
      <c:valAx>
        <c:axId val="59311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8585856"/>
        <c:crosses val="autoZero"/>
        <c:crossBetween val="between"/>
      </c:valAx>
      <c:valAx>
        <c:axId val="5931238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18586880"/>
        <c:crosses val="max"/>
        <c:crossBetween val="between"/>
      </c:valAx>
      <c:catAx>
        <c:axId val="11858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312384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18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CIUDAD DE MÉXICO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8,985,339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16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granizo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,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sísmico,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tormentas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eléctricas e inundaciones.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la CIUDAD DE MÉXICO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8915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228649"/>
              </p:ext>
            </p:extLst>
          </p:nvPr>
        </p:nvGraphicFramePr>
        <p:xfrm>
          <a:off x="1547661" y="4653136"/>
          <a:ext cx="6408720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Ciudad</a:t>
                      </a:r>
                      <a:r>
                        <a:rPr lang="es-MX" sz="900" b="1" baseline="0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 de México</a:t>
                      </a:r>
                      <a:endParaRPr lang="es-MX" sz="1000" b="1" dirty="0" smtClean="0">
                        <a:solidFill>
                          <a:srgbClr val="000000"/>
                        </a:solidFill>
                        <a:effectLst/>
                        <a:latin typeface="Montserra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855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969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527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716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323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257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502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4149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53567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85827"/>
              </p:ext>
            </p:extLst>
          </p:nvPr>
        </p:nvGraphicFramePr>
        <p:xfrm>
          <a:off x="1547664" y="5589240"/>
          <a:ext cx="6408712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Ciudad de México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272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253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827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19.9%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Freeform 2"/>
          <p:cNvSpPr>
            <a:spLocks/>
          </p:cNvSpPr>
          <p:nvPr/>
        </p:nvSpPr>
        <p:spPr bwMode="auto">
          <a:xfrm>
            <a:off x="7007180" y="1357902"/>
            <a:ext cx="914400" cy="1371600"/>
          </a:xfrm>
          <a:custGeom>
            <a:avLst/>
            <a:gdLst>
              <a:gd name="T0" fmla="*/ 0 w 2059"/>
              <a:gd name="T1" fmla="*/ 1810 h 3149"/>
              <a:gd name="T2" fmla="*/ 72 w 2059"/>
              <a:gd name="T3" fmla="*/ 1733 h 3149"/>
              <a:gd name="T4" fmla="*/ 148 w 2059"/>
              <a:gd name="T5" fmla="*/ 1651 h 3149"/>
              <a:gd name="T6" fmla="*/ 148 w 2059"/>
              <a:gd name="T7" fmla="*/ 1498 h 3149"/>
              <a:gd name="T8" fmla="*/ 441 w 2059"/>
              <a:gd name="T9" fmla="*/ 1258 h 3149"/>
              <a:gd name="T10" fmla="*/ 441 w 2059"/>
              <a:gd name="T11" fmla="*/ 1181 h 3149"/>
              <a:gd name="T12" fmla="*/ 512 w 2059"/>
              <a:gd name="T13" fmla="*/ 1181 h 3149"/>
              <a:gd name="T14" fmla="*/ 512 w 2059"/>
              <a:gd name="T15" fmla="*/ 1104 h 3149"/>
              <a:gd name="T16" fmla="*/ 589 w 2059"/>
              <a:gd name="T17" fmla="*/ 1023 h 3149"/>
              <a:gd name="T18" fmla="*/ 589 w 2059"/>
              <a:gd name="T19" fmla="*/ 946 h 3149"/>
              <a:gd name="T20" fmla="*/ 661 w 2059"/>
              <a:gd name="T21" fmla="*/ 864 h 3149"/>
              <a:gd name="T22" fmla="*/ 661 w 2059"/>
              <a:gd name="T23" fmla="*/ 787 h 3149"/>
              <a:gd name="T24" fmla="*/ 589 w 2059"/>
              <a:gd name="T25" fmla="*/ 711 h 3149"/>
              <a:gd name="T26" fmla="*/ 661 w 2059"/>
              <a:gd name="T27" fmla="*/ 552 h 3149"/>
              <a:gd name="T28" fmla="*/ 733 w 2059"/>
              <a:gd name="T29" fmla="*/ 471 h 3149"/>
              <a:gd name="T30" fmla="*/ 809 w 2059"/>
              <a:gd name="T31" fmla="*/ 471 h 3149"/>
              <a:gd name="T32" fmla="*/ 881 w 2059"/>
              <a:gd name="T33" fmla="*/ 471 h 3149"/>
              <a:gd name="T34" fmla="*/ 881 w 2059"/>
              <a:gd name="T35" fmla="*/ 394 h 3149"/>
              <a:gd name="T36" fmla="*/ 958 w 2059"/>
              <a:gd name="T37" fmla="*/ 317 h 3149"/>
              <a:gd name="T38" fmla="*/ 958 w 2059"/>
              <a:gd name="T39" fmla="*/ 235 h 3149"/>
              <a:gd name="T40" fmla="*/ 1030 w 2059"/>
              <a:gd name="T41" fmla="*/ 0 h 3149"/>
              <a:gd name="T42" fmla="*/ 1101 w 2059"/>
              <a:gd name="T43" fmla="*/ 0 h 3149"/>
              <a:gd name="T44" fmla="*/ 1178 w 2059"/>
              <a:gd name="T45" fmla="*/ 159 h 3149"/>
              <a:gd name="T46" fmla="*/ 1101 w 2059"/>
              <a:gd name="T47" fmla="*/ 235 h 3149"/>
              <a:gd name="T48" fmla="*/ 1101 w 2059"/>
              <a:gd name="T49" fmla="*/ 317 h 3149"/>
              <a:gd name="T50" fmla="*/ 1101 w 2059"/>
              <a:gd name="T51" fmla="*/ 394 h 3149"/>
              <a:gd name="T52" fmla="*/ 1178 w 2059"/>
              <a:gd name="T53" fmla="*/ 394 h 3149"/>
              <a:gd name="T54" fmla="*/ 1250 w 2059"/>
              <a:gd name="T55" fmla="*/ 394 h 3149"/>
              <a:gd name="T56" fmla="*/ 1398 w 2059"/>
              <a:gd name="T57" fmla="*/ 471 h 3149"/>
              <a:gd name="T58" fmla="*/ 1398 w 2059"/>
              <a:gd name="T59" fmla="*/ 552 h 3149"/>
              <a:gd name="T60" fmla="*/ 1470 w 2059"/>
              <a:gd name="T61" fmla="*/ 711 h 3149"/>
              <a:gd name="T62" fmla="*/ 1398 w 2059"/>
              <a:gd name="T63" fmla="*/ 946 h 3149"/>
              <a:gd name="T64" fmla="*/ 1470 w 2059"/>
              <a:gd name="T65" fmla="*/ 1023 h 3149"/>
              <a:gd name="T66" fmla="*/ 1839 w 2059"/>
              <a:gd name="T67" fmla="*/ 1416 h 3149"/>
              <a:gd name="T68" fmla="*/ 1911 w 2059"/>
              <a:gd name="T69" fmla="*/ 1575 h 3149"/>
              <a:gd name="T70" fmla="*/ 1911 w 2059"/>
              <a:gd name="T71" fmla="*/ 1968 h 3149"/>
              <a:gd name="T72" fmla="*/ 2059 w 2059"/>
              <a:gd name="T73" fmla="*/ 2127 h 3149"/>
              <a:gd name="T74" fmla="*/ 1987 w 2059"/>
              <a:gd name="T75" fmla="*/ 2203 h 3149"/>
              <a:gd name="T76" fmla="*/ 1911 w 2059"/>
              <a:gd name="T77" fmla="*/ 2280 h 3149"/>
              <a:gd name="T78" fmla="*/ 1911 w 2059"/>
              <a:gd name="T79" fmla="*/ 2439 h 3149"/>
              <a:gd name="T80" fmla="*/ 1987 w 2059"/>
              <a:gd name="T81" fmla="*/ 2597 h 3149"/>
              <a:gd name="T82" fmla="*/ 1987 w 2059"/>
              <a:gd name="T83" fmla="*/ 2674 h 3149"/>
              <a:gd name="T84" fmla="*/ 1767 w 2059"/>
              <a:gd name="T85" fmla="*/ 2755 h 3149"/>
              <a:gd name="T86" fmla="*/ 1470 w 2059"/>
              <a:gd name="T87" fmla="*/ 3067 h 3149"/>
              <a:gd name="T88" fmla="*/ 1322 w 2059"/>
              <a:gd name="T89" fmla="*/ 3149 h 3149"/>
              <a:gd name="T90" fmla="*/ 1250 w 2059"/>
              <a:gd name="T91" fmla="*/ 3067 h 3149"/>
              <a:gd name="T92" fmla="*/ 1101 w 2059"/>
              <a:gd name="T93" fmla="*/ 3067 h 3149"/>
              <a:gd name="T94" fmla="*/ 1030 w 2059"/>
              <a:gd name="T95" fmla="*/ 2991 h 3149"/>
              <a:gd name="T96" fmla="*/ 661 w 2059"/>
              <a:gd name="T97" fmla="*/ 2991 h 3149"/>
              <a:gd name="T98" fmla="*/ 441 w 2059"/>
              <a:gd name="T99" fmla="*/ 2914 h 3149"/>
              <a:gd name="T100" fmla="*/ 369 w 2059"/>
              <a:gd name="T101" fmla="*/ 2914 h 3149"/>
              <a:gd name="T102" fmla="*/ 292 w 2059"/>
              <a:gd name="T103" fmla="*/ 2755 h 3149"/>
              <a:gd name="T104" fmla="*/ 292 w 2059"/>
              <a:gd name="T105" fmla="*/ 2674 h 3149"/>
              <a:gd name="T106" fmla="*/ 292 w 2059"/>
              <a:gd name="T107" fmla="*/ 2520 h 3149"/>
              <a:gd name="T108" fmla="*/ 369 w 2059"/>
              <a:gd name="T109" fmla="*/ 2439 h 3149"/>
              <a:gd name="T110" fmla="*/ 292 w 2059"/>
              <a:gd name="T111" fmla="*/ 2362 h 3149"/>
              <a:gd name="T112" fmla="*/ 220 w 2059"/>
              <a:gd name="T113" fmla="*/ 2362 h 3149"/>
              <a:gd name="T114" fmla="*/ 148 w 2059"/>
              <a:gd name="T115" fmla="*/ 2280 h 3149"/>
              <a:gd name="T116" fmla="*/ 72 w 2059"/>
              <a:gd name="T117" fmla="*/ 2045 h 3149"/>
              <a:gd name="T118" fmla="*/ 0 w 2059"/>
              <a:gd name="T119" fmla="*/ 1810 h 3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59" h="3149">
                <a:moveTo>
                  <a:pt x="0" y="1810"/>
                </a:moveTo>
                <a:lnTo>
                  <a:pt x="72" y="1733"/>
                </a:lnTo>
                <a:lnTo>
                  <a:pt x="148" y="1651"/>
                </a:lnTo>
                <a:lnTo>
                  <a:pt x="148" y="1498"/>
                </a:lnTo>
                <a:lnTo>
                  <a:pt x="441" y="1258"/>
                </a:lnTo>
                <a:lnTo>
                  <a:pt x="441" y="1181"/>
                </a:lnTo>
                <a:lnTo>
                  <a:pt x="512" y="1181"/>
                </a:lnTo>
                <a:lnTo>
                  <a:pt x="512" y="1104"/>
                </a:lnTo>
                <a:lnTo>
                  <a:pt x="589" y="1023"/>
                </a:lnTo>
                <a:lnTo>
                  <a:pt x="589" y="946"/>
                </a:lnTo>
                <a:lnTo>
                  <a:pt x="661" y="864"/>
                </a:lnTo>
                <a:lnTo>
                  <a:pt x="661" y="787"/>
                </a:lnTo>
                <a:lnTo>
                  <a:pt x="589" y="711"/>
                </a:lnTo>
                <a:lnTo>
                  <a:pt x="661" y="552"/>
                </a:lnTo>
                <a:lnTo>
                  <a:pt x="733" y="471"/>
                </a:lnTo>
                <a:lnTo>
                  <a:pt x="809" y="471"/>
                </a:lnTo>
                <a:lnTo>
                  <a:pt x="881" y="471"/>
                </a:lnTo>
                <a:lnTo>
                  <a:pt x="881" y="394"/>
                </a:lnTo>
                <a:lnTo>
                  <a:pt x="958" y="317"/>
                </a:lnTo>
                <a:lnTo>
                  <a:pt x="958" y="235"/>
                </a:lnTo>
                <a:lnTo>
                  <a:pt x="1030" y="0"/>
                </a:lnTo>
                <a:lnTo>
                  <a:pt x="1101" y="0"/>
                </a:lnTo>
                <a:lnTo>
                  <a:pt x="1178" y="159"/>
                </a:lnTo>
                <a:lnTo>
                  <a:pt x="1101" y="235"/>
                </a:lnTo>
                <a:lnTo>
                  <a:pt x="1101" y="317"/>
                </a:lnTo>
                <a:lnTo>
                  <a:pt x="1101" y="394"/>
                </a:lnTo>
                <a:lnTo>
                  <a:pt x="1178" y="394"/>
                </a:lnTo>
                <a:lnTo>
                  <a:pt x="1250" y="394"/>
                </a:lnTo>
                <a:lnTo>
                  <a:pt x="1398" y="471"/>
                </a:lnTo>
                <a:lnTo>
                  <a:pt x="1398" y="552"/>
                </a:lnTo>
                <a:lnTo>
                  <a:pt x="1470" y="711"/>
                </a:lnTo>
                <a:lnTo>
                  <a:pt x="1398" y="946"/>
                </a:lnTo>
                <a:lnTo>
                  <a:pt x="1470" y="1023"/>
                </a:lnTo>
                <a:lnTo>
                  <a:pt x="1839" y="1416"/>
                </a:lnTo>
                <a:lnTo>
                  <a:pt x="1911" y="1575"/>
                </a:lnTo>
                <a:lnTo>
                  <a:pt x="1911" y="1968"/>
                </a:lnTo>
                <a:lnTo>
                  <a:pt x="2059" y="2127"/>
                </a:lnTo>
                <a:lnTo>
                  <a:pt x="1987" y="2203"/>
                </a:lnTo>
                <a:lnTo>
                  <a:pt x="1911" y="2280"/>
                </a:lnTo>
                <a:lnTo>
                  <a:pt x="1911" y="2439"/>
                </a:lnTo>
                <a:lnTo>
                  <a:pt x="1987" y="2597"/>
                </a:lnTo>
                <a:lnTo>
                  <a:pt x="1987" y="2674"/>
                </a:lnTo>
                <a:lnTo>
                  <a:pt x="1767" y="2755"/>
                </a:lnTo>
                <a:lnTo>
                  <a:pt x="1470" y="3067"/>
                </a:lnTo>
                <a:lnTo>
                  <a:pt x="1322" y="3149"/>
                </a:lnTo>
                <a:lnTo>
                  <a:pt x="1250" y="3067"/>
                </a:lnTo>
                <a:lnTo>
                  <a:pt x="1101" y="3067"/>
                </a:lnTo>
                <a:lnTo>
                  <a:pt x="1030" y="2991"/>
                </a:lnTo>
                <a:lnTo>
                  <a:pt x="661" y="2991"/>
                </a:lnTo>
                <a:lnTo>
                  <a:pt x="441" y="2914"/>
                </a:lnTo>
                <a:lnTo>
                  <a:pt x="369" y="2914"/>
                </a:lnTo>
                <a:lnTo>
                  <a:pt x="292" y="2755"/>
                </a:lnTo>
                <a:lnTo>
                  <a:pt x="292" y="2674"/>
                </a:lnTo>
                <a:lnTo>
                  <a:pt x="292" y="2520"/>
                </a:lnTo>
                <a:lnTo>
                  <a:pt x="369" y="2439"/>
                </a:lnTo>
                <a:lnTo>
                  <a:pt x="292" y="2362"/>
                </a:lnTo>
                <a:lnTo>
                  <a:pt x="220" y="2362"/>
                </a:lnTo>
                <a:lnTo>
                  <a:pt x="148" y="2280"/>
                </a:lnTo>
                <a:lnTo>
                  <a:pt x="72" y="2045"/>
                </a:lnTo>
                <a:lnTo>
                  <a:pt x="0" y="1810"/>
                </a:lnTo>
                <a:close/>
              </a:path>
            </a:pathLst>
          </a:custGeom>
          <a:solidFill>
            <a:srgbClr val="EAEAEA"/>
          </a:solidFill>
          <a:ln w="19050" cmpd="sng">
            <a:solidFill>
              <a:srgbClr val="38806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335</Words>
  <Application>Microsoft Office PowerPoint</Application>
  <PresentationFormat>Presentación en pantalla (4:3)</PresentationFormat>
  <Paragraphs>89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167</cp:revision>
  <cp:lastPrinted>2018-12-27T21:16:22Z</cp:lastPrinted>
  <dcterms:created xsi:type="dcterms:W3CDTF">2018-12-04T21:42:05Z</dcterms:created>
  <dcterms:modified xsi:type="dcterms:W3CDTF">2019-02-15T22:29:03Z</dcterms:modified>
</cp:coreProperties>
</file>