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7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7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47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12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672408" cy="24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79512" y="65264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800" dirty="0">
                <a:latin typeface="+mj-lt"/>
              </a:rPr>
              <a:t>http://www.bcs.gob.mx/noticias/baja-california-sur-lidera-actividad-industrial-en-mexico/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29934"/>
            <a:ext cx="2408535" cy="24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62" y="4064166"/>
            <a:ext cx="2811537" cy="282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95" y="2060848"/>
            <a:ext cx="3987205" cy="22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5431"/>
            <a:ext cx="3923928" cy="246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797355" y="3258003"/>
            <a:ext cx="2718880" cy="152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045707" y="2252653"/>
            <a:ext cx="2361327" cy="2387828"/>
            <a:chOff x="539552" y="2420888"/>
            <a:chExt cx="3373155" cy="30490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420888"/>
              <a:ext cx="3373155" cy="297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539552" y="5116237"/>
              <a:ext cx="1451573" cy="353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12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3358003" y="2241128"/>
            <a:ext cx="2441507" cy="2340000"/>
            <a:chOff x="3274871" y="2879816"/>
            <a:chExt cx="2441507" cy="2340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871" y="2879816"/>
              <a:ext cx="2441507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3274871" y="4895468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2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47" y="4591245"/>
            <a:ext cx="2351184" cy="219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6" y="4600375"/>
            <a:ext cx="2331379" cy="217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5799510" y="2246212"/>
            <a:ext cx="2272608" cy="2329832"/>
            <a:chOff x="5365363" y="2246212"/>
            <a:chExt cx="2272608" cy="232983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363" y="2246212"/>
              <a:ext cx="2272608" cy="2329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363" y="4148016"/>
              <a:ext cx="685801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12 Grupo"/>
          <p:cNvGrpSpPr/>
          <p:nvPr/>
        </p:nvGrpSpPr>
        <p:grpSpPr>
          <a:xfrm>
            <a:off x="5481105" y="4581127"/>
            <a:ext cx="2907319" cy="2205619"/>
            <a:chOff x="5365362" y="4581128"/>
            <a:chExt cx="2907319" cy="219550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362" y="4581128"/>
              <a:ext cx="2907319" cy="219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363" y="6336118"/>
              <a:ext cx="1006837" cy="410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9267</TotalTime>
  <Words>264</Words>
  <Application>Microsoft Office PowerPoint</Application>
  <PresentationFormat>Presentación en pantalla (4:3)</PresentationFormat>
  <Paragraphs>50</Paragraphs>
  <Slides>7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53</cp:revision>
  <dcterms:created xsi:type="dcterms:W3CDTF">2018-12-12T04:37:11Z</dcterms:created>
  <dcterms:modified xsi:type="dcterms:W3CDTF">2019-02-07T17:48:32Z</dcterms:modified>
</cp:coreProperties>
</file>