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31" autoAdjust="0"/>
  </p:normalViewPr>
  <p:slideViewPr>
    <p:cSldViewPr showGuides="1">
      <p:cViewPr varScale="1">
        <p:scale>
          <a:sx n="76" d="100"/>
          <a:sy n="76" d="100"/>
        </p:scale>
        <p:origin x="-127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139328"/>
        <c:axId val="39418624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898112"/>
        <c:axId val="96078656"/>
      </c:lineChart>
      <c:catAx>
        <c:axId val="11913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39418624"/>
        <c:crosses val="autoZero"/>
        <c:auto val="1"/>
        <c:lblAlgn val="ctr"/>
        <c:lblOffset val="100"/>
        <c:noMultiLvlLbl val="0"/>
      </c:catAx>
      <c:valAx>
        <c:axId val="39418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9139328"/>
        <c:crosses val="autoZero"/>
        <c:crossBetween val="between"/>
      </c:valAx>
      <c:valAx>
        <c:axId val="9607865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19898112"/>
        <c:crosses val="max"/>
        <c:crossBetween val="between"/>
      </c:valAx>
      <c:catAx>
        <c:axId val="119898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6078656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19/02/2019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19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AGUASCALIENTES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043702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1,316,032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11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AGUASCALIENTES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02908"/>
              </p:ext>
            </p:extLst>
          </p:nvPr>
        </p:nvGraphicFramePr>
        <p:xfrm>
          <a:off x="1079612" y="4365104"/>
          <a:ext cx="6984776" cy="243840"/>
        </p:xfrm>
        <a:graphic>
          <a:graphicData uri="http://schemas.openxmlformats.org/drawingml/2006/table">
            <a:tbl>
              <a:tblPr/>
              <a:tblGrid>
                <a:gridCol w="6984776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291651"/>
              </p:ext>
            </p:extLst>
          </p:nvPr>
        </p:nvGraphicFramePr>
        <p:xfrm>
          <a:off x="1079609" y="4653136"/>
          <a:ext cx="6984781" cy="61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251"/>
                <a:gridCol w="627845"/>
                <a:gridCol w="706325"/>
                <a:gridCol w="784806"/>
                <a:gridCol w="706325"/>
                <a:gridCol w="706325"/>
                <a:gridCol w="784806"/>
                <a:gridCol w="784806"/>
                <a:gridCol w="863292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Aguascalientes</a:t>
                      </a:r>
                      <a:endParaRPr lang="es-MX" sz="1000" b="1" dirty="0" smtClean="0">
                        <a:solidFill>
                          <a:srgbClr val="000000"/>
                        </a:solidFill>
                        <a:effectLst/>
                        <a:latin typeface="Montserra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64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49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417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36102"/>
              </p:ext>
            </p:extLst>
          </p:nvPr>
        </p:nvGraphicFramePr>
        <p:xfrm>
          <a:off x="1083743" y="5301208"/>
          <a:ext cx="6976514" cy="243840"/>
        </p:xfrm>
        <a:graphic>
          <a:graphicData uri="http://schemas.openxmlformats.org/drawingml/2006/table">
            <a:tbl>
              <a:tblPr/>
              <a:tblGrid>
                <a:gridCol w="6976514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875338"/>
              </p:ext>
            </p:extLst>
          </p:nvPr>
        </p:nvGraphicFramePr>
        <p:xfrm>
          <a:off x="1079612" y="5518316"/>
          <a:ext cx="6984776" cy="76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713"/>
                <a:gridCol w="547658"/>
                <a:gridCol w="625894"/>
                <a:gridCol w="704131"/>
                <a:gridCol w="547658"/>
                <a:gridCol w="574532"/>
                <a:gridCol w="696307"/>
                <a:gridCol w="606844"/>
                <a:gridCol w="625894"/>
                <a:gridCol w="1017145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900" b="1" dirty="0" smtClean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Aguascalientes</a:t>
                      </a:r>
                      <a:endParaRPr lang="es-MX" sz="1000" b="1" dirty="0" smtClean="0">
                        <a:solidFill>
                          <a:srgbClr val="000000"/>
                        </a:solidFill>
                        <a:effectLst/>
                        <a:latin typeface="Montserra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45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8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103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24.7%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753324" y="1554963"/>
            <a:ext cx="1371600" cy="1362075"/>
            <a:chOff x="7641" y="1614"/>
            <a:chExt cx="2160" cy="2145"/>
          </a:xfrm>
        </p:grpSpPr>
        <p:sp>
          <p:nvSpPr>
            <p:cNvPr id="7" name="Freeform 3"/>
            <p:cNvSpPr>
              <a:spLocks/>
            </p:cNvSpPr>
            <p:nvPr/>
          </p:nvSpPr>
          <p:spPr bwMode="auto">
            <a:xfrm>
              <a:off x="7641" y="1614"/>
              <a:ext cx="2160" cy="2145"/>
            </a:xfrm>
            <a:custGeom>
              <a:avLst/>
              <a:gdLst>
                <a:gd name="T0" fmla="*/ 0 w 2160"/>
                <a:gd name="T1" fmla="*/ 1464 h 2145"/>
                <a:gd name="T2" fmla="*/ 48 w 2160"/>
                <a:gd name="T3" fmla="*/ 1300 h 2145"/>
                <a:gd name="T4" fmla="*/ 126 w 2160"/>
                <a:gd name="T5" fmla="*/ 1103 h 2145"/>
                <a:gd name="T6" fmla="*/ 250 w 2160"/>
                <a:gd name="T7" fmla="*/ 975 h 2145"/>
                <a:gd name="T8" fmla="*/ 449 w 2160"/>
                <a:gd name="T9" fmla="*/ 842 h 2145"/>
                <a:gd name="T10" fmla="*/ 552 w 2160"/>
                <a:gd name="T11" fmla="*/ 746 h 2145"/>
                <a:gd name="T12" fmla="*/ 601 w 2160"/>
                <a:gd name="T13" fmla="*/ 682 h 2145"/>
                <a:gd name="T14" fmla="*/ 704 w 2160"/>
                <a:gd name="T15" fmla="*/ 485 h 2145"/>
                <a:gd name="T16" fmla="*/ 780 w 2160"/>
                <a:gd name="T17" fmla="*/ 521 h 2145"/>
                <a:gd name="T18" fmla="*/ 803 w 2160"/>
                <a:gd name="T19" fmla="*/ 521 h 2145"/>
                <a:gd name="T20" fmla="*/ 903 w 2160"/>
                <a:gd name="T21" fmla="*/ 421 h 2145"/>
                <a:gd name="T22" fmla="*/ 1006 w 2160"/>
                <a:gd name="T23" fmla="*/ 357 h 2145"/>
                <a:gd name="T24" fmla="*/ 1054 w 2160"/>
                <a:gd name="T25" fmla="*/ 325 h 2145"/>
                <a:gd name="T26" fmla="*/ 1154 w 2160"/>
                <a:gd name="T27" fmla="*/ 293 h 2145"/>
                <a:gd name="T28" fmla="*/ 1181 w 2160"/>
                <a:gd name="T29" fmla="*/ 256 h 2145"/>
                <a:gd name="T30" fmla="*/ 1229 w 2160"/>
                <a:gd name="T31" fmla="*/ 192 h 2145"/>
                <a:gd name="T32" fmla="*/ 1305 w 2160"/>
                <a:gd name="T33" fmla="*/ 64 h 2145"/>
                <a:gd name="T34" fmla="*/ 1356 w 2160"/>
                <a:gd name="T35" fmla="*/ 0 h 2145"/>
                <a:gd name="T36" fmla="*/ 1380 w 2160"/>
                <a:gd name="T37" fmla="*/ 33 h 2145"/>
                <a:gd name="T38" fmla="*/ 1483 w 2160"/>
                <a:gd name="T39" fmla="*/ 225 h 2145"/>
                <a:gd name="T40" fmla="*/ 1683 w 2160"/>
                <a:gd name="T41" fmla="*/ 325 h 2145"/>
                <a:gd name="T42" fmla="*/ 1683 w 2160"/>
                <a:gd name="T43" fmla="*/ 389 h 2145"/>
                <a:gd name="T44" fmla="*/ 1706 w 2160"/>
                <a:gd name="T45" fmla="*/ 485 h 2145"/>
                <a:gd name="T46" fmla="*/ 1758 w 2160"/>
                <a:gd name="T47" fmla="*/ 585 h 2145"/>
                <a:gd name="T48" fmla="*/ 1858 w 2160"/>
                <a:gd name="T49" fmla="*/ 714 h 2145"/>
                <a:gd name="T50" fmla="*/ 1909 w 2160"/>
                <a:gd name="T51" fmla="*/ 810 h 2145"/>
                <a:gd name="T52" fmla="*/ 1885 w 2160"/>
                <a:gd name="T53" fmla="*/ 942 h 2145"/>
                <a:gd name="T54" fmla="*/ 1909 w 2160"/>
                <a:gd name="T55" fmla="*/ 1039 h 2145"/>
                <a:gd name="T56" fmla="*/ 2009 w 2160"/>
                <a:gd name="T57" fmla="*/ 1070 h 2145"/>
                <a:gd name="T58" fmla="*/ 2084 w 2160"/>
                <a:gd name="T59" fmla="*/ 1203 h 2145"/>
                <a:gd name="T60" fmla="*/ 2160 w 2160"/>
                <a:gd name="T61" fmla="*/ 1236 h 2145"/>
                <a:gd name="T62" fmla="*/ 2109 w 2160"/>
                <a:gd name="T63" fmla="*/ 1300 h 2145"/>
                <a:gd name="T64" fmla="*/ 2109 w 2160"/>
                <a:gd name="T65" fmla="*/ 1432 h 2145"/>
                <a:gd name="T66" fmla="*/ 1985 w 2160"/>
                <a:gd name="T67" fmla="*/ 1528 h 2145"/>
                <a:gd name="T68" fmla="*/ 1782 w 2160"/>
                <a:gd name="T69" fmla="*/ 1624 h 2145"/>
                <a:gd name="T70" fmla="*/ 1758 w 2160"/>
                <a:gd name="T71" fmla="*/ 1725 h 2145"/>
                <a:gd name="T72" fmla="*/ 1734 w 2160"/>
                <a:gd name="T73" fmla="*/ 1789 h 2145"/>
                <a:gd name="T74" fmla="*/ 1432 w 2160"/>
                <a:gd name="T75" fmla="*/ 2145 h 2145"/>
                <a:gd name="T76" fmla="*/ 1130 w 2160"/>
                <a:gd name="T77" fmla="*/ 2114 h 2145"/>
                <a:gd name="T78" fmla="*/ 1030 w 2160"/>
                <a:gd name="T79" fmla="*/ 2050 h 2145"/>
                <a:gd name="T80" fmla="*/ 752 w 2160"/>
                <a:gd name="T81" fmla="*/ 1917 h 2145"/>
                <a:gd name="T82" fmla="*/ 628 w 2160"/>
                <a:gd name="T83" fmla="*/ 1885 h 2145"/>
                <a:gd name="T84" fmla="*/ 501 w 2160"/>
                <a:gd name="T85" fmla="*/ 1853 h 2145"/>
                <a:gd name="T86" fmla="*/ 402 w 2160"/>
                <a:gd name="T87" fmla="*/ 1917 h 2145"/>
                <a:gd name="T88" fmla="*/ 354 w 2160"/>
                <a:gd name="T89" fmla="*/ 1986 h 2145"/>
                <a:gd name="T90" fmla="*/ 354 w 2160"/>
                <a:gd name="T91" fmla="*/ 1963 h 2145"/>
                <a:gd name="T92" fmla="*/ 309 w 2160"/>
                <a:gd name="T93" fmla="*/ 1964 h 2145"/>
                <a:gd name="T94" fmla="*/ 84 w 2160"/>
                <a:gd name="T95" fmla="*/ 1918 h 2145"/>
                <a:gd name="T96" fmla="*/ 24 w 2160"/>
                <a:gd name="T97" fmla="*/ 1853 h 2145"/>
                <a:gd name="T98" fmla="*/ 0 w 2160"/>
                <a:gd name="T99" fmla="*/ 1464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60" h="2145">
                  <a:moveTo>
                    <a:pt x="0" y="1464"/>
                  </a:moveTo>
                  <a:lnTo>
                    <a:pt x="48" y="1300"/>
                  </a:lnTo>
                  <a:lnTo>
                    <a:pt x="126" y="1103"/>
                  </a:lnTo>
                  <a:lnTo>
                    <a:pt x="250" y="975"/>
                  </a:lnTo>
                  <a:lnTo>
                    <a:pt x="449" y="842"/>
                  </a:lnTo>
                  <a:lnTo>
                    <a:pt x="552" y="746"/>
                  </a:lnTo>
                  <a:lnTo>
                    <a:pt x="601" y="682"/>
                  </a:lnTo>
                  <a:lnTo>
                    <a:pt x="704" y="485"/>
                  </a:lnTo>
                  <a:lnTo>
                    <a:pt x="780" y="521"/>
                  </a:lnTo>
                  <a:lnTo>
                    <a:pt x="803" y="521"/>
                  </a:lnTo>
                  <a:lnTo>
                    <a:pt x="903" y="421"/>
                  </a:lnTo>
                  <a:lnTo>
                    <a:pt x="1006" y="357"/>
                  </a:lnTo>
                  <a:lnTo>
                    <a:pt x="1054" y="325"/>
                  </a:lnTo>
                  <a:lnTo>
                    <a:pt x="1154" y="293"/>
                  </a:lnTo>
                  <a:lnTo>
                    <a:pt x="1181" y="256"/>
                  </a:lnTo>
                  <a:lnTo>
                    <a:pt x="1229" y="192"/>
                  </a:lnTo>
                  <a:lnTo>
                    <a:pt x="1305" y="64"/>
                  </a:lnTo>
                  <a:lnTo>
                    <a:pt x="1356" y="0"/>
                  </a:lnTo>
                  <a:lnTo>
                    <a:pt x="1380" y="33"/>
                  </a:lnTo>
                  <a:lnTo>
                    <a:pt x="1483" y="225"/>
                  </a:lnTo>
                  <a:lnTo>
                    <a:pt x="1683" y="325"/>
                  </a:lnTo>
                  <a:lnTo>
                    <a:pt x="1683" y="389"/>
                  </a:lnTo>
                  <a:lnTo>
                    <a:pt x="1706" y="485"/>
                  </a:lnTo>
                  <a:lnTo>
                    <a:pt x="1758" y="585"/>
                  </a:lnTo>
                  <a:lnTo>
                    <a:pt x="1858" y="714"/>
                  </a:lnTo>
                  <a:lnTo>
                    <a:pt x="1909" y="810"/>
                  </a:lnTo>
                  <a:lnTo>
                    <a:pt x="1885" y="942"/>
                  </a:lnTo>
                  <a:lnTo>
                    <a:pt x="1909" y="1039"/>
                  </a:lnTo>
                  <a:lnTo>
                    <a:pt x="2009" y="1070"/>
                  </a:lnTo>
                  <a:lnTo>
                    <a:pt x="2084" y="1203"/>
                  </a:lnTo>
                  <a:lnTo>
                    <a:pt x="2160" y="1236"/>
                  </a:lnTo>
                  <a:lnTo>
                    <a:pt x="2109" y="1300"/>
                  </a:lnTo>
                  <a:lnTo>
                    <a:pt x="2109" y="1432"/>
                  </a:lnTo>
                  <a:lnTo>
                    <a:pt x="1985" y="1528"/>
                  </a:lnTo>
                  <a:lnTo>
                    <a:pt x="1782" y="1624"/>
                  </a:lnTo>
                  <a:lnTo>
                    <a:pt x="1758" y="1725"/>
                  </a:lnTo>
                  <a:lnTo>
                    <a:pt x="1734" y="1789"/>
                  </a:lnTo>
                  <a:lnTo>
                    <a:pt x="1432" y="2145"/>
                  </a:lnTo>
                  <a:lnTo>
                    <a:pt x="1130" y="2114"/>
                  </a:lnTo>
                  <a:lnTo>
                    <a:pt x="1030" y="2050"/>
                  </a:lnTo>
                  <a:lnTo>
                    <a:pt x="752" y="1917"/>
                  </a:lnTo>
                  <a:lnTo>
                    <a:pt x="628" y="1885"/>
                  </a:lnTo>
                  <a:lnTo>
                    <a:pt x="501" y="1853"/>
                  </a:lnTo>
                  <a:lnTo>
                    <a:pt x="402" y="1917"/>
                  </a:lnTo>
                  <a:lnTo>
                    <a:pt x="354" y="1986"/>
                  </a:lnTo>
                  <a:lnTo>
                    <a:pt x="354" y="1963"/>
                  </a:lnTo>
                  <a:lnTo>
                    <a:pt x="309" y="1964"/>
                  </a:lnTo>
                  <a:lnTo>
                    <a:pt x="84" y="1918"/>
                  </a:lnTo>
                  <a:lnTo>
                    <a:pt x="24" y="1853"/>
                  </a:lnTo>
                  <a:lnTo>
                    <a:pt x="0" y="1464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439B8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7901" y="2614"/>
              <a:ext cx="1573" cy="60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Aguascalientes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    </a:t>
              </a:r>
              <a:r>
                <a:rPr kumimoji="0" lang="es-MX" altLang="es-MX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8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2833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5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49080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1700808"/>
            <a:ext cx="352839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97315" y="910153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</a:t>
            </a:r>
            <a:r>
              <a:rPr lang="es-MX" sz="1600" b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Megas como mínimo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64" y="1973746"/>
            <a:ext cx="3313761" cy="201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85" y="4149080"/>
            <a:ext cx="3313760" cy="239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033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78241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Documento" r:id="rId3" imgW="8422508" imgH="5623788" progId="Word.Document.12">
                  <p:embed/>
                </p:oleObj>
              </mc:Choice>
              <mc:Fallback>
                <p:oleObj name="Documento" r:id="rId3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7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323</Words>
  <Application>Microsoft Office PowerPoint</Application>
  <PresentationFormat>Presentación en pantalla (4:3)</PresentationFormat>
  <Paragraphs>91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163</cp:revision>
  <cp:lastPrinted>2018-12-27T21:16:22Z</cp:lastPrinted>
  <dcterms:created xsi:type="dcterms:W3CDTF">2018-12-04T21:42:05Z</dcterms:created>
  <dcterms:modified xsi:type="dcterms:W3CDTF">2019-02-19T15:43:23Z</dcterms:modified>
</cp:coreProperties>
</file>