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69E4DC-1D50-49DE-9626-DE7D405688D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CCD99CED-95D1-4471-A5BE-B042C5C0B6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C1F5B555-23A4-48B7-861E-404ACDFBF5DA}"/>
              </a:ext>
            </a:extLst>
          </p:cNvPr>
          <p:cNvSpPr>
            <a:spLocks noGrp="1"/>
          </p:cNvSpPr>
          <p:nvPr>
            <p:ph type="dt" sz="half" idx="10"/>
          </p:nvPr>
        </p:nvSpPr>
        <p:spPr/>
        <p:txBody>
          <a:bodyPr/>
          <a:lstStyle/>
          <a:p>
            <a:fld id="{C9EEF61B-FD74-4283-92B7-B19E37B2D2AE}" type="datetimeFigureOut">
              <a:rPr lang="es-MX" smtClean="0"/>
              <a:t>13/04/2020</a:t>
            </a:fld>
            <a:endParaRPr lang="es-MX"/>
          </a:p>
        </p:txBody>
      </p:sp>
      <p:sp>
        <p:nvSpPr>
          <p:cNvPr id="5" name="Marcador de pie de página 4">
            <a:extLst>
              <a:ext uri="{FF2B5EF4-FFF2-40B4-BE49-F238E27FC236}">
                <a16:creationId xmlns:a16="http://schemas.microsoft.com/office/drawing/2014/main" id="{A9698C09-CD85-46D3-A183-F88253447D9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08072CB-8B25-475E-A32D-62F2C7334A0E}"/>
              </a:ext>
            </a:extLst>
          </p:cNvPr>
          <p:cNvSpPr>
            <a:spLocks noGrp="1"/>
          </p:cNvSpPr>
          <p:nvPr>
            <p:ph type="sldNum" sz="quarter" idx="12"/>
          </p:nvPr>
        </p:nvSpPr>
        <p:spPr/>
        <p:txBody>
          <a:bodyPr/>
          <a:lstStyle/>
          <a:p>
            <a:fld id="{EFAAE6A8-510F-4BC4-B0D1-406EB33B0624}" type="slidenum">
              <a:rPr lang="es-MX" smtClean="0"/>
              <a:t>‹Nº›</a:t>
            </a:fld>
            <a:endParaRPr lang="es-MX"/>
          </a:p>
        </p:txBody>
      </p:sp>
    </p:spTree>
    <p:extLst>
      <p:ext uri="{BB962C8B-B14F-4D97-AF65-F5344CB8AC3E}">
        <p14:creationId xmlns:p14="http://schemas.microsoft.com/office/powerpoint/2010/main" val="1397912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3125DB-0A70-4469-9D06-30BF9AE5769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CD361B76-73CE-4CB8-AB21-539EE9FC4B9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94EF528-F7E0-4648-A779-EE2CA130C5E2}"/>
              </a:ext>
            </a:extLst>
          </p:cNvPr>
          <p:cNvSpPr>
            <a:spLocks noGrp="1"/>
          </p:cNvSpPr>
          <p:nvPr>
            <p:ph type="dt" sz="half" idx="10"/>
          </p:nvPr>
        </p:nvSpPr>
        <p:spPr/>
        <p:txBody>
          <a:bodyPr/>
          <a:lstStyle/>
          <a:p>
            <a:fld id="{C9EEF61B-FD74-4283-92B7-B19E37B2D2AE}" type="datetimeFigureOut">
              <a:rPr lang="es-MX" smtClean="0"/>
              <a:t>13/04/2020</a:t>
            </a:fld>
            <a:endParaRPr lang="es-MX"/>
          </a:p>
        </p:txBody>
      </p:sp>
      <p:sp>
        <p:nvSpPr>
          <p:cNvPr id="5" name="Marcador de pie de página 4">
            <a:extLst>
              <a:ext uri="{FF2B5EF4-FFF2-40B4-BE49-F238E27FC236}">
                <a16:creationId xmlns:a16="http://schemas.microsoft.com/office/drawing/2014/main" id="{DCC46F46-80BA-4312-84AC-760F5F35193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935082D-E546-4805-B4BB-17991E1D7F46}"/>
              </a:ext>
            </a:extLst>
          </p:cNvPr>
          <p:cNvSpPr>
            <a:spLocks noGrp="1"/>
          </p:cNvSpPr>
          <p:nvPr>
            <p:ph type="sldNum" sz="quarter" idx="12"/>
          </p:nvPr>
        </p:nvSpPr>
        <p:spPr/>
        <p:txBody>
          <a:bodyPr/>
          <a:lstStyle/>
          <a:p>
            <a:fld id="{EFAAE6A8-510F-4BC4-B0D1-406EB33B0624}" type="slidenum">
              <a:rPr lang="es-MX" smtClean="0"/>
              <a:t>‹Nº›</a:t>
            </a:fld>
            <a:endParaRPr lang="es-MX"/>
          </a:p>
        </p:txBody>
      </p:sp>
    </p:spTree>
    <p:extLst>
      <p:ext uri="{BB962C8B-B14F-4D97-AF65-F5344CB8AC3E}">
        <p14:creationId xmlns:p14="http://schemas.microsoft.com/office/powerpoint/2010/main" val="590036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DF51E9C-5ADE-4A41-9F02-2C2A8D355F4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38AC14CF-ABC1-4DEF-9E7C-5342BEC2B4A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48E4058-4730-4096-83A1-36C5F5377873}"/>
              </a:ext>
            </a:extLst>
          </p:cNvPr>
          <p:cNvSpPr>
            <a:spLocks noGrp="1"/>
          </p:cNvSpPr>
          <p:nvPr>
            <p:ph type="dt" sz="half" idx="10"/>
          </p:nvPr>
        </p:nvSpPr>
        <p:spPr/>
        <p:txBody>
          <a:bodyPr/>
          <a:lstStyle/>
          <a:p>
            <a:fld id="{C9EEF61B-FD74-4283-92B7-B19E37B2D2AE}" type="datetimeFigureOut">
              <a:rPr lang="es-MX" smtClean="0"/>
              <a:t>13/04/2020</a:t>
            </a:fld>
            <a:endParaRPr lang="es-MX"/>
          </a:p>
        </p:txBody>
      </p:sp>
      <p:sp>
        <p:nvSpPr>
          <p:cNvPr id="5" name="Marcador de pie de página 4">
            <a:extLst>
              <a:ext uri="{FF2B5EF4-FFF2-40B4-BE49-F238E27FC236}">
                <a16:creationId xmlns:a16="http://schemas.microsoft.com/office/drawing/2014/main" id="{ADF8E1D8-31A7-47B9-B426-42C711491C7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2242DED-2D8A-4FE5-9570-4752A5A95097}"/>
              </a:ext>
            </a:extLst>
          </p:cNvPr>
          <p:cNvSpPr>
            <a:spLocks noGrp="1"/>
          </p:cNvSpPr>
          <p:nvPr>
            <p:ph type="sldNum" sz="quarter" idx="12"/>
          </p:nvPr>
        </p:nvSpPr>
        <p:spPr/>
        <p:txBody>
          <a:bodyPr/>
          <a:lstStyle/>
          <a:p>
            <a:fld id="{EFAAE6A8-510F-4BC4-B0D1-406EB33B0624}" type="slidenum">
              <a:rPr lang="es-MX" smtClean="0"/>
              <a:t>‹Nº›</a:t>
            </a:fld>
            <a:endParaRPr lang="es-MX"/>
          </a:p>
        </p:txBody>
      </p:sp>
    </p:spTree>
    <p:extLst>
      <p:ext uri="{BB962C8B-B14F-4D97-AF65-F5344CB8AC3E}">
        <p14:creationId xmlns:p14="http://schemas.microsoft.com/office/powerpoint/2010/main" val="2856982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1A0F3F-83AC-47B2-B415-1B2A4E7223A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2364CE0-186A-40E0-8135-E8757530B5E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E890536-A7EE-45A1-8D86-B292F30D9B98}"/>
              </a:ext>
            </a:extLst>
          </p:cNvPr>
          <p:cNvSpPr>
            <a:spLocks noGrp="1"/>
          </p:cNvSpPr>
          <p:nvPr>
            <p:ph type="dt" sz="half" idx="10"/>
          </p:nvPr>
        </p:nvSpPr>
        <p:spPr/>
        <p:txBody>
          <a:bodyPr/>
          <a:lstStyle/>
          <a:p>
            <a:fld id="{C9EEF61B-FD74-4283-92B7-B19E37B2D2AE}" type="datetimeFigureOut">
              <a:rPr lang="es-MX" smtClean="0"/>
              <a:t>13/04/2020</a:t>
            </a:fld>
            <a:endParaRPr lang="es-MX"/>
          </a:p>
        </p:txBody>
      </p:sp>
      <p:sp>
        <p:nvSpPr>
          <p:cNvPr id="5" name="Marcador de pie de página 4">
            <a:extLst>
              <a:ext uri="{FF2B5EF4-FFF2-40B4-BE49-F238E27FC236}">
                <a16:creationId xmlns:a16="http://schemas.microsoft.com/office/drawing/2014/main" id="{9E8924C3-A30D-4A47-AD05-C506A0ACA0F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362B82E-62C7-4465-BAF0-876DA22548E3}"/>
              </a:ext>
            </a:extLst>
          </p:cNvPr>
          <p:cNvSpPr>
            <a:spLocks noGrp="1"/>
          </p:cNvSpPr>
          <p:nvPr>
            <p:ph type="sldNum" sz="quarter" idx="12"/>
          </p:nvPr>
        </p:nvSpPr>
        <p:spPr/>
        <p:txBody>
          <a:bodyPr/>
          <a:lstStyle/>
          <a:p>
            <a:fld id="{EFAAE6A8-510F-4BC4-B0D1-406EB33B0624}" type="slidenum">
              <a:rPr lang="es-MX" smtClean="0"/>
              <a:t>‹Nº›</a:t>
            </a:fld>
            <a:endParaRPr lang="es-MX"/>
          </a:p>
        </p:txBody>
      </p:sp>
    </p:spTree>
    <p:extLst>
      <p:ext uri="{BB962C8B-B14F-4D97-AF65-F5344CB8AC3E}">
        <p14:creationId xmlns:p14="http://schemas.microsoft.com/office/powerpoint/2010/main" val="3462944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9029A6-EC2B-41D9-94C7-969EF902A8D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8AE3D61-94FC-45AF-918B-E6D626DD28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FA67988-17BC-42A4-B266-AB0479104087}"/>
              </a:ext>
            </a:extLst>
          </p:cNvPr>
          <p:cNvSpPr>
            <a:spLocks noGrp="1"/>
          </p:cNvSpPr>
          <p:nvPr>
            <p:ph type="dt" sz="half" idx="10"/>
          </p:nvPr>
        </p:nvSpPr>
        <p:spPr/>
        <p:txBody>
          <a:bodyPr/>
          <a:lstStyle/>
          <a:p>
            <a:fld id="{C9EEF61B-FD74-4283-92B7-B19E37B2D2AE}" type="datetimeFigureOut">
              <a:rPr lang="es-MX" smtClean="0"/>
              <a:t>13/04/2020</a:t>
            </a:fld>
            <a:endParaRPr lang="es-MX"/>
          </a:p>
        </p:txBody>
      </p:sp>
      <p:sp>
        <p:nvSpPr>
          <p:cNvPr id="5" name="Marcador de pie de página 4">
            <a:extLst>
              <a:ext uri="{FF2B5EF4-FFF2-40B4-BE49-F238E27FC236}">
                <a16:creationId xmlns:a16="http://schemas.microsoft.com/office/drawing/2014/main" id="{FB113F8E-279B-44EA-A1C0-74C285BB78D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E4C46D9-AE41-41E1-8C2F-F1CA2EF50BAB}"/>
              </a:ext>
            </a:extLst>
          </p:cNvPr>
          <p:cNvSpPr>
            <a:spLocks noGrp="1"/>
          </p:cNvSpPr>
          <p:nvPr>
            <p:ph type="sldNum" sz="quarter" idx="12"/>
          </p:nvPr>
        </p:nvSpPr>
        <p:spPr/>
        <p:txBody>
          <a:bodyPr/>
          <a:lstStyle/>
          <a:p>
            <a:fld id="{EFAAE6A8-510F-4BC4-B0D1-406EB33B0624}" type="slidenum">
              <a:rPr lang="es-MX" smtClean="0"/>
              <a:t>‹Nº›</a:t>
            </a:fld>
            <a:endParaRPr lang="es-MX"/>
          </a:p>
        </p:txBody>
      </p:sp>
    </p:spTree>
    <p:extLst>
      <p:ext uri="{BB962C8B-B14F-4D97-AF65-F5344CB8AC3E}">
        <p14:creationId xmlns:p14="http://schemas.microsoft.com/office/powerpoint/2010/main" val="3812635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D5E2BD-8E34-4587-9481-BFC6B6B69E4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1DBF640C-D99F-4D76-A1B0-A92519F2D36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B0E6143D-66F7-4A9C-B2E3-646A7EA13FB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8E8FE059-CBE2-450B-AAD1-41FC38ED2190}"/>
              </a:ext>
            </a:extLst>
          </p:cNvPr>
          <p:cNvSpPr>
            <a:spLocks noGrp="1"/>
          </p:cNvSpPr>
          <p:nvPr>
            <p:ph type="dt" sz="half" idx="10"/>
          </p:nvPr>
        </p:nvSpPr>
        <p:spPr/>
        <p:txBody>
          <a:bodyPr/>
          <a:lstStyle/>
          <a:p>
            <a:fld id="{C9EEF61B-FD74-4283-92B7-B19E37B2D2AE}" type="datetimeFigureOut">
              <a:rPr lang="es-MX" smtClean="0"/>
              <a:t>13/04/2020</a:t>
            </a:fld>
            <a:endParaRPr lang="es-MX"/>
          </a:p>
        </p:txBody>
      </p:sp>
      <p:sp>
        <p:nvSpPr>
          <p:cNvPr id="6" name="Marcador de pie de página 5">
            <a:extLst>
              <a:ext uri="{FF2B5EF4-FFF2-40B4-BE49-F238E27FC236}">
                <a16:creationId xmlns:a16="http://schemas.microsoft.com/office/drawing/2014/main" id="{3A1C0F39-7A77-48F6-AC64-E4079C49D45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4AD20B3-30CF-4F4D-A94A-B30009FF85D9}"/>
              </a:ext>
            </a:extLst>
          </p:cNvPr>
          <p:cNvSpPr>
            <a:spLocks noGrp="1"/>
          </p:cNvSpPr>
          <p:nvPr>
            <p:ph type="sldNum" sz="quarter" idx="12"/>
          </p:nvPr>
        </p:nvSpPr>
        <p:spPr/>
        <p:txBody>
          <a:bodyPr/>
          <a:lstStyle/>
          <a:p>
            <a:fld id="{EFAAE6A8-510F-4BC4-B0D1-406EB33B0624}" type="slidenum">
              <a:rPr lang="es-MX" smtClean="0"/>
              <a:t>‹Nº›</a:t>
            </a:fld>
            <a:endParaRPr lang="es-MX"/>
          </a:p>
        </p:txBody>
      </p:sp>
    </p:spTree>
    <p:extLst>
      <p:ext uri="{BB962C8B-B14F-4D97-AF65-F5344CB8AC3E}">
        <p14:creationId xmlns:p14="http://schemas.microsoft.com/office/powerpoint/2010/main" val="941124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443957-4F4C-4DBB-9BFB-5D152A2B943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8C0717D0-04CF-4BE4-A3FE-DA16C40318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8E68ED2-4019-43E1-8D83-76B59C6FED8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D0DDB85D-B247-4318-A7AD-4B16D82887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571BEB9-875E-49E2-A367-E41558DD967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D0B37926-EBD9-419E-9982-6242DC55EFBF}"/>
              </a:ext>
            </a:extLst>
          </p:cNvPr>
          <p:cNvSpPr>
            <a:spLocks noGrp="1"/>
          </p:cNvSpPr>
          <p:nvPr>
            <p:ph type="dt" sz="half" idx="10"/>
          </p:nvPr>
        </p:nvSpPr>
        <p:spPr/>
        <p:txBody>
          <a:bodyPr/>
          <a:lstStyle/>
          <a:p>
            <a:fld id="{C9EEF61B-FD74-4283-92B7-B19E37B2D2AE}" type="datetimeFigureOut">
              <a:rPr lang="es-MX" smtClean="0"/>
              <a:t>13/04/2020</a:t>
            </a:fld>
            <a:endParaRPr lang="es-MX"/>
          </a:p>
        </p:txBody>
      </p:sp>
      <p:sp>
        <p:nvSpPr>
          <p:cNvPr id="8" name="Marcador de pie de página 7">
            <a:extLst>
              <a:ext uri="{FF2B5EF4-FFF2-40B4-BE49-F238E27FC236}">
                <a16:creationId xmlns:a16="http://schemas.microsoft.com/office/drawing/2014/main" id="{52E618D6-1A78-4521-B503-D700EDFE34B8}"/>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B62168A2-7561-4E21-AA69-32D9E9C41179}"/>
              </a:ext>
            </a:extLst>
          </p:cNvPr>
          <p:cNvSpPr>
            <a:spLocks noGrp="1"/>
          </p:cNvSpPr>
          <p:nvPr>
            <p:ph type="sldNum" sz="quarter" idx="12"/>
          </p:nvPr>
        </p:nvSpPr>
        <p:spPr/>
        <p:txBody>
          <a:bodyPr/>
          <a:lstStyle/>
          <a:p>
            <a:fld id="{EFAAE6A8-510F-4BC4-B0D1-406EB33B0624}" type="slidenum">
              <a:rPr lang="es-MX" smtClean="0"/>
              <a:t>‹Nº›</a:t>
            </a:fld>
            <a:endParaRPr lang="es-MX"/>
          </a:p>
        </p:txBody>
      </p:sp>
    </p:spTree>
    <p:extLst>
      <p:ext uri="{BB962C8B-B14F-4D97-AF65-F5344CB8AC3E}">
        <p14:creationId xmlns:p14="http://schemas.microsoft.com/office/powerpoint/2010/main" val="4125903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AA91E5-D49F-4362-910E-CBF4D20EEDE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43461840-9073-42B7-B8E4-5A29ADBDF960}"/>
              </a:ext>
            </a:extLst>
          </p:cNvPr>
          <p:cNvSpPr>
            <a:spLocks noGrp="1"/>
          </p:cNvSpPr>
          <p:nvPr>
            <p:ph type="dt" sz="half" idx="10"/>
          </p:nvPr>
        </p:nvSpPr>
        <p:spPr/>
        <p:txBody>
          <a:bodyPr/>
          <a:lstStyle/>
          <a:p>
            <a:fld id="{C9EEF61B-FD74-4283-92B7-B19E37B2D2AE}" type="datetimeFigureOut">
              <a:rPr lang="es-MX" smtClean="0"/>
              <a:t>13/04/2020</a:t>
            </a:fld>
            <a:endParaRPr lang="es-MX"/>
          </a:p>
        </p:txBody>
      </p:sp>
      <p:sp>
        <p:nvSpPr>
          <p:cNvPr id="4" name="Marcador de pie de página 3">
            <a:extLst>
              <a:ext uri="{FF2B5EF4-FFF2-40B4-BE49-F238E27FC236}">
                <a16:creationId xmlns:a16="http://schemas.microsoft.com/office/drawing/2014/main" id="{0E28780C-2CC5-4957-82F0-145B5D6772C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33E202AA-E778-4BB4-982E-2E709679D3F3}"/>
              </a:ext>
            </a:extLst>
          </p:cNvPr>
          <p:cNvSpPr>
            <a:spLocks noGrp="1"/>
          </p:cNvSpPr>
          <p:nvPr>
            <p:ph type="sldNum" sz="quarter" idx="12"/>
          </p:nvPr>
        </p:nvSpPr>
        <p:spPr/>
        <p:txBody>
          <a:bodyPr/>
          <a:lstStyle/>
          <a:p>
            <a:fld id="{EFAAE6A8-510F-4BC4-B0D1-406EB33B0624}" type="slidenum">
              <a:rPr lang="es-MX" smtClean="0"/>
              <a:t>‹Nº›</a:t>
            </a:fld>
            <a:endParaRPr lang="es-MX"/>
          </a:p>
        </p:txBody>
      </p:sp>
    </p:spTree>
    <p:extLst>
      <p:ext uri="{BB962C8B-B14F-4D97-AF65-F5344CB8AC3E}">
        <p14:creationId xmlns:p14="http://schemas.microsoft.com/office/powerpoint/2010/main" val="223899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DF62E00-DB73-4DC5-A84B-70A9E9B2B452}"/>
              </a:ext>
            </a:extLst>
          </p:cNvPr>
          <p:cNvSpPr>
            <a:spLocks noGrp="1"/>
          </p:cNvSpPr>
          <p:nvPr>
            <p:ph type="dt" sz="half" idx="10"/>
          </p:nvPr>
        </p:nvSpPr>
        <p:spPr/>
        <p:txBody>
          <a:bodyPr/>
          <a:lstStyle/>
          <a:p>
            <a:fld id="{C9EEF61B-FD74-4283-92B7-B19E37B2D2AE}" type="datetimeFigureOut">
              <a:rPr lang="es-MX" smtClean="0"/>
              <a:t>13/04/2020</a:t>
            </a:fld>
            <a:endParaRPr lang="es-MX"/>
          </a:p>
        </p:txBody>
      </p:sp>
      <p:sp>
        <p:nvSpPr>
          <p:cNvPr id="3" name="Marcador de pie de página 2">
            <a:extLst>
              <a:ext uri="{FF2B5EF4-FFF2-40B4-BE49-F238E27FC236}">
                <a16:creationId xmlns:a16="http://schemas.microsoft.com/office/drawing/2014/main" id="{2B8A8A91-2C4A-47E8-A88F-43D3CF9B9CC7}"/>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F52D39F9-05B0-42B6-9824-100A6D154EB8}"/>
              </a:ext>
            </a:extLst>
          </p:cNvPr>
          <p:cNvSpPr>
            <a:spLocks noGrp="1"/>
          </p:cNvSpPr>
          <p:nvPr>
            <p:ph type="sldNum" sz="quarter" idx="12"/>
          </p:nvPr>
        </p:nvSpPr>
        <p:spPr/>
        <p:txBody>
          <a:bodyPr/>
          <a:lstStyle/>
          <a:p>
            <a:fld id="{EFAAE6A8-510F-4BC4-B0D1-406EB33B0624}" type="slidenum">
              <a:rPr lang="es-MX" smtClean="0"/>
              <a:t>‹Nº›</a:t>
            </a:fld>
            <a:endParaRPr lang="es-MX"/>
          </a:p>
        </p:txBody>
      </p:sp>
    </p:spTree>
    <p:extLst>
      <p:ext uri="{BB962C8B-B14F-4D97-AF65-F5344CB8AC3E}">
        <p14:creationId xmlns:p14="http://schemas.microsoft.com/office/powerpoint/2010/main" val="3206534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6A5E2A-2F2E-4D42-AD1C-6EE0155834C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20D378F-BB64-44EA-9C00-C9604F2910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B6A41109-EA34-4489-B063-032D4E925C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82264AD-6911-4F49-9303-BB0B7996E61F}"/>
              </a:ext>
            </a:extLst>
          </p:cNvPr>
          <p:cNvSpPr>
            <a:spLocks noGrp="1"/>
          </p:cNvSpPr>
          <p:nvPr>
            <p:ph type="dt" sz="half" idx="10"/>
          </p:nvPr>
        </p:nvSpPr>
        <p:spPr/>
        <p:txBody>
          <a:bodyPr/>
          <a:lstStyle/>
          <a:p>
            <a:fld id="{C9EEF61B-FD74-4283-92B7-B19E37B2D2AE}" type="datetimeFigureOut">
              <a:rPr lang="es-MX" smtClean="0"/>
              <a:t>13/04/2020</a:t>
            </a:fld>
            <a:endParaRPr lang="es-MX"/>
          </a:p>
        </p:txBody>
      </p:sp>
      <p:sp>
        <p:nvSpPr>
          <p:cNvPr id="6" name="Marcador de pie de página 5">
            <a:extLst>
              <a:ext uri="{FF2B5EF4-FFF2-40B4-BE49-F238E27FC236}">
                <a16:creationId xmlns:a16="http://schemas.microsoft.com/office/drawing/2014/main" id="{DB1E1A35-7579-4D69-A368-358150FBD55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0162013-3D27-403B-A9AF-8438B411B1DF}"/>
              </a:ext>
            </a:extLst>
          </p:cNvPr>
          <p:cNvSpPr>
            <a:spLocks noGrp="1"/>
          </p:cNvSpPr>
          <p:nvPr>
            <p:ph type="sldNum" sz="quarter" idx="12"/>
          </p:nvPr>
        </p:nvSpPr>
        <p:spPr/>
        <p:txBody>
          <a:bodyPr/>
          <a:lstStyle/>
          <a:p>
            <a:fld id="{EFAAE6A8-510F-4BC4-B0D1-406EB33B0624}" type="slidenum">
              <a:rPr lang="es-MX" smtClean="0"/>
              <a:t>‹Nº›</a:t>
            </a:fld>
            <a:endParaRPr lang="es-MX"/>
          </a:p>
        </p:txBody>
      </p:sp>
    </p:spTree>
    <p:extLst>
      <p:ext uri="{BB962C8B-B14F-4D97-AF65-F5344CB8AC3E}">
        <p14:creationId xmlns:p14="http://schemas.microsoft.com/office/powerpoint/2010/main" val="138346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7A70F0-6A27-48D5-B393-1881081CD3E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A04F334F-14EC-4CF0-B9B7-05933E60D4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A4D91151-14D9-4FEA-8A1B-14DD3600CA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7D814A0-A855-4DB0-8A29-9ACBC2DC2901}"/>
              </a:ext>
            </a:extLst>
          </p:cNvPr>
          <p:cNvSpPr>
            <a:spLocks noGrp="1"/>
          </p:cNvSpPr>
          <p:nvPr>
            <p:ph type="dt" sz="half" idx="10"/>
          </p:nvPr>
        </p:nvSpPr>
        <p:spPr/>
        <p:txBody>
          <a:bodyPr/>
          <a:lstStyle/>
          <a:p>
            <a:fld id="{C9EEF61B-FD74-4283-92B7-B19E37B2D2AE}" type="datetimeFigureOut">
              <a:rPr lang="es-MX" smtClean="0"/>
              <a:t>13/04/2020</a:t>
            </a:fld>
            <a:endParaRPr lang="es-MX"/>
          </a:p>
        </p:txBody>
      </p:sp>
      <p:sp>
        <p:nvSpPr>
          <p:cNvPr id="6" name="Marcador de pie de página 5">
            <a:extLst>
              <a:ext uri="{FF2B5EF4-FFF2-40B4-BE49-F238E27FC236}">
                <a16:creationId xmlns:a16="http://schemas.microsoft.com/office/drawing/2014/main" id="{AA821CB6-417C-4CE4-9616-1E7DE01D891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661107E-17FF-4730-8163-516E8B12A7AA}"/>
              </a:ext>
            </a:extLst>
          </p:cNvPr>
          <p:cNvSpPr>
            <a:spLocks noGrp="1"/>
          </p:cNvSpPr>
          <p:nvPr>
            <p:ph type="sldNum" sz="quarter" idx="12"/>
          </p:nvPr>
        </p:nvSpPr>
        <p:spPr/>
        <p:txBody>
          <a:bodyPr/>
          <a:lstStyle/>
          <a:p>
            <a:fld id="{EFAAE6A8-510F-4BC4-B0D1-406EB33B0624}" type="slidenum">
              <a:rPr lang="es-MX" smtClean="0"/>
              <a:t>‹Nº›</a:t>
            </a:fld>
            <a:endParaRPr lang="es-MX"/>
          </a:p>
        </p:txBody>
      </p:sp>
    </p:spTree>
    <p:extLst>
      <p:ext uri="{BB962C8B-B14F-4D97-AF65-F5344CB8AC3E}">
        <p14:creationId xmlns:p14="http://schemas.microsoft.com/office/powerpoint/2010/main" val="2262387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E371C24-2C84-438A-969E-97CDB7D49A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FFA184D9-AF12-4C08-A5D0-EC5097F2AC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42DFB40-0A6C-495F-8730-48D29FAE71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EEF61B-FD74-4283-92B7-B19E37B2D2AE}" type="datetimeFigureOut">
              <a:rPr lang="es-MX" smtClean="0"/>
              <a:t>13/04/2020</a:t>
            </a:fld>
            <a:endParaRPr lang="es-MX"/>
          </a:p>
        </p:txBody>
      </p:sp>
      <p:sp>
        <p:nvSpPr>
          <p:cNvPr id="5" name="Marcador de pie de página 4">
            <a:extLst>
              <a:ext uri="{FF2B5EF4-FFF2-40B4-BE49-F238E27FC236}">
                <a16:creationId xmlns:a16="http://schemas.microsoft.com/office/drawing/2014/main" id="{AD8753B6-FABA-42CD-AE01-D092169DFE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F2D0748E-F1A1-42BB-8C24-39B7401AA0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AAE6A8-510F-4BC4-B0D1-406EB33B0624}" type="slidenum">
              <a:rPr lang="es-MX" smtClean="0"/>
              <a:t>‹Nº›</a:t>
            </a:fld>
            <a:endParaRPr lang="es-MX"/>
          </a:p>
        </p:txBody>
      </p:sp>
    </p:spTree>
    <p:extLst>
      <p:ext uri="{BB962C8B-B14F-4D97-AF65-F5344CB8AC3E}">
        <p14:creationId xmlns:p14="http://schemas.microsoft.com/office/powerpoint/2010/main" val="1857584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3AD1D1-4A06-4A01-A5DE-E18F264E4A56}"/>
              </a:ext>
            </a:extLst>
          </p:cNvPr>
          <p:cNvSpPr>
            <a:spLocks noGrp="1"/>
          </p:cNvSpPr>
          <p:nvPr>
            <p:ph type="ctrTitle"/>
          </p:nvPr>
        </p:nvSpPr>
        <p:spPr>
          <a:xfrm>
            <a:off x="1524000" y="1786834"/>
            <a:ext cx="9144000" cy="1287670"/>
          </a:xfrm>
        </p:spPr>
        <p:txBody>
          <a:bodyPr>
            <a:normAutofit fontScale="90000"/>
          </a:bodyPr>
          <a:lstStyle/>
          <a:p>
            <a:r>
              <a:rPr lang="es-MX" dirty="0">
                <a:latin typeface="Arial" panose="020B0604020202020204" pitchFamily="34" charset="0"/>
                <a:cs typeface="Arial" panose="020B0604020202020204" pitchFamily="34" charset="0"/>
              </a:rPr>
              <a:t>Estructura Capacitación EHS</a:t>
            </a:r>
          </a:p>
        </p:txBody>
      </p:sp>
      <p:sp>
        <p:nvSpPr>
          <p:cNvPr id="3" name="Subtítulo 2">
            <a:extLst>
              <a:ext uri="{FF2B5EF4-FFF2-40B4-BE49-F238E27FC236}">
                <a16:creationId xmlns:a16="http://schemas.microsoft.com/office/drawing/2014/main" id="{C21EBCC8-78DA-40DD-BA41-7AB952DB3E24}"/>
              </a:ext>
            </a:extLst>
          </p:cNvPr>
          <p:cNvSpPr>
            <a:spLocks noGrp="1"/>
          </p:cNvSpPr>
          <p:nvPr>
            <p:ph type="subTitle" idx="1"/>
          </p:nvPr>
        </p:nvSpPr>
        <p:spPr>
          <a:xfrm>
            <a:off x="1524000" y="4383916"/>
            <a:ext cx="9144000" cy="744675"/>
          </a:xfrm>
        </p:spPr>
        <p:txBody>
          <a:bodyPr>
            <a:normAutofit fontScale="92500" lnSpcReduction="20000"/>
          </a:bodyPr>
          <a:lstStyle/>
          <a:p>
            <a:r>
              <a:rPr lang="es-MX" dirty="0">
                <a:latin typeface="Arial" panose="020B0604020202020204" pitchFamily="34" charset="0"/>
                <a:cs typeface="Arial" panose="020B0604020202020204" pitchFamily="34" charset="0"/>
              </a:rPr>
              <a:t>Desarrollado por.</a:t>
            </a:r>
          </a:p>
          <a:p>
            <a:r>
              <a:rPr lang="es-MX" dirty="0">
                <a:latin typeface="Arial" panose="020B0604020202020204" pitchFamily="34" charset="0"/>
                <a:cs typeface="Arial" panose="020B0604020202020204" pitchFamily="34" charset="0"/>
              </a:rPr>
              <a:t>Ing. Gastón Rocha </a:t>
            </a:r>
            <a:r>
              <a:rPr lang="es-MX" dirty="0" err="1">
                <a:latin typeface="Arial" panose="020B0604020202020204" pitchFamily="34" charset="0"/>
                <a:cs typeface="Arial" panose="020B0604020202020204" pitchFamily="34" charset="0"/>
              </a:rPr>
              <a:t>Marthén</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3865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0117B50-D86A-4A13-AF3F-95720F0F6583}"/>
              </a:ext>
            </a:extLst>
          </p:cNvPr>
          <p:cNvSpPr txBox="1"/>
          <p:nvPr/>
        </p:nvSpPr>
        <p:spPr>
          <a:xfrm>
            <a:off x="2478157" y="1073426"/>
            <a:ext cx="5738191" cy="523220"/>
          </a:xfrm>
          <a:prstGeom prst="rect">
            <a:avLst/>
          </a:prstGeom>
          <a:noFill/>
        </p:spPr>
        <p:txBody>
          <a:bodyPr wrap="square" rtlCol="0">
            <a:spAutoFit/>
          </a:bodyPr>
          <a:lstStyle/>
          <a:p>
            <a:pPr algn="ctr"/>
            <a:r>
              <a:rPr lang="es-MX" sz="2800" dirty="0">
                <a:latin typeface="Arial" panose="020B0604020202020204" pitchFamily="34" charset="0"/>
                <a:cs typeface="Arial" panose="020B0604020202020204" pitchFamily="34" charset="0"/>
              </a:rPr>
              <a:t>Definiciones</a:t>
            </a:r>
          </a:p>
        </p:txBody>
      </p:sp>
      <p:sp>
        <p:nvSpPr>
          <p:cNvPr id="3" name="CuadroTexto 2">
            <a:extLst>
              <a:ext uri="{FF2B5EF4-FFF2-40B4-BE49-F238E27FC236}">
                <a16:creationId xmlns:a16="http://schemas.microsoft.com/office/drawing/2014/main" id="{963AAA9E-2CE9-4C04-B65B-2615980C6307}"/>
              </a:ext>
            </a:extLst>
          </p:cNvPr>
          <p:cNvSpPr txBox="1"/>
          <p:nvPr/>
        </p:nvSpPr>
        <p:spPr>
          <a:xfrm>
            <a:off x="1000540" y="2073965"/>
            <a:ext cx="8832573" cy="4154984"/>
          </a:xfrm>
          <a:prstGeom prst="rect">
            <a:avLst/>
          </a:prstGeom>
          <a:noFill/>
        </p:spPr>
        <p:txBody>
          <a:bodyPr wrap="square" rtlCol="0">
            <a:spAutoFit/>
          </a:bodyPr>
          <a:lstStyle/>
          <a:p>
            <a:pPr algn="just"/>
            <a:r>
              <a:rPr lang="es-MX" sz="2400" dirty="0">
                <a:latin typeface="Arial" panose="020B0604020202020204" pitchFamily="34" charset="0"/>
                <a:cs typeface="Arial" panose="020B0604020202020204" pitchFamily="34" charset="0"/>
              </a:rPr>
              <a:t>Capacitación</a:t>
            </a:r>
          </a:p>
          <a:p>
            <a:pPr algn="just"/>
            <a:r>
              <a:rPr lang="es-MX" sz="2400" dirty="0">
                <a:latin typeface="Arial" panose="020B0604020202020204" pitchFamily="34" charset="0"/>
                <a:cs typeface="Arial" panose="020B0604020202020204" pitchFamily="34" charset="0"/>
              </a:rPr>
              <a:t>Proceso mediante el cual se obtienen los conocimientos y las habilidades básicas para desempeñar un trabajo de manera correcta (cursos teóricos y prácticos)</a:t>
            </a:r>
          </a:p>
          <a:p>
            <a:pPr algn="just"/>
            <a:endParaRPr lang="es-MX" sz="2400" dirty="0">
              <a:latin typeface="Arial" panose="020B0604020202020204" pitchFamily="34" charset="0"/>
              <a:cs typeface="Arial" panose="020B0604020202020204" pitchFamily="34" charset="0"/>
            </a:endParaRPr>
          </a:p>
          <a:p>
            <a:pPr algn="just"/>
            <a:r>
              <a:rPr lang="es-MX" sz="2400" dirty="0">
                <a:latin typeface="Arial" panose="020B0604020202020204" pitchFamily="34" charset="0"/>
                <a:cs typeface="Arial" panose="020B0604020202020204" pitchFamily="34" charset="0"/>
              </a:rPr>
              <a:t>Competencia</a:t>
            </a:r>
          </a:p>
          <a:p>
            <a:pPr algn="just"/>
            <a:r>
              <a:rPr lang="es-MX" sz="2400" dirty="0">
                <a:latin typeface="Arial" panose="020B0604020202020204" pitchFamily="34" charset="0"/>
                <a:cs typeface="Arial" panose="020B0604020202020204" pitchFamily="34" charset="0"/>
              </a:rPr>
              <a:t>Demostración de la realización de un trabajo cumpliendo cabalmente con los requerimientos contenidos en el procedimiento. No es necesario demostrar dónde, cómo, cuándo ni ningún otro requerimiento de donde se obtuvieron los conocimientos y las habilidades requeridas.</a:t>
            </a:r>
          </a:p>
        </p:txBody>
      </p:sp>
    </p:spTree>
    <p:extLst>
      <p:ext uri="{BB962C8B-B14F-4D97-AF65-F5344CB8AC3E}">
        <p14:creationId xmlns:p14="http://schemas.microsoft.com/office/powerpoint/2010/main" val="3957616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0117B50-D86A-4A13-AF3F-95720F0F6583}"/>
              </a:ext>
            </a:extLst>
          </p:cNvPr>
          <p:cNvSpPr txBox="1"/>
          <p:nvPr/>
        </p:nvSpPr>
        <p:spPr>
          <a:xfrm>
            <a:off x="2478157" y="1073426"/>
            <a:ext cx="5738191" cy="523220"/>
          </a:xfrm>
          <a:prstGeom prst="rect">
            <a:avLst/>
          </a:prstGeom>
          <a:noFill/>
        </p:spPr>
        <p:txBody>
          <a:bodyPr wrap="square" rtlCol="0">
            <a:spAutoFit/>
          </a:bodyPr>
          <a:lstStyle/>
          <a:p>
            <a:pPr algn="ctr"/>
            <a:r>
              <a:rPr lang="es-MX" sz="2800" dirty="0">
                <a:latin typeface="Arial" panose="020B0604020202020204" pitchFamily="34" charset="0"/>
                <a:cs typeface="Arial" panose="020B0604020202020204" pitchFamily="34" charset="0"/>
              </a:rPr>
              <a:t>Áreas</a:t>
            </a:r>
          </a:p>
        </p:txBody>
      </p:sp>
      <p:sp>
        <p:nvSpPr>
          <p:cNvPr id="4" name="CuadroTexto 3">
            <a:extLst>
              <a:ext uri="{FF2B5EF4-FFF2-40B4-BE49-F238E27FC236}">
                <a16:creationId xmlns:a16="http://schemas.microsoft.com/office/drawing/2014/main" id="{0A8A4582-1079-4BB6-8705-714756024CD2}"/>
              </a:ext>
            </a:extLst>
          </p:cNvPr>
          <p:cNvSpPr txBox="1"/>
          <p:nvPr/>
        </p:nvSpPr>
        <p:spPr>
          <a:xfrm>
            <a:off x="2133600" y="2027583"/>
            <a:ext cx="8189843" cy="4154984"/>
          </a:xfrm>
          <a:prstGeom prst="rect">
            <a:avLst/>
          </a:prstGeom>
          <a:noFill/>
        </p:spPr>
        <p:txBody>
          <a:bodyPr wrap="square" rtlCol="0">
            <a:spAutoFit/>
          </a:bodyPr>
          <a:lstStyle/>
          <a:p>
            <a:pPr marL="457200" indent="-457200" algn="just">
              <a:buFont typeface="+mj-lt"/>
              <a:buAutoNum type="arabicPeriod"/>
            </a:pPr>
            <a:r>
              <a:rPr lang="es-MX" sz="2200" dirty="0">
                <a:latin typeface="Arial" panose="020B0604020202020204" pitchFamily="34" charset="0"/>
                <a:cs typeface="Arial" panose="020B0604020202020204" pitchFamily="34" charset="0"/>
              </a:rPr>
              <a:t>Recepción de  materias primas, materiales y otros insumos: Incluye revisión y pruebas.</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Procesamiento: operaciones y procesos unitarios.</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Mantenimiento preventivo, predictivo y correctivo</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Control de calidad: especificaciones internas y externas</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Almacenamiento</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Empaque y envase</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Distribución</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Trayecto: rutas aprobadas y tiempos de operación</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Entrega de productos</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Manejo y disposición de desechos</a:t>
            </a:r>
          </a:p>
          <a:p>
            <a:pPr marL="457200" indent="-457200" algn="just">
              <a:buFont typeface="+mj-lt"/>
              <a:buAutoNum type="arabicPeriod"/>
            </a:pPr>
            <a:endParaRPr lang="es-MX"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6196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0117B50-D86A-4A13-AF3F-95720F0F6583}"/>
              </a:ext>
            </a:extLst>
          </p:cNvPr>
          <p:cNvSpPr txBox="1"/>
          <p:nvPr/>
        </p:nvSpPr>
        <p:spPr>
          <a:xfrm>
            <a:off x="2478157" y="1073426"/>
            <a:ext cx="5738191" cy="523220"/>
          </a:xfrm>
          <a:prstGeom prst="rect">
            <a:avLst/>
          </a:prstGeom>
          <a:noFill/>
        </p:spPr>
        <p:txBody>
          <a:bodyPr wrap="square" rtlCol="0">
            <a:spAutoFit/>
          </a:bodyPr>
          <a:lstStyle/>
          <a:p>
            <a:pPr algn="ctr"/>
            <a:r>
              <a:rPr lang="es-MX" sz="2800" dirty="0">
                <a:latin typeface="Arial" panose="020B0604020202020204" pitchFamily="34" charset="0"/>
                <a:cs typeface="Arial" panose="020B0604020202020204" pitchFamily="34" charset="0"/>
              </a:rPr>
              <a:t>Requerimientos</a:t>
            </a:r>
          </a:p>
        </p:txBody>
      </p:sp>
      <p:sp>
        <p:nvSpPr>
          <p:cNvPr id="4" name="CuadroTexto 3">
            <a:extLst>
              <a:ext uri="{FF2B5EF4-FFF2-40B4-BE49-F238E27FC236}">
                <a16:creationId xmlns:a16="http://schemas.microsoft.com/office/drawing/2014/main" id="{0A8A4582-1079-4BB6-8705-714756024CD2}"/>
              </a:ext>
            </a:extLst>
          </p:cNvPr>
          <p:cNvSpPr txBox="1"/>
          <p:nvPr/>
        </p:nvSpPr>
        <p:spPr>
          <a:xfrm>
            <a:off x="2133600" y="2027583"/>
            <a:ext cx="8189843" cy="3816429"/>
          </a:xfrm>
          <a:prstGeom prst="rect">
            <a:avLst/>
          </a:prstGeom>
          <a:noFill/>
        </p:spPr>
        <p:txBody>
          <a:bodyPr wrap="square" rtlCol="0">
            <a:spAutoFit/>
          </a:bodyPr>
          <a:lstStyle/>
          <a:p>
            <a:pPr marL="457200" indent="-457200" algn="just">
              <a:buFont typeface="+mj-lt"/>
              <a:buAutoNum type="arabicPeriod"/>
            </a:pPr>
            <a:r>
              <a:rPr lang="es-MX" sz="2200" dirty="0">
                <a:latin typeface="Arial" panose="020B0604020202020204" pitchFamily="34" charset="0"/>
                <a:cs typeface="Arial" panose="020B0604020202020204" pitchFamily="34" charset="0"/>
              </a:rPr>
              <a:t>Tipo de pensamiento y toma de decisiones: productividad, calidad, EHS, costos</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Estricto apego a la capacitación de adultos</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Preparación detallada del esquema de capacitación (estándar CONOCER)</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Proceso de evaluación consistente, específico y objetivo:</a:t>
            </a:r>
          </a:p>
          <a:p>
            <a:pPr marL="914400" lvl="1" indent="-457200" algn="just">
              <a:buFont typeface="+mj-lt"/>
              <a:buAutoNum type="alphaLcPeriod"/>
            </a:pPr>
            <a:r>
              <a:rPr lang="es-MX" sz="2200" dirty="0">
                <a:latin typeface="Arial" panose="020B0604020202020204" pitchFamily="34" charset="0"/>
                <a:cs typeface="Arial" panose="020B0604020202020204" pitchFamily="34" charset="0"/>
              </a:rPr>
              <a:t>Examen teórico</a:t>
            </a:r>
          </a:p>
          <a:p>
            <a:pPr marL="914400" lvl="1" indent="-457200" algn="just">
              <a:buFont typeface="+mj-lt"/>
              <a:buAutoNum type="alphaLcPeriod"/>
            </a:pPr>
            <a:r>
              <a:rPr lang="es-MX" sz="2200" dirty="0">
                <a:latin typeface="Arial" panose="020B0604020202020204" pitchFamily="34" charset="0"/>
                <a:cs typeface="Arial" panose="020B0604020202020204" pitchFamily="34" charset="0"/>
              </a:rPr>
              <a:t>Examen práctico</a:t>
            </a:r>
          </a:p>
          <a:p>
            <a:pPr marL="914400" lvl="1" indent="-457200" algn="just">
              <a:buFont typeface="+mj-lt"/>
              <a:buAutoNum type="alphaLcPeriod"/>
            </a:pPr>
            <a:r>
              <a:rPr lang="es-MX" sz="2200" dirty="0">
                <a:latin typeface="Arial" panose="020B0604020202020204" pitchFamily="34" charset="0"/>
                <a:cs typeface="Arial" panose="020B0604020202020204" pitchFamily="34" charset="0"/>
              </a:rPr>
              <a:t>Retroalimentación de la supervisión</a:t>
            </a:r>
          </a:p>
          <a:p>
            <a:pPr marL="914400" lvl="1" indent="-457200" algn="just">
              <a:buFont typeface="+mj-lt"/>
              <a:buAutoNum type="alphaLcPeriod"/>
            </a:pPr>
            <a:r>
              <a:rPr lang="es-MX" sz="2200" dirty="0">
                <a:latin typeface="Arial" panose="020B0604020202020204" pitchFamily="34" charset="0"/>
                <a:cs typeface="Arial" panose="020B0604020202020204" pitchFamily="34" charset="0"/>
              </a:rPr>
              <a:t>Conductas esperadas</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Compromiso jefe - subordinado</a:t>
            </a:r>
          </a:p>
        </p:txBody>
      </p:sp>
    </p:spTree>
    <p:extLst>
      <p:ext uri="{BB962C8B-B14F-4D97-AF65-F5344CB8AC3E}">
        <p14:creationId xmlns:p14="http://schemas.microsoft.com/office/powerpoint/2010/main" val="3205055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0117B50-D86A-4A13-AF3F-95720F0F6583}"/>
              </a:ext>
            </a:extLst>
          </p:cNvPr>
          <p:cNvSpPr txBox="1"/>
          <p:nvPr/>
        </p:nvSpPr>
        <p:spPr>
          <a:xfrm>
            <a:off x="2478157" y="1073426"/>
            <a:ext cx="5738191" cy="523220"/>
          </a:xfrm>
          <a:prstGeom prst="rect">
            <a:avLst/>
          </a:prstGeom>
          <a:noFill/>
        </p:spPr>
        <p:txBody>
          <a:bodyPr wrap="square" rtlCol="0">
            <a:spAutoFit/>
          </a:bodyPr>
          <a:lstStyle/>
          <a:p>
            <a:pPr algn="ctr"/>
            <a:r>
              <a:rPr lang="es-MX" sz="2800" dirty="0">
                <a:latin typeface="Arial" panose="020B0604020202020204" pitchFamily="34" charset="0"/>
                <a:cs typeface="Arial" panose="020B0604020202020204" pitchFamily="34" charset="0"/>
              </a:rPr>
              <a:t>Tipos de eventos</a:t>
            </a:r>
          </a:p>
        </p:txBody>
      </p:sp>
      <p:sp>
        <p:nvSpPr>
          <p:cNvPr id="4" name="CuadroTexto 3">
            <a:extLst>
              <a:ext uri="{FF2B5EF4-FFF2-40B4-BE49-F238E27FC236}">
                <a16:creationId xmlns:a16="http://schemas.microsoft.com/office/drawing/2014/main" id="{0A8A4582-1079-4BB6-8705-714756024CD2}"/>
              </a:ext>
            </a:extLst>
          </p:cNvPr>
          <p:cNvSpPr txBox="1"/>
          <p:nvPr/>
        </p:nvSpPr>
        <p:spPr>
          <a:xfrm>
            <a:off x="3008244" y="2345635"/>
            <a:ext cx="5738191" cy="2800767"/>
          </a:xfrm>
          <a:prstGeom prst="rect">
            <a:avLst/>
          </a:prstGeom>
          <a:noFill/>
        </p:spPr>
        <p:txBody>
          <a:bodyPr wrap="square" rtlCol="0">
            <a:spAutoFit/>
          </a:bodyPr>
          <a:lstStyle/>
          <a:p>
            <a:pPr marL="457200" indent="-457200" algn="just">
              <a:buFont typeface="+mj-lt"/>
              <a:buAutoNum type="arabicPeriod"/>
            </a:pPr>
            <a:r>
              <a:rPr lang="es-MX" sz="2200" dirty="0">
                <a:latin typeface="Arial" panose="020B0604020202020204" pitchFamily="34" charset="0"/>
                <a:cs typeface="Arial" panose="020B0604020202020204" pitchFamily="34" charset="0"/>
              </a:rPr>
              <a:t>Informal</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Clase formal</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Intercambio de ideas</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Lectura dirigida y retroalimentación </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Auto capacitación</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Proyecto individual</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Proyecto grupal</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Sombreo</a:t>
            </a:r>
          </a:p>
        </p:txBody>
      </p:sp>
    </p:spTree>
    <p:extLst>
      <p:ext uri="{BB962C8B-B14F-4D97-AF65-F5344CB8AC3E}">
        <p14:creationId xmlns:p14="http://schemas.microsoft.com/office/powerpoint/2010/main" val="772160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0117B50-D86A-4A13-AF3F-95720F0F6583}"/>
              </a:ext>
            </a:extLst>
          </p:cNvPr>
          <p:cNvSpPr txBox="1"/>
          <p:nvPr/>
        </p:nvSpPr>
        <p:spPr>
          <a:xfrm>
            <a:off x="2478157" y="1073426"/>
            <a:ext cx="5738191" cy="523220"/>
          </a:xfrm>
          <a:prstGeom prst="rect">
            <a:avLst/>
          </a:prstGeom>
          <a:noFill/>
        </p:spPr>
        <p:txBody>
          <a:bodyPr wrap="square" rtlCol="0">
            <a:spAutoFit/>
          </a:bodyPr>
          <a:lstStyle/>
          <a:p>
            <a:pPr algn="ctr"/>
            <a:r>
              <a:rPr lang="es-MX" sz="2800" dirty="0">
                <a:latin typeface="Arial" panose="020B0604020202020204" pitchFamily="34" charset="0"/>
                <a:cs typeface="Arial" panose="020B0604020202020204" pitchFamily="34" charset="0"/>
              </a:rPr>
              <a:t>Tipos de esquemas</a:t>
            </a:r>
          </a:p>
        </p:txBody>
      </p:sp>
      <p:sp>
        <p:nvSpPr>
          <p:cNvPr id="4" name="CuadroTexto 3">
            <a:extLst>
              <a:ext uri="{FF2B5EF4-FFF2-40B4-BE49-F238E27FC236}">
                <a16:creationId xmlns:a16="http://schemas.microsoft.com/office/drawing/2014/main" id="{0A8A4582-1079-4BB6-8705-714756024CD2}"/>
              </a:ext>
            </a:extLst>
          </p:cNvPr>
          <p:cNvSpPr txBox="1"/>
          <p:nvPr/>
        </p:nvSpPr>
        <p:spPr>
          <a:xfrm>
            <a:off x="3021495" y="2252870"/>
            <a:ext cx="5738191" cy="1785104"/>
          </a:xfrm>
          <a:prstGeom prst="rect">
            <a:avLst/>
          </a:prstGeom>
          <a:noFill/>
        </p:spPr>
        <p:txBody>
          <a:bodyPr wrap="square" rtlCol="0">
            <a:spAutoFit/>
          </a:bodyPr>
          <a:lstStyle/>
          <a:p>
            <a:pPr marL="457200" indent="-457200" algn="just">
              <a:buFont typeface="+mj-lt"/>
              <a:buAutoNum type="arabicPeriod"/>
            </a:pPr>
            <a:r>
              <a:rPr lang="es-MX" sz="2200" dirty="0">
                <a:latin typeface="Arial" panose="020B0604020202020204" pitchFamily="34" charset="0"/>
                <a:cs typeface="Arial" panose="020B0604020202020204" pitchFamily="34" charset="0"/>
              </a:rPr>
              <a:t>Teórico</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Práctico en seco</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Práctico en frío</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Práctico a pequeña escala</a:t>
            </a:r>
          </a:p>
          <a:p>
            <a:pPr marL="457200" indent="-457200" algn="just">
              <a:buFont typeface="+mj-lt"/>
              <a:buAutoNum type="arabicPeriod"/>
            </a:pPr>
            <a:r>
              <a:rPr lang="es-MX" sz="2200" dirty="0">
                <a:latin typeface="Arial" panose="020B0604020202020204" pitchFamily="34" charset="0"/>
                <a:cs typeface="Arial" panose="020B0604020202020204" pitchFamily="34" charset="0"/>
              </a:rPr>
              <a:t>Práctico en simulación a escala real</a:t>
            </a:r>
          </a:p>
        </p:txBody>
      </p:sp>
    </p:spTree>
    <p:extLst>
      <p:ext uri="{BB962C8B-B14F-4D97-AF65-F5344CB8AC3E}">
        <p14:creationId xmlns:p14="http://schemas.microsoft.com/office/powerpoint/2010/main" val="19482750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234</Words>
  <Application>Microsoft Office PowerPoint</Application>
  <PresentationFormat>Panorámica</PresentationFormat>
  <Paragraphs>45</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Calibri</vt:lpstr>
      <vt:lpstr>Calibri Light</vt:lpstr>
      <vt:lpstr>Tema de Office</vt:lpstr>
      <vt:lpstr>Estructura Capacitación EHS</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Estructura Capacitación EHS</dc:title>
  <dc:creator>90698</dc:creator>
  <cp:lastModifiedBy>90698</cp:lastModifiedBy>
  <cp:revision>6</cp:revision>
  <dcterms:created xsi:type="dcterms:W3CDTF">2020-03-29T23:40:36Z</dcterms:created>
  <dcterms:modified xsi:type="dcterms:W3CDTF">2020-04-13T14:58:18Z</dcterms:modified>
</cp:coreProperties>
</file>