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471313-962C-4CF9-94C8-CC656AB83F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C1050DA-6E64-4E07-986E-97F6300F04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92E85DA-9C9E-4B2D-9D24-47E6DF961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F5399-669F-4106-94CE-E7710865E5AD}" type="datetimeFigureOut">
              <a:rPr lang="es-MX" smtClean="0"/>
              <a:t>08/04/2020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DAAB6B-60C8-4192-961D-EF230AD1A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01A19D-6D9E-4FEC-9406-346369B6F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0283-D1B9-4747-B3AD-28C719F456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2075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8A1258-4B9E-4D98-BB8F-E4A35F3C6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37CCC9E-F64B-4E7D-94A7-FDFDCC99B8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42E87A6-B609-42E9-9659-B945378C3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F5399-669F-4106-94CE-E7710865E5AD}" type="datetimeFigureOut">
              <a:rPr lang="es-MX" smtClean="0"/>
              <a:t>08/04/2020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51EED2-B01E-40D0-9251-C15D14057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A89450-F13A-42F3-9B66-8063CA17E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0283-D1B9-4747-B3AD-28C719F456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7739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0C24C4F-08D2-4E11-A5CF-C7DDE82679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552E8CD-1C49-4A9B-AD74-5691CB70C3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F6953B-5EC4-41F9-8DB4-BED98DE9D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F5399-669F-4106-94CE-E7710865E5AD}" type="datetimeFigureOut">
              <a:rPr lang="es-MX" smtClean="0"/>
              <a:t>08/04/2020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65506C-84FC-44E5-B481-DDFC90A8B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B9080C-9431-4E39-9C08-18D99FB2A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0283-D1B9-4747-B3AD-28C719F456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2053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477AF6-7372-4FC0-B7B4-EEDD2DCBB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04C213D-9B05-4B3E-B3B7-28BF553AC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21E4FB3-7272-4617-A02C-029A06BAB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F5399-669F-4106-94CE-E7710865E5AD}" type="datetimeFigureOut">
              <a:rPr lang="es-MX" smtClean="0"/>
              <a:t>08/04/2020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BE2034-219A-4537-A9B4-B411FABFE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B094A6-2068-4A27-9B82-3428EDF00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0283-D1B9-4747-B3AD-28C719F456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5617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0B902F-0425-401F-AA83-FBC05F767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71B528F-86AA-4263-8B89-320763FA7D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AB7880-3321-44EC-BA32-E50059DFA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F5399-669F-4106-94CE-E7710865E5AD}" type="datetimeFigureOut">
              <a:rPr lang="es-MX" smtClean="0"/>
              <a:t>08/04/2020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09AC6A4-08C4-47DF-9E92-10155F904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10EDC2-F678-4C54-9617-08D38D520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0283-D1B9-4747-B3AD-28C719F456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7160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E8CE75-E0D3-494B-B1A0-AC960BFE0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0E25A6-A608-4C15-8AFA-DF62A47916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AE149EB-C372-4974-9FCA-DF7BCAC0F8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DEE6050-2398-4D19-B834-E49AF714A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F5399-669F-4106-94CE-E7710865E5AD}" type="datetimeFigureOut">
              <a:rPr lang="es-MX" smtClean="0"/>
              <a:t>08/04/2020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BBBB2B3-CF5B-4E85-AD4A-BDD649B8D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D73E1EA-F4D4-415B-BCBE-9C060028D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0283-D1B9-4747-B3AD-28C719F456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2260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7048E2-93A9-471A-A780-64D4A6F44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D5713F4-951D-40B7-99ED-61A799D795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898877C-2886-438F-B4DB-FEB38F20D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5DDE32F-DBDC-4E0F-8C27-7EA9C50D0A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33185E8-DD38-484E-A596-F501689FDD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BC09527-D670-49BF-A622-8C543FA35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F5399-669F-4106-94CE-E7710865E5AD}" type="datetimeFigureOut">
              <a:rPr lang="es-MX" smtClean="0"/>
              <a:t>08/04/2020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13916C5-E750-4313-BEF3-A80F2C870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A2435DE-E3DB-4E2F-A6E6-92C04CABC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0283-D1B9-4747-B3AD-28C719F456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9402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1A8BFB-6023-4251-AA3E-884F64161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1965BF2-44F5-43FD-BD9D-C30E16366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F5399-669F-4106-94CE-E7710865E5AD}" type="datetimeFigureOut">
              <a:rPr lang="es-MX" smtClean="0"/>
              <a:t>08/04/2020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9FA8E38-8740-4714-9564-8710B333E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EC8A1A1-B16B-4E0D-AFA1-7ECFFEB01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0283-D1B9-4747-B3AD-28C719F456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0183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540321D-19C1-4274-B7C1-932D3C7D3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F5399-669F-4106-94CE-E7710865E5AD}" type="datetimeFigureOut">
              <a:rPr lang="es-MX" smtClean="0"/>
              <a:t>08/04/2020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F74CD4A-1000-4FA6-A46E-C68154247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4254C64-3BCE-4EBF-84C4-140AB48BD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0283-D1B9-4747-B3AD-28C719F456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3366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FBE5AF-3137-47D2-BFE7-3A2D68205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FD8B33E-127C-4A4A-A454-1DB0729E49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ED89CBC-FF29-4FEE-935A-E384611763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510FF63-0E70-4C51-AABD-404BBA02C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F5399-669F-4106-94CE-E7710865E5AD}" type="datetimeFigureOut">
              <a:rPr lang="es-MX" smtClean="0"/>
              <a:t>08/04/2020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2713CA2-2775-45BF-87BC-DE9A5856B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CF144D2-FAAD-4D79-8AAE-6DB5A66F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0283-D1B9-4747-B3AD-28C719F456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0056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308999-4707-4F3D-9DCB-CBB9165F6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BD04BF0-3883-4547-9A30-AC16C1F038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34D4626-DFA4-4E78-ABE1-6AEDEAB7F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77B464-F440-47D4-9E0C-9E1A7A7B1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F5399-669F-4106-94CE-E7710865E5AD}" type="datetimeFigureOut">
              <a:rPr lang="es-MX" smtClean="0"/>
              <a:t>08/04/2020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BED3CB9-2594-45F2-B102-9FEB1EA75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21DFA4C-0F40-44C2-A8CE-35EB61A71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F0283-D1B9-4747-B3AD-28C719F456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3909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DC94E98-CEEA-408A-AE63-163883285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16F13DC-2CA3-4BC5-9F1D-64B1FFC4C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7C8C74-17F9-4B48-9795-B92A83EFAC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F5399-669F-4106-94CE-E7710865E5AD}" type="datetimeFigureOut">
              <a:rPr lang="es-MX" smtClean="0"/>
              <a:t>08/04/2020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414DA4-F679-456A-957B-0C3E0239AF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846D17-8A46-4413-B458-0FDEFF0852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F0283-D1B9-4747-B3AD-28C719F456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6119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2CCD79-3F12-434E-B8A5-C1D19FE08C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09529"/>
            <a:ext cx="9144000" cy="1800433"/>
          </a:xfrm>
        </p:spPr>
        <p:txBody>
          <a:bodyPr>
            <a:normAutofit/>
          </a:bodyPr>
          <a:lstStyle/>
          <a:p>
            <a:r>
              <a:rPr lang="es-MX" sz="4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 de Datos para Registro de Incidentes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AF59169-46A0-4AEC-9DBA-61D963D8F0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80264"/>
            <a:ext cx="9144000" cy="585649"/>
          </a:xfrm>
        </p:spPr>
        <p:txBody>
          <a:bodyPr/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Ing. Gastón Rocha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Marthén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999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56CE86BA-ACC8-4D1E-A3C1-45D97D2D347C}"/>
              </a:ext>
            </a:extLst>
          </p:cNvPr>
          <p:cNvSpPr txBox="1"/>
          <p:nvPr/>
        </p:nvSpPr>
        <p:spPr>
          <a:xfrm>
            <a:off x="2981739" y="1152939"/>
            <a:ext cx="57249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B1C91BC-A363-4BB5-96C9-5CCA52452EEB}"/>
              </a:ext>
            </a:extLst>
          </p:cNvPr>
          <p:cNvSpPr txBox="1"/>
          <p:nvPr/>
        </p:nvSpPr>
        <p:spPr>
          <a:xfrm>
            <a:off x="1610139" y="2365513"/>
            <a:ext cx="709653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Contar con información suficiente para el análisis estadístico de casos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Servir para la investigación del caso hasta llegar a sus causas raíz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Servir para prevenir (eliminar, controlar o disminuir la gravedad asociada) casos similares</a:t>
            </a:r>
          </a:p>
        </p:txBody>
      </p:sp>
    </p:spTree>
    <p:extLst>
      <p:ext uri="{BB962C8B-B14F-4D97-AF65-F5344CB8AC3E}">
        <p14:creationId xmlns:p14="http://schemas.microsoft.com/office/powerpoint/2010/main" val="2247438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56CE86BA-ACC8-4D1E-A3C1-45D97D2D347C}"/>
              </a:ext>
            </a:extLst>
          </p:cNvPr>
          <p:cNvSpPr txBox="1"/>
          <p:nvPr/>
        </p:nvSpPr>
        <p:spPr>
          <a:xfrm>
            <a:off x="2981739" y="1152939"/>
            <a:ext cx="57249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B1C91BC-A363-4BB5-96C9-5CCA52452EEB}"/>
              </a:ext>
            </a:extLst>
          </p:cNvPr>
          <p:cNvSpPr txBox="1"/>
          <p:nvPr/>
        </p:nvSpPr>
        <p:spPr>
          <a:xfrm>
            <a:off x="2020956" y="2034209"/>
            <a:ext cx="709653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Día, fecha, hora estimada del suceso.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Datos de involucrados y tiempos de trabajo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Ubicación del suceso (geo referencia si es necesario).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Tipo de suceso.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Condiciones del área en el momento del suceso (ambientales, orden, limpieza, iluminación, ventilación, ruido, exposición a humos, polvos, nieblas).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Reportado por: Nombre, puesto, hora.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Diagrama de posiciones relativas en el momento estimado del suceso.</a:t>
            </a:r>
          </a:p>
        </p:txBody>
      </p:sp>
    </p:spTree>
    <p:extLst>
      <p:ext uri="{BB962C8B-B14F-4D97-AF65-F5344CB8AC3E}">
        <p14:creationId xmlns:p14="http://schemas.microsoft.com/office/powerpoint/2010/main" val="2152555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56CE86BA-ACC8-4D1E-A3C1-45D97D2D347C}"/>
              </a:ext>
            </a:extLst>
          </p:cNvPr>
          <p:cNvSpPr txBox="1"/>
          <p:nvPr/>
        </p:nvSpPr>
        <p:spPr>
          <a:xfrm>
            <a:off x="2981739" y="1152939"/>
            <a:ext cx="57249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Descripción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B1C91BC-A363-4BB5-96C9-5CCA52452EEB}"/>
              </a:ext>
            </a:extLst>
          </p:cNvPr>
          <p:cNvSpPr txBox="1"/>
          <p:nvPr/>
        </p:nvSpPr>
        <p:spPr>
          <a:xfrm>
            <a:off x="2020956" y="1861931"/>
            <a:ext cx="709653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+mj-lt"/>
              <a:buAutoNum type="arabicPeriod" startAt="8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Descripción del suceso</a:t>
            </a:r>
          </a:p>
          <a:p>
            <a:pPr marL="914400" lvl="1" indent="-457200" algn="just">
              <a:buFont typeface="+mj-lt"/>
              <a:buAutoNum type="alphaLcParenR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Hechos comprobables</a:t>
            </a:r>
          </a:p>
          <a:p>
            <a:pPr marL="914400" lvl="1" indent="-457200" algn="just">
              <a:buFont typeface="+mj-lt"/>
              <a:buAutoNum type="alphaLcParenR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Suposiciones e </a:t>
            </a:r>
            <a:r>
              <a:rPr lang="es-MX" sz="2400" dirty="0" err="1">
                <a:latin typeface="Arial" panose="020B0604020202020204" pitchFamily="34" charset="0"/>
                <a:cs typeface="Arial" panose="020B0604020202020204" pitchFamily="34" charset="0"/>
              </a:rPr>
              <a:t>hipotesis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just">
              <a:buFont typeface="+mj-lt"/>
              <a:buAutoNum type="arabicPeriod" startAt="8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Antecedentes</a:t>
            </a:r>
          </a:p>
          <a:p>
            <a:pPr marL="457200" indent="-457200" algn="just">
              <a:buFont typeface="+mj-lt"/>
              <a:buAutoNum type="arabicPeriod" startAt="8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Relatoria de involucrados y testigos.</a:t>
            </a:r>
          </a:p>
          <a:p>
            <a:pPr marL="457200" indent="-457200" algn="just">
              <a:buFont typeface="+mj-lt"/>
              <a:buAutoNum type="arabicPeriod" startAt="8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Esquema de comprobación de suposiciones e </a:t>
            </a:r>
            <a:r>
              <a:rPr lang="es-MX" sz="2400" dirty="0" err="1">
                <a:latin typeface="Arial" panose="020B0604020202020204" pitchFamily="34" charset="0"/>
                <a:cs typeface="Arial" panose="020B0604020202020204" pitchFamily="34" charset="0"/>
              </a:rPr>
              <a:t>hipótesis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62961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56CE86BA-ACC8-4D1E-A3C1-45D97D2D347C}"/>
              </a:ext>
            </a:extLst>
          </p:cNvPr>
          <p:cNvSpPr txBox="1"/>
          <p:nvPr/>
        </p:nvSpPr>
        <p:spPr>
          <a:xfrm>
            <a:off x="2981739" y="1152939"/>
            <a:ext cx="57249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Descripción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B1C91BC-A363-4BB5-96C9-5CCA52452EEB}"/>
              </a:ext>
            </a:extLst>
          </p:cNvPr>
          <p:cNvSpPr txBox="1"/>
          <p:nvPr/>
        </p:nvSpPr>
        <p:spPr>
          <a:xfrm>
            <a:off x="2020956" y="1861931"/>
            <a:ext cx="709653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+mj-lt"/>
              <a:buAutoNum type="arabicPeriod" startAt="12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Análisis de causas directas: comportamiento en riesgo y condición insegura</a:t>
            </a:r>
          </a:p>
          <a:p>
            <a:pPr marL="457200" indent="-457200" algn="just">
              <a:buFont typeface="+mj-lt"/>
              <a:buAutoNum type="arabicPeriod" startAt="12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Análisis de causas básicas condiciones personales y de trabajo</a:t>
            </a:r>
          </a:p>
          <a:p>
            <a:pPr marL="914400" lvl="1" indent="-457200" algn="just">
              <a:buFont typeface="+mj-lt"/>
              <a:buAutoNum type="alphaLcParenR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Procedimientos</a:t>
            </a:r>
          </a:p>
          <a:p>
            <a:pPr marL="914400" lvl="1" indent="-457200" algn="just">
              <a:buFont typeface="+mj-lt"/>
              <a:buAutoNum type="alphaLcParenR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Capacitación</a:t>
            </a:r>
          </a:p>
          <a:p>
            <a:pPr marL="914400" lvl="1" indent="-457200" algn="just">
              <a:buFont typeface="+mj-lt"/>
              <a:buAutoNum type="alphaLcParenR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Supervisión</a:t>
            </a:r>
          </a:p>
          <a:p>
            <a:pPr marL="914400" lvl="1" indent="-457200" algn="just">
              <a:buFont typeface="+mj-lt"/>
              <a:buAutoNum type="alphaLcParenR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Factores personales</a:t>
            </a:r>
          </a:p>
          <a:p>
            <a:pPr marL="914400" lvl="1" indent="-457200" algn="just">
              <a:buFont typeface="+mj-lt"/>
              <a:buAutoNum type="alphaLcParenR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Comunicación</a:t>
            </a:r>
          </a:p>
          <a:p>
            <a:pPr marL="914400" lvl="1" indent="-457200" algn="just">
              <a:buFont typeface="+mj-lt"/>
              <a:buAutoNum type="alphaLcParenR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Condiciones ambientales y del área de trabajo</a:t>
            </a:r>
          </a:p>
        </p:txBody>
      </p:sp>
    </p:spTree>
    <p:extLst>
      <p:ext uri="{BB962C8B-B14F-4D97-AF65-F5344CB8AC3E}">
        <p14:creationId xmlns:p14="http://schemas.microsoft.com/office/powerpoint/2010/main" val="2199972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56CE86BA-ACC8-4D1E-A3C1-45D97D2D347C}"/>
              </a:ext>
            </a:extLst>
          </p:cNvPr>
          <p:cNvSpPr txBox="1"/>
          <p:nvPr/>
        </p:nvSpPr>
        <p:spPr>
          <a:xfrm>
            <a:off x="2981739" y="1152939"/>
            <a:ext cx="57249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Descripción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B1C91BC-A363-4BB5-96C9-5CCA52452EEB}"/>
              </a:ext>
            </a:extLst>
          </p:cNvPr>
          <p:cNvSpPr txBox="1"/>
          <p:nvPr/>
        </p:nvSpPr>
        <p:spPr>
          <a:xfrm>
            <a:off x="2020956" y="1861931"/>
            <a:ext cx="709653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 algn="just">
              <a:buFont typeface="+mj-lt"/>
              <a:buAutoNum type="alphaLcParenR" startAt="7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Condiciones ambientales y del área de trabajo</a:t>
            </a:r>
          </a:p>
          <a:p>
            <a:pPr marL="914400" lvl="1" indent="-457200" algn="just">
              <a:buFont typeface="+mj-lt"/>
              <a:buAutoNum type="alphaLcParenR" startAt="7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Herramientas, útiles y equipo de trabajo</a:t>
            </a:r>
          </a:p>
          <a:p>
            <a:pPr marL="914400" lvl="1" indent="-457200" algn="just">
              <a:buFont typeface="+mj-lt"/>
              <a:buAutoNum type="alphaLcParenR" startAt="7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Calidad e integridad mecánica, eléctrica y electrónica</a:t>
            </a:r>
          </a:p>
          <a:p>
            <a:pPr marL="914400" lvl="1" indent="-457200" algn="just">
              <a:buFont typeface="+mj-lt"/>
              <a:buAutoNum type="alphaLcParenR" startAt="7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Interfase hombre - equipo</a:t>
            </a:r>
          </a:p>
          <a:p>
            <a:pPr marL="457200" indent="-457200" algn="just">
              <a:buFont typeface="+mj-lt"/>
              <a:buAutoNum type="arabicPeriod" startAt="14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Raíz: fallas en el sistema</a:t>
            </a:r>
          </a:p>
          <a:p>
            <a:pPr marL="457200" indent="-457200" algn="just">
              <a:buFont typeface="+mj-lt"/>
              <a:buAutoNum type="arabicPeriod" startAt="14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Consecuencias</a:t>
            </a:r>
          </a:p>
        </p:txBody>
      </p:sp>
    </p:spTree>
    <p:extLst>
      <p:ext uri="{BB962C8B-B14F-4D97-AF65-F5344CB8AC3E}">
        <p14:creationId xmlns:p14="http://schemas.microsoft.com/office/powerpoint/2010/main" val="9181751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223</Words>
  <Application>Microsoft Office PowerPoint</Application>
  <PresentationFormat>Panorámica</PresentationFormat>
  <Paragraphs>37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Base de Datos para Registro de Incidentes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Base de Datos para Registro de Incidentes</dc:title>
  <dc:creator>90698</dc:creator>
  <cp:lastModifiedBy>90698</cp:lastModifiedBy>
  <cp:revision>7</cp:revision>
  <dcterms:created xsi:type="dcterms:W3CDTF">2020-04-04T21:04:44Z</dcterms:created>
  <dcterms:modified xsi:type="dcterms:W3CDTF">2020-04-08T15:18:02Z</dcterms:modified>
</cp:coreProperties>
</file>