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 id="2147483777" r:id="rId2"/>
  </p:sldMasterIdLst>
  <p:notesMasterIdLst>
    <p:notesMasterId r:id="rId38"/>
  </p:notesMasterIdLst>
  <p:sldIdLst>
    <p:sldId id="298" r:id="rId3"/>
    <p:sldId id="433" r:id="rId4"/>
    <p:sldId id="456" r:id="rId5"/>
    <p:sldId id="450" r:id="rId6"/>
    <p:sldId id="451" r:id="rId7"/>
    <p:sldId id="452" r:id="rId8"/>
    <p:sldId id="453" r:id="rId9"/>
    <p:sldId id="454" r:id="rId10"/>
    <p:sldId id="455" r:id="rId11"/>
    <p:sldId id="458" r:id="rId12"/>
    <p:sldId id="430" r:id="rId13"/>
    <p:sldId id="434" r:id="rId14"/>
    <p:sldId id="435" r:id="rId15"/>
    <p:sldId id="436" r:id="rId16"/>
    <p:sldId id="437" r:id="rId17"/>
    <p:sldId id="438" r:id="rId18"/>
    <p:sldId id="439" r:id="rId19"/>
    <p:sldId id="440" r:id="rId20"/>
    <p:sldId id="441" r:id="rId21"/>
    <p:sldId id="442" r:id="rId22"/>
    <p:sldId id="443" r:id="rId23"/>
    <p:sldId id="444" r:id="rId24"/>
    <p:sldId id="445" r:id="rId25"/>
    <p:sldId id="446" r:id="rId26"/>
    <p:sldId id="447" r:id="rId27"/>
    <p:sldId id="448" r:id="rId28"/>
    <p:sldId id="449" r:id="rId29"/>
    <p:sldId id="412" r:id="rId30"/>
    <p:sldId id="424" r:id="rId31"/>
    <p:sldId id="422" r:id="rId32"/>
    <p:sldId id="423" r:id="rId33"/>
    <p:sldId id="429" r:id="rId34"/>
    <p:sldId id="432" r:id="rId35"/>
    <p:sldId id="427" r:id="rId36"/>
    <p:sldId id="457" r:id="rId37"/>
  </p:sldIdLst>
  <p:sldSz cx="9144000" cy="6858000" type="letter"/>
  <p:notesSz cx="6858000" cy="9144000"/>
  <p:defaultTextStyle>
    <a:defPPr>
      <a:defRPr lang="es-ES_tradnl"/>
    </a:defPPr>
    <a:lvl1pPr algn="l" defTabSz="455613" rtl="0" fontAlgn="base">
      <a:spcBef>
        <a:spcPct val="0"/>
      </a:spcBef>
      <a:spcAft>
        <a:spcPct val="0"/>
      </a:spcAft>
      <a:defRPr kern="1200">
        <a:solidFill>
          <a:schemeClr val="tx1"/>
        </a:solidFill>
        <a:latin typeface="Arial" charset="0"/>
        <a:ea typeface="ヒラギノ角ゴ Pro W3" pitchFamily="-106" charset="-128"/>
        <a:cs typeface="+mn-cs"/>
      </a:defRPr>
    </a:lvl1pPr>
    <a:lvl2pPr marL="455613" indent="1588" algn="l" defTabSz="455613" rtl="0" fontAlgn="base">
      <a:spcBef>
        <a:spcPct val="0"/>
      </a:spcBef>
      <a:spcAft>
        <a:spcPct val="0"/>
      </a:spcAft>
      <a:defRPr kern="1200">
        <a:solidFill>
          <a:schemeClr val="tx1"/>
        </a:solidFill>
        <a:latin typeface="Arial" charset="0"/>
        <a:ea typeface="ヒラギノ角ゴ Pro W3" pitchFamily="-106" charset="-128"/>
        <a:cs typeface="+mn-cs"/>
      </a:defRPr>
    </a:lvl2pPr>
    <a:lvl3pPr marL="912813" indent="1588" algn="l" defTabSz="455613" rtl="0" fontAlgn="base">
      <a:spcBef>
        <a:spcPct val="0"/>
      </a:spcBef>
      <a:spcAft>
        <a:spcPct val="0"/>
      </a:spcAft>
      <a:defRPr kern="1200">
        <a:solidFill>
          <a:schemeClr val="tx1"/>
        </a:solidFill>
        <a:latin typeface="Arial" charset="0"/>
        <a:ea typeface="ヒラギノ角ゴ Pro W3" pitchFamily="-106" charset="-128"/>
        <a:cs typeface="+mn-cs"/>
      </a:defRPr>
    </a:lvl3pPr>
    <a:lvl4pPr marL="1370013" indent="1588" algn="l" defTabSz="455613" rtl="0" fontAlgn="base">
      <a:spcBef>
        <a:spcPct val="0"/>
      </a:spcBef>
      <a:spcAft>
        <a:spcPct val="0"/>
      </a:spcAft>
      <a:defRPr kern="1200">
        <a:solidFill>
          <a:schemeClr val="tx1"/>
        </a:solidFill>
        <a:latin typeface="Arial" charset="0"/>
        <a:ea typeface="ヒラギノ角ゴ Pro W3" pitchFamily="-106" charset="-128"/>
        <a:cs typeface="+mn-cs"/>
      </a:defRPr>
    </a:lvl4pPr>
    <a:lvl5pPr marL="1827213" indent="1588" algn="l" defTabSz="455613" rtl="0" fontAlgn="base">
      <a:spcBef>
        <a:spcPct val="0"/>
      </a:spcBef>
      <a:spcAft>
        <a:spcPct val="0"/>
      </a:spcAft>
      <a:defRPr kern="1200">
        <a:solidFill>
          <a:schemeClr val="tx1"/>
        </a:solidFill>
        <a:latin typeface="Arial" charset="0"/>
        <a:ea typeface="ヒラギノ角ゴ Pro W3" pitchFamily="-106" charset="-128"/>
        <a:cs typeface="+mn-cs"/>
      </a:defRPr>
    </a:lvl5pPr>
    <a:lvl6pPr marL="2286000" algn="l" defTabSz="914400" rtl="0" eaLnBrk="1" latinLnBrk="0" hangingPunct="1">
      <a:defRPr kern="1200">
        <a:solidFill>
          <a:schemeClr val="tx1"/>
        </a:solidFill>
        <a:latin typeface="Arial" charset="0"/>
        <a:ea typeface="ヒラギノ角ゴ Pro W3" pitchFamily="-106" charset="-128"/>
        <a:cs typeface="+mn-cs"/>
      </a:defRPr>
    </a:lvl6pPr>
    <a:lvl7pPr marL="2743200" algn="l" defTabSz="914400" rtl="0" eaLnBrk="1" latinLnBrk="0" hangingPunct="1">
      <a:defRPr kern="1200">
        <a:solidFill>
          <a:schemeClr val="tx1"/>
        </a:solidFill>
        <a:latin typeface="Arial" charset="0"/>
        <a:ea typeface="ヒラギノ角ゴ Pro W3" pitchFamily="-106" charset="-128"/>
        <a:cs typeface="+mn-cs"/>
      </a:defRPr>
    </a:lvl7pPr>
    <a:lvl8pPr marL="3200400" algn="l" defTabSz="914400" rtl="0" eaLnBrk="1" latinLnBrk="0" hangingPunct="1">
      <a:defRPr kern="1200">
        <a:solidFill>
          <a:schemeClr val="tx1"/>
        </a:solidFill>
        <a:latin typeface="Arial" charset="0"/>
        <a:ea typeface="ヒラギノ角ゴ Pro W3" pitchFamily="-106" charset="-128"/>
        <a:cs typeface="+mn-cs"/>
      </a:defRPr>
    </a:lvl8pPr>
    <a:lvl9pPr marL="3657600" algn="l" defTabSz="914400" rtl="0" eaLnBrk="1" latinLnBrk="0" hangingPunct="1">
      <a:defRPr kern="1200">
        <a:solidFill>
          <a:schemeClr val="tx1"/>
        </a:solidFill>
        <a:latin typeface="Arial" charset="0"/>
        <a:ea typeface="ヒラギノ角ゴ Pro W3" pitchFamily="-10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60" autoAdjust="0"/>
  </p:normalViewPr>
  <p:slideViewPr>
    <p:cSldViewPr snapToGrid="0" snapToObjects="1">
      <p:cViewPr>
        <p:scale>
          <a:sx n="80" d="100"/>
          <a:sy n="80" d="100"/>
        </p:scale>
        <p:origin x="-210" y="-216"/>
      </p:cViewPr>
      <p:guideLst>
        <p:guide orient="horz" pos="2160"/>
        <p:guide pos="2880"/>
      </p:guideLst>
    </p:cSldViewPr>
  </p:slideViewPr>
  <p:outlineViewPr>
    <p:cViewPr>
      <p:scale>
        <a:sx n="33" d="100"/>
        <a:sy n="33" d="100"/>
      </p:scale>
      <p:origin x="0" y="422"/>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abreyes\Desktop\Gr&#225;ficas%20resultados%202017.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F:\LIBRO\Libro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Hoja1!$N$9</c:f>
              <c:strCache>
                <c:ptCount val="1"/>
                <c:pt idx="0">
                  <c:v>Alumnos </c:v>
                </c:pt>
              </c:strCache>
            </c:strRef>
          </c:tx>
          <c:spPr>
            <a:ln>
              <a:solidFill>
                <a:srgbClr val="9900FF"/>
              </a:solidFill>
            </a:ln>
          </c:spPr>
          <c:marker>
            <c:spPr>
              <a:solidFill>
                <a:srgbClr val="9900FF"/>
              </a:solidFill>
            </c:spPr>
          </c:marker>
          <c:dLbls>
            <c:dLbl>
              <c:idx val="0"/>
              <c:layout>
                <c:manualLayout>
                  <c:x val="-6.6666666666666666E-2"/>
                  <c:y val="-7.407407407407415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23D-47B5-BDEC-121B424D4852}"/>
                </c:ext>
              </c:extLst>
            </c:dLbl>
            <c:dLbl>
              <c:idx val="1"/>
              <c:layout>
                <c:manualLayout>
                  <c:x val="-6.3888888888888884E-2"/>
                  <c:y val="-8.333333333333350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23D-47B5-BDEC-121B424D4852}"/>
                </c:ext>
              </c:extLst>
            </c:dLbl>
            <c:dLbl>
              <c:idx val="2"/>
              <c:layout>
                <c:manualLayout>
                  <c:x val="-9.7222222222222224E-2"/>
                  <c:y val="-6.944444444444453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23D-47B5-BDEC-121B424D4852}"/>
                </c:ext>
              </c:extLst>
            </c:dLbl>
            <c:dLbl>
              <c:idx val="3"/>
              <c:layout>
                <c:manualLayout>
                  <c:x val="8.3333333333333332E-3"/>
                  <c:y val="-3.240740740740741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23D-47B5-BDEC-121B424D4852}"/>
                </c:ext>
              </c:extLst>
            </c:dLbl>
            <c:spPr>
              <a:noFill/>
              <a:ln>
                <a:noFill/>
              </a:ln>
              <a:effectLst/>
            </c:spPr>
            <c:txPr>
              <a:bodyPr/>
              <a:lstStyle/>
              <a:p>
                <a:pPr>
                  <a:defRPr b="1"/>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Hoja1!$M$10:$M$13</c:f>
              <c:numCache>
                <c:formatCode>General</c:formatCode>
                <c:ptCount val="4"/>
                <c:pt idx="0">
                  <c:v>2014</c:v>
                </c:pt>
                <c:pt idx="1">
                  <c:v>2015</c:v>
                </c:pt>
                <c:pt idx="2">
                  <c:v>2016</c:v>
                </c:pt>
                <c:pt idx="3">
                  <c:v>2017</c:v>
                </c:pt>
              </c:numCache>
            </c:numRef>
          </c:cat>
          <c:val>
            <c:numRef>
              <c:f>Hoja1!$N$10:$N$13</c:f>
              <c:numCache>
                <c:formatCode>#,##0</c:formatCode>
                <c:ptCount val="4"/>
                <c:pt idx="0">
                  <c:v>4291</c:v>
                </c:pt>
                <c:pt idx="1">
                  <c:v>12769</c:v>
                </c:pt>
                <c:pt idx="2">
                  <c:v>16632</c:v>
                </c:pt>
                <c:pt idx="3">
                  <c:v>69693</c:v>
                </c:pt>
              </c:numCache>
            </c:numRef>
          </c:val>
          <c:smooth val="0"/>
          <c:extLst xmlns:c16r2="http://schemas.microsoft.com/office/drawing/2015/06/chart">
            <c:ext xmlns:c16="http://schemas.microsoft.com/office/drawing/2014/chart" uri="{C3380CC4-5D6E-409C-BE32-E72D297353CC}">
              <c16:uniqueId val="{00000004-E23D-47B5-BDEC-121B424D4852}"/>
            </c:ext>
          </c:extLst>
        </c:ser>
        <c:ser>
          <c:idx val="2"/>
          <c:order val="1"/>
          <c:tx>
            <c:strRef>
              <c:f>Hoja1!$O$9</c:f>
              <c:strCache>
                <c:ptCount val="1"/>
                <c:pt idx="0">
                  <c:v>Egresados </c:v>
                </c:pt>
              </c:strCache>
            </c:strRef>
          </c:tx>
          <c:spPr>
            <a:ln>
              <a:solidFill>
                <a:srgbClr val="FF3300"/>
              </a:solidFill>
            </a:ln>
          </c:spPr>
          <c:marker>
            <c:spPr>
              <a:solidFill>
                <a:srgbClr val="FF3300"/>
              </a:solidFill>
              <a:ln>
                <a:solidFill>
                  <a:srgbClr val="FF3300"/>
                </a:solidFill>
              </a:ln>
            </c:spPr>
          </c:marker>
          <c:dLbls>
            <c:dLbl>
              <c:idx val="0"/>
              <c:layout>
                <c:manualLayout>
                  <c:x val="0"/>
                  <c:y val="-1.85185185185186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23D-47B5-BDEC-121B424D4852}"/>
                </c:ext>
              </c:extLst>
            </c:dLbl>
            <c:dLbl>
              <c:idx val="1"/>
              <c:layout>
                <c:manualLayout>
                  <c:x val="-2.5000000000000001E-2"/>
                  <c:y val="-2.777777777777777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E23D-47B5-BDEC-121B424D4852}"/>
                </c:ext>
              </c:extLst>
            </c:dLbl>
            <c:spPr>
              <a:noFill/>
              <a:ln>
                <a:noFill/>
              </a:ln>
              <a:effectLst/>
            </c:spPr>
            <c:txPr>
              <a:bodyPr/>
              <a:lstStyle/>
              <a:p>
                <a:pPr>
                  <a:defRPr b="1"/>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Hoja1!$M$10:$M$13</c:f>
              <c:numCache>
                <c:formatCode>General</c:formatCode>
                <c:ptCount val="4"/>
                <c:pt idx="0">
                  <c:v>2014</c:v>
                </c:pt>
                <c:pt idx="1">
                  <c:v>2015</c:v>
                </c:pt>
                <c:pt idx="2">
                  <c:v>2016</c:v>
                </c:pt>
                <c:pt idx="3">
                  <c:v>2017</c:v>
                </c:pt>
              </c:numCache>
            </c:numRef>
          </c:cat>
          <c:val>
            <c:numRef>
              <c:f>Hoja1!$O$10:$O$13</c:f>
              <c:numCache>
                <c:formatCode>#,##0</c:formatCode>
                <c:ptCount val="4"/>
                <c:pt idx="0">
                  <c:v>1296</c:v>
                </c:pt>
                <c:pt idx="1">
                  <c:v>1940</c:v>
                </c:pt>
                <c:pt idx="2">
                  <c:v>460</c:v>
                </c:pt>
                <c:pt idx="3">
                  <c:v>13086</c:v>
                </c:pt>
              </c:numCache>
            </c:numRef>
          </c:val>
          <c:smooth val="0"/>
          <c:extLst xmlns:c16r2="http://schemas.microsoft.com/office/drawing/2015/06/chart">
            <c:ext xmlns:c16="http://schemas.microsoft.com/office/drawing/2014/chart" uri="{C3380CC4-5D6E-409C-BE32-E72D297353CC}">
              <c16:uniqueId val="{00000007-E23D-47B5-BDEC-121B424D4852}"/>
            </c:ext>
          </c:extLst>
        </c:ser>
        <c:dLbls>
          <c:showLegendKey val="0"/>
          <c:showVal val="0"/>
          <c:showCatName val="0"/>
          <c:showSerName val="0"/>
          <c:showPercent val="0"/>
          <c:showBubbleSize val="0"/>
        </c:dLbls>
        <c:marker val="1"/>
        <c:smooth val="0"/>
        <c:axId val="85962240"/>
        <c:axId val="39736960"/>
      </c:lineChart>
      <c:catAx>
        <c:axId val="85962240"/>
        <c:scaling>
          <c:orientation val="minMax"/>
        </c:scaling>
        <c:delete val="0"/>
        <c:axPos val="b"/>
        <c:numFmt formatCode="General" sourceLinked="1"/>
        <c:majorTickMark val="out"/>
        <c:minorTickMark val="none"/>
        <c:tickLblPos val="nextTo"/>
        <c:crossAx val="39736960"/>
        <c:crosses val="autoZero"/>
        <c:auto val="1"/>
        <c:lblAlgn val="ctr"/>
        <c:lblOffset val="100"/>
        <c:noMultiLvlLbl val="0"/>
      </c:catAx>
      <c:valAx>
        <c:axId val="39736960"/>
        <c:scaling>
          <c:orientation val="minMax"/>
        </c:scaling>
        <c:delete val="0"/>
        <c:axPos val="l"/>
        <c:majorGridlines/>
        <c:numFmt formatCode="#,##0" sourceLinked="1"/>
        <c:majorTickMark val="out"/>
        <c:minorTickMark val="none"/>
        <c:tickLblPos val="nextTo"/>
        <c:crossAx val="85962240"/>
        <c:crosses val="autoZero"/>
        <c:crossBetween val="between"/>
      </c:valAx>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Hoja2!$E$50</c:f>
              <c:strCache>
                <c:ptCount val="1"/>
                <c:pt idx="0">
                  <c:v>Normal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Hoja2!$D$51:$D$54</c:f>
              <c:strCache>
                <c:ptCount val="4"/>
                <c:pt idx="0">
                  <c:v>LDEP</c:v>
                </c:pt>
                <c:pt idx="1">
                  <c:v>CBEE</c:v>
                </c:pt>
                <c:pt idx="2">
                  <c:v>PDRE</c:v>
                </c:pt>
                <c:pt idx="3">
                  <c:v>TBGIR</c:v>
                </c:pt>
              </c:strCache>
            </c:strRef>
          </c:cat>
          <c:val>
            <c:numRef>
              <c:f>Hoja2!$E$51:$E$54</c:f>
              <c:numCache>
                <c:formatCode>#,##0</c:formatCode>
                <c:ptCount val="4"/>
                <c:pt idx="0">
                  <c:v>3614</c:v>
                </c:pt>
                <c:pt idx="1">
                  <c:v>3130</c:v>
                </c:pt>
                <c:pt idx="2">
                  <c:v>11026</c:v>
                </c:pt>
                <c:pt idx="3">
                  <c:v>3863</c:v>
                </c:pt>
              </c:numCache>
            </c:numRef>
          </c:val>
          <c:extLst xmlns:c16r2="http://schemas.microsoft.com/office/drawing/2015/06/chart">
            <c:ext xmlns:c16="http://schemas.microsoft.com/office/drawing/2014/chart" uri="{C3380CC4-5D6E-409C-BE32-E72D297353CC}">
              <c16:uniqueId val="{00000000-906B-46C6-8A2A-BB76F27150AE}"/>
            </c:ext>
          </c:extLst>
        </c:ser>
        <c:ser>
          <c:idx val="1"/>
          <c:order val="1"/>
          <c:tx>
            <c:strRef>
              <c:f>Hoja2!$F$50</c:f>
              <c:strCache>
                <c:ptCount val="1"/>
                <c:pt idx="0">
                  <c:v>Emergente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Hoja2!$D$51:$D$54</c:f>
              <c:strCache>
                <c:ptCount val="4"/>
                <c:pt idx="0">
                  <c:v>LDEP</c:v>
                </c:pt>
                <c:pt idx="1">
                  <c:v>CBEE</c:v>
                </c:pt>
                <c:pt idx="2">
                  <c:v>PDRE</c:v>
                </c:pt>
                <c:pt idx="3">
                  <c:v>TBGIR</c:v>
                </c:pt>
              </c:strCache>
            </c:strRef>
          </c:cat>
          <c:val>
            <c:numRef>
              <c:f>Hoja2!$F$51:$F$54</c:f>
              <c:numCache>
                <c:formatCode>#,##0</c:formatCode>
                <c:ptCount val="4"/>
                <c:pt idx="0">
                  <c:v>13036</c:v>
                </c:pt>
                <c:pt idx="1">
                  <c:v>7112</c:v>
                </c:pt>
                <c:pt idx="2">
                  <c:v>6277</c:v>
                </c:pt>
                <c:pt idx="3">
                  <c:v>1351</c:v>
                </c:pt>
              </c:numCache>
            </c:numRef>
          </c:val>
          <c:extLst xmlns:c16r2="http://schemas.microsoft.com/office/drawing/2015/06/chart">
            <c:ext xmlns:c16="http://schemas.microsoft.com/office/drawing/2014/chart" uri="{C3380CC4-5D6E-409C-BE32-E72D297353CC}">
              <c16:uniqueId val="{00000001-906B-46C6-8A2A-BB76F27150AE}"/>
            </c:ext>
          </c:extLst>
        </c:ser>
        <c:dLbls>
          <c:dLblPos val="outEnd"/>
          <c:showLegendKey val="0"/>
          <c:showVal val="1"/>
          <c:showCatName val="0"/>
          <c:showSerName val="0"/>
          <c:showPercent val="0"/>
          <c:showBubbleSize val="0"/>
        </c:dLbls>
        <c:gapWidth val="219"/>
        <c:overlap val="-27"/>
        <c:axId val="54218752"/>
        <c:axId val="39738688"/>
      </c:barChart>
      <c:catAx>
        <c:axId val="54218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39738688"/>
        <c:crosses val="autoZero"/>
        <c:auto val="1"/>
        <c:lblAlgn val="ctr"/>
        <c:lblOffset val="100"/>
        <c:noMultiLvlLbl val="0"/>
      </c:catAx>
      <c:valAx>
        <c:axId val="39738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54218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E31E49-1F09-4B8D-9740-4473E17CF1D3}" type="doc">
      <dgm:prSet loTypeId="urn:microsoft.com/office/officeart/2005/8/layout/venn3" loCatId="relationship" qsTypeId="urn:microsoft.com/office/officeart/2005/8/quickstyle/simple1" qsCatId="simple" csTypeId="urn:microsoft.com/office/officeart/2005/8/colors/colorful4" csCatId="colorful" phldr="1"/>
      <dgm:spPr/>
      <dgm:t>
        <a:bodyPr/>
        <a:lstStyle/>
        <a:p>
          <a:endParaRPr lang="es-MX"/>
        </a:p>
      </dgm:t>
    </dgm:pt>
    <dgm:pt modelId="{4ECE2335-3226-4A41-8A91-1E2A75D52D37}">
      <dgm:prSet phldrT="[Texto]" custT="1"/>
      <dgm:spPr/>
      <dgm:t>
        <a:bodyPr/>
        <a:lstStyle/>
        <a:p>
          <a:r>
            <a:rPr lang="es-MX" sz="1400" dirty="0"/>
            <a:t>Conductual</a:t>
          </a:r>
        </a:p>
      </dgm:t>
    </dgm:pt>
    <dgm:pt modelId="{92287D89-9CFF-4278-B58A-BB20D704F0F2}" type="parTrans" cxnId="{0D5F67CC-EBD3-40A5-90D5-B092F9E85D3A}">
      <dgm:prSet/>
      <dgm:spPr/>
      <dgm:t>
        <a:bodyPr/>
        <a:lstStyle/>
        <a:p>
          <a:endParaRPr lang="es-MX" sz="1800"/>
        </a:p>
      </dgm:t>
    </dgm:pt>
    <dgm:pt modelId="{9DE7B4D2-6837-4BA3-8DAF-2891A24DC9B5}" type="sibTrans" cxnId="{0D5F67CC-EBD3-40A5-90D5-B092F9E85D3A}">
      <dgm:prSet/>
      <dgm:spPr/>
      <dgm:t>
        <a:bodyPr/>
        <a:lstStyle/>
        <a:p>
          <a:endParaRPr lang="es-MX" sz="1800"/>
        </a:p>
      </dgm:t>
    </dgm:pt>
    <dgm:pt modelId="{46257040-F254-4549-AF06-2F765738E3FB}">
      <dgm:prSet phldrT="[Texto]" custT="1"/>
      <dgm:spPr/>
      <dgm:t>
        <a:bodyPr/>
        <a:lstStyle/>
        <a:p>
          <a:r>
            <a:rPr lang="es-MX" sz="1400" dirty="0"/>
            <a:t>Afectiva</a:t>
          </a:r>
        </a:p>
      </dgm:t>
    </dgm:pt>
    <dgm:pt modelId="{FAA7C90E-9010-4765-A5BB-59ABE3F697C7}" type="parTrans" cxnId="{8812720A-8CCF-426E-BA88-6F3A02E61CCD}">
      <dgm:prSet/>
      <dgm:spPr/>
      <dgm:t>
        <a:bodyPr/>
        <a:lstStyle/>
        <a:p>
          <a:endParaRPr lang="es-MX" sz="1800"/>
        </a:p>
      </dgm:t>
    </dgm:pt>
    <dgm:pt modelId="{0D3B9977-6583-4878-900A-EB6BE9A17BE0}" type="sibTrans" cxnId="{8812720A-8CCF-426E-BA88-6F3A02E61CCD}">
      <dgm:prSet/>
      <dgm:spPr/>
      <dgm:t>
        <a:bodyPr/>
        <a:lstStyle/>
        <a:p>
          <a:endParaRPr lang="es-MX" sz="1800"/>
        </a:p>
      </dgm:t>
    </dgm:pt>
    <dgm:pt modelId="{5CDEE99B-1824-4DCC-B769-0CAA0FFAB41C}">
      <dgm:prSet phldrT="[Texto]" custT="1"/>
      <dgm:spPr/>
      <dgm:t>
        <a:bodyPr/>
        <a:lstStyle/>
        <a:p>
          <a:r>
            <a:rPr lang="es-MX" sz="1400" dirty="0"/>
            <a:t>Somática</a:t>
          </a:r>
        </a:p>
      </dgm:t>
    </dgm:pt>
    <dgm:pt modelId="{F91972BF-F925-4B7C-B463-6880B5EFD609}" type="parTrans" cxnId="{D37DC2CB-AF03-4635-8777-45C35CB7126D}">
      <dgm:prSet/>
      <dgm:spPr/>
      <dgm:t>
        <a:bodyPr/>
        <a:lstStyle/>
        <a:p>
          <a:endParaRPr lang="es-MX" sz="1800"/>
        </a:p>
      </dgm:t>
    </dgm:pt>
    <dgm:pt modelId="{BAD8E2C9-C3DB-4540-B044-A6E7C2D45756}" type="sibTrans" cxnId="{D37DC2CB-AF03-4635-8777-45C35CB7126D}">
      <dgm:prSet/>
      <dgm:spPr/>
      <dgm:t>
        <a:bodyPr/>
        <a:lstStyle/>
        <a:p>
          <a:endParaRPr lang="es-MX" sz="1800"/>
        </a:p>
      </dgm:t>
    </dgm:pt>
    <dgm:pt modelId="{129E3780-6BBE-40CE-85E4-65646D925F03}">
      <dgm:prSet phldrT="[Texto]" custT="1"/>
      <dgm:spPr/>
      <dgm:t>
        <a:bodyPr/>
        <a:lstStyle/>
        <a:p>
          <a:r>
            <a:rPr lang="es-MX" sz="1400" dirty="0"/>
            <a:t>Cognoscitiva</a:t>
          </a:r>
        </a:p>
      </dgm:t>
    </dgm:pt>
    <dgm:pt modelId="{C3D606E3-60BE-4431-9C4B-486202A23C85}" type="parTrans" cxnId="{B0D6B18E-553C-4AAC-82BF-0D2E509DBC8D}">
      <dgm:prSet/>
      <dgm:spPr/>
      <dgm:t>
        <a:bodyPr/>
        <a:lstStyle/>
        <a:p>
          <a:endParaRPr lang="es-MX" sz="1800"/>
        </a:p>
      </dgm:t>
    </dgm:pt>
    <dgm:pt modelId="{AF87CCB5-FA06-40D0-AB86-6BDC769EF43A}" type="sibTrans" cxnId="{B0D6B18E-553C-4AAC-82BF-0D2E509DBC8D}">
      <dgm:prSet/>
      <dgm:spPr/>
      <dgm:t>
        <a:bodyPr/>
        <a:lstStyle/>
        <a:p>
          <a:endParaRPr lang="es-MX" sz="1800"/>
        </a:p>
      </dgm:t>
    </dgm:pt>
    <dgm:pt modelId="{4104A64C-227C-4532-B006-076CAFF72516}">
      <dgm:prSet custT="1"/>
      <dgm:spPr/>
      <dgm:t>
        <a:bodyPr/>
        <a:lstStyle/>
        <a:p>
          <a:r>
            <a:rPr lang="es-MX" sz="1400" dirty="0"/>
            <a:t>Interpersonal</a:t>
          </a:r>
        </a:p>
      </dgm:t>
    </dgm:pt>
    <dgm:pt modelId="{08914F44-6CAC-4DB3-A7D2-2232D898C181}" type="parTrans" cxnId="{F5B4DC4B-F539-429E-918B-A7CDF0BC7ED5}">
      <dgm:prSet/>
      <dgm:spPr/>
      <dgm:t>
        <a:bodyPr/>
        <a:lstStyle/>
        <a:p>
          <a:endParaRPr lang="es-MX" sz="1800"/>
        </a:p>
      </dgm:t>
    </dgm:pt>
    <dgm:pt modelId="{2E6AB469-06D6-4EA8-88F6-105EE842250F}" type="sibTrans" cxnId="{F5B4DC4B-F539-429E-918B-A7CDF0BC7ED5}">
      <dgm:prSet/>
      <dgm:spPr/>
      <dgm:t>
        <a:bodyPr/>
        <a:lstStyle/>
        <a:p>
          <a:endParaRPr lang="es-MX" sz="1800"/>
        </a:p>
      </dgm:t>
    </dgm:pt>
    <dgm:pt modelId="{44A99AF0-F1CE-4DF7-BAC9-EBA02BBC8AF6}" type="pres">
      <dgm:prSet presAssocID="{E0E31E49-1F09-4B8D-9740-4473E17CF1D3}" presName="Name0" presStyleCnt="0">
        <dgm:presLayoutVars>
          <dgm:dir/>
          <dgm:resizeHandles val="exact"/>
        </dgm:presLayoutVars>
      </dgm:prSet>
      <dgm:spPr/>
      <dgm:t>
        <a:bodyPr/>
        <a:lstStyle/>
        <a:p>
          <a:endParaRPr lang="es-MX"/>
        </a:p>
      </dgm:t>
    </dgm:pt>
    <dgm:pt modelId="{047D7C8B-0B3D-49E2-9029-226F830DEA2A}" type="pres">
      <dgm:prSet presAssocID="{4ECE2335-3226-4A41-8A91-1E2A75D52D37}" presName="Name5" presStyleLbl="vennNode1" presStyleIdx="0" presStyleCnt="5">
        <dgm:presLayoutVars>
          <dgm:bulletEnabled val="1"/>
        </dgm:presLayoutVars>
      </dgm:prSet>
      <dgm:spPr/>
      <dgm:t>
        <a:bodyPr/>
        <a:lstStyle/>
        <a:p>
          <a:endParaRPr lang="es-MX"/>
        </a:p>
      </dgm:t>
    </dgm:pt>
    <dgm:pt modelId="{9914F536-B733-4AB9-A3E8-281514C80D98}" type="pres">
      <dgm:prSet presAssocID="{9DE7B4D2-6837-4BA3-8DAF-2891A24DC9B5}" presName="space" presStyleCnt="0"/>
      <dgm:spPr/>
    </dgm:pt>
    <dgm:pt modelId="{4A6E8C8E-2207-457C-B255-A1482C2A3387}" type="pres">
      <dgm:prSet presAssocID="{46257040-F254-4549-AF06-2F765738E3FB}" presName="Name5" presStyleLbl="vennNode1" presStyleIdx="1" presStyleCnt="5">
        <dgm:presLayoutVars>
          <dgm:bulletEnabled val="1"/>
        </dgm:presLayoutVars>
      </dgm:prSet>
      <dgm:spPr/>
      <dgm:t>
        <a:bodyPr/>
        <a:lstStyle/>
        <a:p>
          <a:endParaRPr lang="es-MX"/>
        </a:p>
      </dgm:t>
    </dgm:pt>
    <dgm:pt modelId="{54AD1689-17B3-484C-A622-70D9D6D22CBA}" type="pres">
      <dgm:prSet presAssocID="{0D3B9977-6583-4878-900A-EB6BE9A17BE0}" presName="space" presStyleCnt="0"/>
      <dgm:spPr/>
    </dgm:pt>
    <dgm:pt modelId="{AC62A7C9-5088-4499-9FA1-69AA2FA540E7}" type="pres">
      <dgm:prSet presAssocID="{5CDEE99B-1824-4DCC-B769-0CAA0FFAB41C}" presName="Name5" presStyleLbl="vennNode1" presStyleIdx="2" presStyleCnt="5">
        <dgm:presLayoutVars>
          <dgm:bulletEnabled val="1"/>
        </dgm:presLayoutVars>
      </dgm:prSet>
      <dgm:spPr/>
      <dgm:t>
        <a:bodyPr/>
        <a:lstStyle/>
        <a:p>
          <a:endParaRPr lang="es-MX"/>
        </a:p>
      </dgm:t>
    </dgm:pt>
    <dgm:pt modelId="{D77A8898-140D-4A9D-8913-3ED2A1F3DAC5}" type="pres">
      <dgm:prSet presAssocID="{BAD8E2C9-C3DB-4540-B044-A6E7C2D45756}" presName="space" presStyleCnt="0"/>
      <dgm:spPr/>
    </dgm:pt>
    <dgm:pt modelId="{38617000-2876-4DE0-8B8A-821BF59CE95D}" type="pres">
      <dgm:prSet presAssocID="{4104A64C-227C-4532-B006-076CAFF72516}" presName="Name5" presStyleLbl="vennNode1" presStyleIdx="3" presStyleCnt="5">
        <dgm:presLayoutVars>
          <dgm:bulletEnabled val="1"/>
        </dgm:presLayoutVars>
      </dgm:prSet>
      <dgm:spPr/>
      <dgm:t>
        <a:bodyPr/>
        <a:lstStyle/>
        <a:p>
          <a:endParaRPr lang="es-MX"/>
        </a:p>
      </dgm:t>
    </dgm:pt>
    <dgm:pt modelId="{ADC048DC-540D-4A28-811E-0B7E728CC04A}" type="pres">
      <dgm:prSet presAssocID="{2E6AB469-06D6-4EA8-88F6-105EE842250F}" presName="space" presStyleCnt="0"/>
      <dgm:spPr/>
    </dgm:pt>
    <dgm:pt modelId="{939FF183-F7DE-4B90-9927-EEC67D82FF96}" type="pres">
      <dgm:prSet presAssocID="{129E3780-6BBE-40CE-85E4-65646D925F03}" presName="Name5" presStyleLbl="vennNode1" presStyleIdx="4" presStyleCnt="5">
        <dgm:presLayoutVars>
          <dgm:bulletEnabled val="1"/>
        </dgm:presLayoutVars>
      </dgm:prSet>
      <dgm:spPr/>
      <dgm:t>
        <a:bodyPr/>
        <a:lstStyle/>
        <a:p>
          <a:endParaRPr lang="es-MX"/>
        </a:p>
      </dgm:t>
    </dgm:pt>
  </dgm:ptLst>
  <dgm:cxnLst>
    <dgm:cxn modelId="{8812720A-8CCF-426E-BA88-6F3A02E61CCD}" srcId="{E0E31E49-1F09-4B8D-9740-4473E17CF1D3}" destId="{46257040-F254-4549-AF06-2F765738E3FB}" srcOrd="1" destOrd="0" parTransId="{FAA7C90E-9010-4765-A5BB-59ABE3F697C7}" sibTransId="{0D3B9977-6583-4878-900A-EB6BE9A17BE0}"/>
    <dgm:cxn modelId="{A6AE418A-D6CE-4AFC-8D83-D480B3DE2D0A}" type="presOf" srcId="{5CDEE99B-1824-4DCC-B769-0CAA0FFAB41C}" destId="{AC62A7C9-5088-4499-9FA1-69AA2FA540E7}" srcOrd="0" destOrd="0" presId="urn:microsoft.com/office/officeart/2005/8/layout/venn3"/>
    <dgm:cxn modelId="{3ABBFB5B-2C91-45A5-9720-FC0C0B8C3272}" type="presOf" srcId="{4104A64C-227C-4532-B006-076CAFF72516}" destId="{38617000-2876-4DE0-8B8A-821BF59CE95D}" srcOrd="0" destOrd="0" presId="urn:microsoft.com/office/officeart/2005/8/layout/venn3"/>
    <dgm:cxn modelId="{0D5F67CC-EBD3-40A5-90D5-B092F9E85D3A}" srcId="{E0E31E49-1F09-4B8D-9740-4473E17CF1D3}" destId="{4ECE2335-3226-4A41-8A91-1E2A75D52D37}" srcOrd="0" destOrd="0" parTransId="{92287D89-9CFF-4278-B58A-BB20D704F0F2}" sibTransId="{9DE7B4D2-6837-4BA3-8DAF-2891A24DC9B5}"/>
    <dgm:cxn modelId="{6AC58A3B-6B17-4734-BCF5-FEFAAD1D16BA}" type="presOf" srcId="{4ECE2335-3226-4A41-8A91-1E2A75D52D37}" destId="{047D7C8B-0B3D-49E2-9029-226F830DEA2A}" srcOrd="0" destOrd="0" presId="urn:microsoft.com/office/officeart/2005/8/layout/venn3"/>
    <dgm:cxn modelId="{6BF975C8-CA5C-4500-935B-8C2C7B6AF266}" type="presOf" srcId="{129E3780-6BBE-40CE-85E4-65646D925F03}" destId="{939FF183-F7DE-4B90-9927-EEC67D82FF96}" srcOrd="0" destOrd="0" presId="urn:microsoft.com/office/officeart/2005/8/layout/venn3"/>
    <dgm:cxn modelId="{B0D6B18E-553C-4AAC-82BF-0D2E509DBC8D}" srcId="{E0E31E49-1F09-4B8D-9740-4473E17CF1D3}" destId="{129E3780-6BBE-40CE-85E4-65646D925F03}" srcOrd="4" destOrd="0" parTransId="{C3D606E3-60BE-4431-9C4B-486202A23C85}" sibTransId="{AF87CCB5-FA06-40D0-AB86-6BDC769EF43A}"/>
    <dgm:cxn modelId="{B8106D89-A500-4910-BDE8-55BE7F8BA4BA}" type="presOf" srcId="{46257040-F254-4549-AF06-2F765738E3FB}" destId="{4A6E8C8E-2207-457C-B255-A1482C2A3387}" srcOrd="0" destOrd="0" presId="urn:microsoft.com/office/officeart/2005/8/layout/venn3"/>
    <dgm:cxn modelId="{F5B4DC4B-F539-429E-918B-A7CDF0BC7ED5}" srcId="{E0E31E49-1F09-4B8D-9740-4473E17CF1D3}" destId="{4104A64C-227C-4532-B006-076CAFF72516}" srcOrd="3" destOrd="0" parTransId="{08914F44-6CAC-4DB3-A7D2-2232D898C181}" sibTransId="{2E6AB469-06D6-4EA8-88F6-105EE842250F}"/>
    <dgm:cxn modelId="{D37DC2CB-AF03-4635-8777-45C35CB7126D}" srcId="{E0E31E49-1F09-4B8D-9740-4473E17CF1D3}" destId="{5CDEE99B-1824-4DCC-B769-0CAA0FFAB41C}" srcOrd="2" destOrd="0" parTransId="{F91972BF-F925-4B7C-B463-6880B5EFD609}" sibTransId="{BAD8E2C9-C3DB-4540-B044-A6E7C2D45756}"/>
    <dgm:cxn modelId="{02FF98C6-145F-4D6B-91E6-455F7545BF98}" type="presOf" srcId="{E0E31E49-1F09-4B8D-9740-4473E17CF1D3}" destId="{44A99AF0-F1CE-4DF7-BAC9-EBA02BBC8AF6}" srcOrd="0" destOrd="0" presId="urn:microsoft.com/office/officeart/2005/8/layout/venn3"/>
    <dgm:cxn modelId="{5F36FC08-8071-4262-B47B-3D03529542C8}" type="presParOf" srcId="{44A99AF0-F1CE-4DF7-BAC9-EBA02BBC8AF6}" destId="{047D7C8B-0B3D-49E2-9029-226F830DEA2A}" srcOrd="0" destOrd="0" presId="urn:microsoft.com/office/officeart/2005/8/layout/venn3"/>
    <dgm:cxn modelId="{61C0D3A9-276E-40CF-9C30-335DA0D6767E}" type="presParOf" srcId="{44A99AF0-F1CE-4DF7-BAC9-EBA02BBC8AF6}" destId="{9914F536-B733-4AB9-A3E8-281514C80D98}" srcOrd="1" destOrd="0" presId="urn:microsoft.com/office/officeart/2005/8/layout/venn3"/>
    <dgm:cxn modelId="{AA2854FB-D82E-4D01-8A6B-A68F5CC167F0}" type="presParOf" srcId="{44A99AF0-F1CE-4DF7-BAC9-EBA02BBC8AF6}" destId="{4A6E8C8E-2207-457C-B255-A1482C2A3387}" srcOrd="2" destOrd="0" presId="urn:microsoft.com/office/officeart/2005/8/layout/venn3"/>
    <dgm:cxn modelId="{822CC278-F526-454A-8481-7700E19384C3}" type="presParOf" srcId="{44A99AF0-F1CE-4DF7-BAC9-EBA02BBC8AF6}" destId="{54AD1689-17B3-484C-A622-70D9D6D22CBA}" srcOrd="3" destOrd="0" presId="urn:microsoft.com/office/officeart/2005/8/layout/venn3"/>
    <dgm:cxn modelId="{9E5BA7F2-59B0-4F33-A213-7C055330B6F5}" type="presParOf" srcId="{44A99AF0-F1CE-4DF7-BAC9-EBA02BBC8AF6}" destId="{AC62A7C9-5088-4499-9FA1-69AA2FA540E7}" srcOrd="4" destOrd="0" presId="urn:microsoft.com/office/officeart/2005/8/layout/venn3"/>
    <dgm:cxn modelId="{1851E8E9-8D7F-48A9-8876-52A8062ADE44}" type="presParOf" srcId="{44A99AF0-F1CE-4DF7-BAC9-EBA02BBC8AF6}" destId="{D77A8898-140D-4A9D-8913-3ED2A1F3DAC5}" srcOrd="5" destOrd="0" presId="urn:microsoft.com/office/officeart/2005/8/layout/venn3"/>
    <dgm:cxn modelId="{106C452C-1EBA-47AA-82D2-882397734D14}" type="presParOf" srcId="{44A99AF0-F1CE-4DF7-BAC9-EBA02BBC8AF6}" destId="{38617000-2876-4DE0-8B8A-821BF59CE95D}" srcOrd="6" destOrd="0" presId="urn:microsoft.com/office/officeart/2005/8/layout/venn3"/>
    <dgm:cxn modelId="{173AD003-A8C4-4CF7-AAB4-01674B0AE754}" type="presParOf" srcId="{44A99AF0-F1CE-4DF7-BAC9-EBA02BBC8AF6}" destId="{ADC048DC-540D-4A28-811E-0B7E728CC04A}" srcOrd="7" destOrd="0" presId="urn:microsoft.com/office/officeart/2005/8/layout/venn3"/>
    <dgm:cxn modelId="{22EC534F-E759-4F08-931E-67B603BED9B9}" type="presParOf" srcId="{44A99AF0-F1CE-4DF7-BAC9-EBA02BBC8AF6}" destId="{939FF183-F7DE-4B90-9927-EEC67D82FF96}"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98C003-AB51-4312-978F-9B979E0E9A5C}" type="doc">
      <dgm:prSet loTypeId="urn:microsoft.com/office/officeart/2005/8/layout/orgChart1" loCatId="hierarchy" qsTypeId="urn:microsoft.com/office/officeart/2005/8/quickstyle/simple2" qsCatId="simple" csTypeId="urn:microsoft.com/office/officeart/2005/8/colors/colorful2" csCatId="colorful" phldr="1"/>
      <dgm:spPr/>
      <dgm:t>
        <a:bodyPr/>
        <a:lstStyle/>
        <a:p>
          <a:endParaRPr lang="es-MX"/>
        </a:p>
      </dgm:t>
    </dgm:pt>
    <dgm:pt modelId="{FEFD04D0-A2A5-4822-ADAD-5C5C8D4A913F}">
      <dgm:prSet phldrT="[Texto]"/>
      <dgm:spPr/>
      <dgm:t>
        <a:bodyPr/>
        <a:lstStyle/>
        <a:p>
          <a:r>
            <a:rPr lang="es-MX" b="1" dirty="0"/>
            <a:t>Evento</a:t>
          </a:r>
        </a:p>
      </dgm:t>
    </dgm:pt>
    <dgm:pt modelId="{AA23C4DD-BB89-4B25-8EF7-DFC34CB32570}" type="parTrans" cxnId="{1FB19DB0-4649-4675-A6E2-5506828E0195}">
      <dgm:prSet/>
      <dgm:spPr/>
      <dgm:t>
        <a:bodyPr/>
        <a:lstStyle/>
        <a:p>
          <a:endParaRPr lang="es-MX"/>
        </a:p>
      </dgm:t>
    </dgm:pt>
    <dgm:pt modelId="{0CD36D18-20B4-44EE-9DCB-17BA9A42E007}" type="sibTrans" cxnId="{1FB19DB0-4649-4675-A6E2-5506828E0195}">
      <dgm:prSet/>
      <dgm:spPr/>
      <dgm:t>
        <a:bodyPr/>
        <a:lstStyle/>
        <a:p>
          <a:endParaRPr lang="es-MX"/>
        </a:p>
      </dgm:t>
    </dgm:pt>
    <dgm:pt modelId="{01D8FECB-028F-458E-82FB-A64F43E20F2D}">
      <dgm:prSet phldrT="[Texto]"/>
      <dgm:spPr/>
      <dgm:t>
        <a:bodyPr/>
        <a:lstStyle/>
        <a:p>
          <a:r>
            <a:rPr lang="es-MX" dirty="0"/>
            <a:t>Pre impacto</a:t>
          </a:r>
        </a:p>
      </dgm:t>
    </dgm:pt>
    <dgm:pt modelId="{72378E9E-7B29-4672-86E0-4DB6F6EC07F4}" type="parTrans" cxnId="{BC34EED5-0721-44C3-BBBC-E32FB129414D}">
      <dgm:prSet/>
      <dgm:spPr/>
      <dgm:t>
        <a:bodyPr/>
        <a:lstStyle/>
        <a:p>
          <a:endParaRPr lang="es-MX"/>
        </a:p>
      </dgm:t>
    </dgm:pt>
    <dgm:pt modelId="{50C0B12E-386E-410C-B6F5-A02C39E7C747}" type="sibTrans" cxnId="{BC34EED5-0721-44C3-BBBC-E32FB129414D}">
      <dgm:prSet/>
      <dgm:spPr/>
      <dgm:t>
        <a:bodyPr/>
        <a:lstStyle/>
        <a:p>
          <a:endParaRPr lang="es-MX"/>
        </a:p>
      </dgm:t>
    </dgm:pt>
    <dgm:pt modelId="{D3F07DD8-A97D-487B-BAB6-41271C7698BA}">
      <dgm:prSet phldrT="[Texto]"/>
      <dgm:spPr/>
      <dgm:t>
        <a:bodyPr/>
        <a:lstStyle/>
        <a:p>
          <a:r>
            <a:rPr lang="es-MX" dirty="0"/>
            <a:t>Impacto</a:t>
          </a:r>
        </a:p>
      </dgm:t>
    </dgm:pt>
    <dgm:pt modelId="{D13B0543-A498-478D-9B68-0C25B9E83783}" type="parTrans" cxnId="{E9DAB7F8-7DBA-40E9-AE5F-24019508B9BB}">
      <dgm:prSet/>
      <dgm:spPr/>
      <dgm:t>
        <a:bodyPr/>
        <a:lstStyle/>
        <a:p>
          <a:endParaRPr lang="es-MX"/>
        </a:p>
      </dgm:t>
    </dgm:pt>
    <dgm:pt modelId="{814C1EA8-631A-469F-92A9-094C2D64B7AA}" type="sibTrans" cxnId="{E9DAB7F8-7DBA-40E9-AE5F-24019508B9BB}">
      <dgm:prSet/>
      <dgm:spPr/>
      <dgm:t>
        <a:bodyPr/>
        <a:lstStyle/>
        <a:p>
          <a:endParaRPr lang="es-MX"/>
        </a:p>
      </dgm:t>
    </dgm:pt>
    <dgm:pt modelId="{CD50E44C-265D-4F67-A624-6661CBAEEE9B}">
      <dgm:prSet phldrT="[Texto]"/>
      <dgm:spPr/>
      <dgm:t>
        <a:bodyPr/>
        <a:lstStyle/>
        <a:p>
          <a:r>
            <a:rPr lang="es-MX" dirty="0"/>
            <a:t>Post impacto</a:t>
          </a:r>
        </a:p>
      </dgm:t>
    </dgm:pt>
    <dgm:pt modelId="{30859609-31CD-4BFB-A902-E2E95077B2CA}" type="parTrans" cxnId="{7C9CBF3E-3876-4FC3-A5D8-5EE4AED4EFC3}">
      <dgm:prSet/>
      <dgm:spPr/>
      <dgm:t>
        <a:bodyPr/>
        <a:lstStyle/>
        <a:p>
          <a:endParaRPr lang="es-MX"/>
        </a:p>
      </dgm:t>
    </dgm:pt>
    <dgm:pt modelId="{486D42D5-2762-46A5-B1A7-B213B06B46F9}" type="sibTrans" cxnId="{7C9CBF3E-3876-4FC3-A5D8-5EE4AED4EFC3}">
      <dgm:prSet/>
      <dgm:spPr/>
      <dgm:t>
        <a:bodyPr/>
        <a:lstStyle/>
        <a:p>
          <a:endParaRPr lang="es-MX"/>
        </a:p>
      </dgm:t>
    </dgm:pt>
    <dgm:pt modelId="{28488510-7626-4E6D-8EE5-38C918EDE12A}">
      <dgm:prSet/>
      <dgm:spPr/>
      <dgm:t>
        <a:bodyPr/>
        <a:lstStyle/>
        <a:p>
          <a:r>
            <a:rPr lang="es-MX" dirty="0"/>
            <a:t>Fase Pre Impacto</a:t>
          </a:r>
        </a:p>
      </dgm:t>
    </dgm:pt>
    <dgm:pt modelId="{5EA4523C-AAB8-4334-A4C2-9A59454F3342}" type="parTrans" cxnId="{C1B22ED9-93A1-40CC-9057-45EDD0B6FBEC}">
      <dgm:prSet/>
      <dgm:spPr/>
      <dgm:t>
        <a:bodyPr/>
        <a:lstStyle/>
        <a:p>
          <a:endParaRPr lang="es-MX"/>
        </a:p>
      </dgm:t>
    </dgm:pt>
    <dgm:pt modelId="{6DB29C7D-80F7-415D-998D-8077129D45D3}" type="sibTrans" cxnId="{C1B22ED9-93A1-40CC-9057-45EDD0B6FBEC}">
      <dgm:prSet/>
      <dgm:spPr/>
      <dgm:t>
        <a:bodyPr/>
        <a:lstStyle/>
        <a:p>
          <a:endParaRPr lang="es-MX"/>
        </a:p>
      </dgm:t>
    </dgm:pt>
    <dgm:pt modelId="{489BA71F-274B-4DF1-BF20-F065CCEDC7D4}">
      <dgm:prSet/>
      <dgm:spPr/>
      <dgm:t>
        <a:bodyPr/>
        <a:lstStyle/>
        <a:p>
          <a:r>
            <a:rPr lang="es-MX" dirty="0"/>
            <a:t>Fase Alerta</a:t>
          </a:r>
        </a:p>
      </dgm:t>
    </dgm:pt>
    <dgm:pt modelId="{AF3E6099-E99D-4CB3-916D-82911FCF8AA2}" type="parTrans" cxnId="{E450C6D3-3BFA-4E5F-84A7-2FD75631E0C0}">
      <dgm:prSet/>
      <dgm:spPr/>
      <dgm:t>
        <a:bodyPr/>
        <a:lstStyle/>
        <a:p>
          <a:endParaRPr lang="es-MX"/>
        </a:p>
      </dgm:t>
    </dgm:pt>
    <dgm:pt modelId="{8C9465AB-1E49-4126-8EFC-31520EF6056B}" type="sibTrans" cxnId="{E450C6D3-3BFA-4E5F-84A7-2FD75631E0C0}">
      <dgm:prSet/>
      <dgm:spPr/>
      <dgm:t>
        <a:bodyPr/>
        <a:lstStyle/>
        <a:p>
          <a:endParaRPr lang="es-MX"/>
        </a:p>
      </dgm:t>
    </dgm:pt>
    <dgm:pt modelId="{EC9CBDD0-471F-4413-B69D-2F60D091A0D4}">
      <dgm:prSet/>
      <dgm:spPr/>
      <dgm:t>
        <a:bodyPr/>
        <a:lstStyle/>
        <a:p>
          <a:r>
            <a:rPr lang="es-MX" dirty="0"/>
            <a:t>Fase Heroica</a:t>
          </a:r>
        </a:p>
      </dgm:t>
    </dgm:pt>
    <dgm:pt modelId="{9C314DC1-216D-4EC6-AC82-2C226B040E45}" type="parTrans" cxnId="{E9C431E6-41B0-4B57-8D13-9299C8738262}">
      <dgm:prSet/>
      <dgm:spPr/>
      <dgm:t>
        <a:bodyPr/>
        <a:lstStyle/>
        <a:p>
          <a:endParaRPr lang="es-MX"/>
        </a:p>
      </dgm:t>
    </dgm:pt>
    <dgm:pt modelId="{BC016A1D-D3AF-4772-8575-08032CCCEDBC}" type="sibTrans" cxnId="{E9C431E6-41B0-4B57-8D13-9299C8738262}">
      <dgm:prSet/>
      <dgm:spPr/>
      <dgm:t>
        <a:bodyPr/>
        <a:lstStyle/>
        <a:p>
          <a:endParaRPr lang="es-MX"/>
        </a:p>
      </dgm:t>
    </dgm:pt>
    <dgm:pt modelId="{97D5C91E-6264-4562-B700-0F89E975473D}">
      <dgm:prSet/>
      <dgm:spPr/>
      <dgm:t>
        <a:bodyPr/>
        <a:lstStyle/>
        <a:p>
          <a:r>
            <a:rPr lang="es-MX" dirty="0"/>
            <a:t>Fase de Luna de Miel</a:t>
          </a:r>
        </a:p>
      </dgm:t>
    </dgm:pt>
    <dgm:pt modelId="{23A108A7-2E45-4754-A0AB-BD629F0A3C20}" type="parTrans" cxnId="{3986CF64-448F-4029-A5DD-ED1CDB34064B}">
      <dgm:prSet/>
      <dgm:spPr/>
      <dgm:t>
        <a:bodyPr/>
        <a:lstStyle/>
        <a:p>
          <a:endParaRPr lang="es-MX"/>
        </a:p>
      </dgm:t>
    </dgm:pt>
    <dgm:pt modelId="{7E6E3C9D-7079-43BE-8CD5-89F060C02E2F}" type="sibTrans" cxnId="{3986CF64-448F-4029-A5DD-ED1CDB34064B}">
      <dgm:prSet/>
      <dgm:spPr/>
      <dgm:t>
        <a:bodyPr/>
        <a:lstStyle/>
        <a:p>
          <a:endParaRPr lang="es-MX"/>
        </a:p>
      </dgm:t>
    </dgm:pt>
    <dgm:pt modelId="{02243A0F-EDB8-45E8-9FE6-64BB62A41B86}">
      <dgm:prSet/>
      <dgm:spPr/>
      <dgm:t>
        <a:bodyPr/>
        <a:lstStyle/>
        <a:p>
          <a:r>
            <a:rPr lang="es-MX" dirty="0"/>
            <a:t>Fase de Desilusión</a:t>
          </a:r>
        </a:p>
      </dgm:t>
    </dgm:pt>
    <dgm:pt modelId="{41C8FB45-952D-49A0-A9AF-2E33F1F29AEA}" type="parTrans" cxnId="{82455428-8246-4130-9F57-ED804E6C09FB}">
      <dgm:prSet/>
      <dgm:spPr/>
      <dgm:t>
        <a:bodyPr/>
        <a:lstStyle/>
        <a:p>
          <a:endParaRPr lang="es-MX"/>
        </a:p>
      </dgm:t>
    </dgm:pt>
    <dgm:pt modelId="{6F4125CF-D163-4BF9-B1DC-3B5BFFA25B50}" type="sibTrans" cxnId="{82455428-8246-4130-9F57-ED804E6C09FB}">
      <dgm:prSet/>
      <dgm:spPr/>
      <dgm:t>
        <a:bodyPr/>
        <a:lstStyle/>
        <a:p>
          <a:endParaRPr lang="es-MX"/>
        </a:p>
      </dgm:t>
    </dgm:pt>
    <dgm:pt modelId="{468EA215-C5C0-4F2E-B11A-734E9EC9C9F3}">
      <dgm:prSet/>
      <dgm:spPr/>
      <dgm:t>
        <a:bodyPr/>
        <a:lstStyle/>
        <a:p>
          <a:r>
            <a:rPr lang="es-MX" dirty="0"/>
            <a:t>Fase de Reconstrucción</a:t>
          </a:r>
        </a:p>
      </dgm:t>
    </dgm:pt>
    <dgm:pt modelId="{0173A6FA-C147-4C20-8DA5-BC5B98F38D2B}" type="parTrans" cxnId="{C30E1A10-3126-4AA0-904F-8B16C84A3B22}">
      <dgm:prSet/>
      <dgm:spPr/>
      <dgm:t>
        <a:bodyPr/>
        <a:lstStyle/>
        <a:p>
          <a:endParaRPr lang="es-MX"/>
        </a:p>
      </dgm:t>
    </dgm:pt>
    <dgm:pt modelId="{FF7FC42F-D8E3-40C8-B217-8033D4B8291F}" type="sibTrans" cxnId="{C30E1A10-3126-4AA0-904F-8B16C84A3B22}">
      <dgm:prSet/>
      <dgm:spPr/>
      <dgm:t>
        <a:bodyPr/>
        <a:lstStyle/>
        <a:p>
          <a:endParaRPr lang="es-MX"/>
        </a:p>
      </dgm:t>
    </dgm:pt>
    <dgm:pt modelId="{DCA4D8A8-3735-463D-BDFA-58989701374F}" type="pres">
      <dgm:prSet presAssocID="{3E98C003-AB51-4312-978F-9B979E0E9A5C}" presName="hierChild1" presStyleCnt="0">
        <dgm:presLayoutVars>
          <dgm:orgChart val="1"/>
          <dgm:chPref val="1"/>
          <dgm:dir/>
          <dgm:animOne val="branch"/>
          <dgm:animLvl val="lvl"/>
          <dgm:resizeHandles/>
        </dgm:presLayoutVars>
      </dgm:prSet>
      <dgm:spPr/>
      <dgm:t>
        <a:bodyPr/>
        <a:lstStyle/>
        <a:p>
          <a:endParaRPr lang="es-MX"/>
        </a:p>
      </dgm:t>
    </dgm:pt>
    <dgm:pt modelId="{61937C59-487B-489B-A18B-F78C04DBD2E5}" type="pres">
      <dgm:prSet presAssocID="{FEFD04D0-A2A5-4822-ADAD-5C5C8D4A913F}" presName="hierRoot1" presStyleCnt="0">
        <dgm:presLayoutVars>
          <dgm:hierBranch val="init"/>
        </dgm:presLayoutVars>
      </dgm:prSet>
      <dgm:spPr/>
    </dgm:pt>
    <dgm:pt modelId="{2584AD29-F255-496E-95C8-F29C11100A6A}" type="pres">
      <dgm:prSet presAssocID="{FEFD04D0-A2A5-4822-ADAD-5C5C8D4A913F}" presName="rootComposite1" presStyleCnt="0"/>
      <dgm:spPr/>
    </dgm:pt>
    <dgm:pt modelId="{BB66A82D-45B8-4C6D-84A3-237E634307B4}" type="pres">
      <dgm:prSet presAssocID="{FEFD04D0-A2A5-4822-ADAD-5C5C8D4A913F}" presName="rootText1" presStyleLbl="node0" presStyleIdx="0" presStyleCnt="1">
        <dgm:presLayoutVars>
          <dgm:chPref val="3"/>
        </dgm:presLayoutVars>
      </dgm:prSet>
      <dgm:spPr/>
      <dgm:t>
        <a:bodyPr/>
        <a:lstStyle/>
        <a:p>
          <a:endParaRPr lang="es-MX"/>
        </a:p>
      </dgm:t>
    </dgm:pt>
    <dgm:pt modelId="{C1598A3B-98DD-405E-A3D7-481501DC0E61}" type="pres">
      <dgm:prSet presAssocID="{FEFD04D0-A2A5-4822-ADAD-5C5C8D4A913F}" presName="rootConnector1" presStyleLbl="node1" presStyleIdx="0" presStyleCnt="0"/>
      <dgm:spPr/>
      <dgm:t>
        <a:bodyPr/>
        <a:lstStyle/>
        <a:p>
          <a:endParaRPr lang="es-MX"/>
        </a:p>
      </dgm:t>
    </dgm:pt>
    <dgm:pt modelId="{4BC50CE7-D88A-4C5C-8BCF-4DB323673700}" type="pres">
      <dgm:prSet presAssocID="{FEFD04D0-A2A5-4822-ADAD-5C5C8D4A913F}" presName="hierChild2" presStyleCnt="0"/>
      <dgm:spPr/>
    </dgm:pt>
    <dgm:pt modelId="{1C280A9F-51EE-419D-9D6D-1A885494927E}" type="pres">
      <dgm:prSet presAssocID="{72378E9E-7B29-4672-86E0-4DB6F6EC07F4}" presName="Name37" presStyleLbl="parChTrans1D2" presStyleIdx="0" presStyleCnt="3"/>
      <dgm:spPr/>
      <dgm:t>
        <a:bodyPr/>
        <a:lstStyle/>
        <a:p>
          <a:endParaRPr lang="es-MX"/>
        </a:p>
      </dgm:t>
    </dgm:pt>
    <dgm:pt modelId="{E019C90A-B036-4A60-93B9-AB6CAB812BF7}" type="pres">
      <dgm:prSet presAssocID="{01D8FECB-028F-458E-82FB-A64F43E20F2D}" presName="hierRoot2" presStyleCnt="0">
        <dgm:presLayoutVars>
          <dgm:hierBranch val="init"/>
        </dgm:presLayoutVars>
      </dgm:prSet>
      <dgm:spPr/>
    </dgm:pt>
    <dgm:pt modelId="{981EB50B-F7C0-4152-8D11-A269E2F44B4F}" type="pres">
      <dgm:prSet presAssocID="{01D8FECB-028F-458E-82FB-A64F43E20F2D}" presName="rootComposite" presStyleCnt="0"/>
      <dgm:spPr/>
    </dgm:pt>
    <dgm:pt modelId="{76BBF0C1-EC3C-4ADA-8216-EF35C45AC405}" type="pres">
      <dgm:prSet presAssocID="{01D8FECB-028F-458E-82FB-A64F43E20F2D}" presName="rootText" presStyleLbl="node2" presStyleIdx="0" presStyleCnt="3">
        <dgm:presLayoutVars>
          <dgm:chPref val="3"/>
        </dgm:presLayoutVars>
      </dgm:prSet>
      <dgm:spPr/>
      <dgm:t>
        <a:bodyPr/>
        <a:lstStyle/>
        <a:p>
          <a:endParaRPr lang="es-MX"/>
        </a:p>
      </dgm:t>
    </dgm:pt>
    <dgm:pt modelId="{C94BBCD4-D72A-4563-8EF6-DBD5F89E30A7}" type="pres">
      <dgm:prSet presAssocID="{01D8FECB-028F-458E-82FB-A64F43E20F2D}" presName="rootConnector" presStyleLbl="node2" presStyleIdx="0" presStyleCnt="3"/>
      <dgm:spPr/>
      <dgm:t>
        <a:bodyPr/>
        <a:lstStyle/>
        <a:p>
          <a:endParaRPr lang="es-MX"/>
        </a:p>
      </dgm:t>
    </dgm:pt>
    <dgm:pt modelId="{3169E271-2C11-445E-B931-8C71EA7A52B0}" type="pres">
      <dgm:prSet presAssocID="{01D8FECB-028F-458E-82FB-A64F43E20F2D}" presName="hierChild4" presStyleCnt="0"/>
      <dgm:spPr/>
    </dgm:pt>
    <dgm:pt modelId="{01F4727D-2F47-433B-B9CF-2DD70BD0A89E}" type="pres">
      <dgm:prSet presAssocID="{5EA4523C-AAB8-4334-A4C2-9A59454F3342}" presName="Name37" presStyleLbl="parChTrans1D3" presStyleIdx="0" presStyleCnt="6"/>
      <dgm:spPr/>
      <dgm:t>
        <a:bodyPr/>
        <a:lstStyle/>
        <a:p>
          <a:endParaRPr lang="es-MX"/>
        </a:p>
      </dgm:t>
    </dgm:pt>
    <dgm:pt modelId="{5E9FBB89-D3CC-4452-947F-12F0845ECAA9}" type="pres">
      <dgm:prSet presAssocID="{28488510-7626-4E6D-8EE5-38C918EDE12A}" presName="hierRoot2" presStyleCnt="0">
        <dgm:presLayoutVars>
          <dgm:hierBranch val="init"/>
        </dgm:presLayoutVars>
      </dgm:prSet>
      <dgm:spPr/>
    </dgm:pt>
    <dgm:pt modelId="{B4F28695-AB8E-4543-994C-87CAF579C256}" type="pres">
      <dgm:prSet presAssocID="{28488510-7626-4E6D-8EE5-38C918EDE12A}" presName="rootComposite" presStyleCnt="0"/>
      <dgm:spPr/>
    </dgm:pt>
    <dgm:pt modelId="{A793DD6D-4333-4540-8ABA-B5185A441D9E}" type="pres">
      <dgm:prSet presAssocID="{28488510-7626-4E6D-8EE5-38C918EDE12A}" presName="rootText" presStyleLbl="node3" presStyleIdx="0" presStyleCnt="6">
        <dgm:presLayoutVars>
          <dgm:chPref val="3"/>
        </dgm:presLayoutVars>
      </dgm:prSet>
      <dgm:spPr/>
      <dgm:t>
        <a:bodyPr/>
        <a:lstStyle/>
        <a:p>
          <a:endParaRPr lang="es-MX"/>
        </a:p>
      </dgm:t>
    </dgm:pt>
    <dgm:pt modelId="{0B4287D4-AA8C-46B0-9C5E-07844E3D488E}" type="pres">
      <dgm:prSet presAssocID="{28488510-7626-4E6D-8EE5-38C918EDE12A}" presName="rootConnector" presStyleLbl="node3" presStyleIdx="0" presStyleCnt="6"/>
      <dgm:spPr/>
      <dgm:t>
        <a:bodyPr/>
        <a:lstStyle/>
        <a:p>
          <a:endParaRPr lang="es-MX"/>
        </a:p>
      </dgm:t>
    </dgm:pt>
    <dgm:pt modelId="{9CD05F31-C662-4DDA-BB8D-E3F116F94BA5}" type="pres">
      <dgm:prSet presAssocID="{28488510-7626-4E6D-8EE5-38C918EDE12A}" presName="hierChild4" presStyleCnt="0"/>
      <dgm:spPr/>
    </dgm:pt>
    <dgm:pt modelId="{8EA5C4B3-0E89-4CB6-B172-F653A9DAC5FF}" type="pres">
      <dgm:prSet presAssocID="{28488510-7626-4E6D-8EE5-38C918EDE12A}" presName="hierChild5" presStyleCnt="0"/>
      <dgm:spPr/>
    </dgm:pt>
    <dgm:pt modelId="{367A2644-7C7D-4556-95E1-2137BF89BDC4}" type="pres">
      <dgm:prSet presAssocID="{AF3E6099-E99D-4CB3-916D-82911FCF8AA2}" presName="Name37" presStyleLbl="parChTrans1D3" presStyleIdx="1" presStyleCnt="6"/>
      <dgm:spPr/>
      <dgm:t>
        <a:bodyPr/>
        <a:lstStyle/>
        <a:p>
          <a:endParaRPr lang="es-MX"/>
        </a:p>
      </dgm:t>
    </dgm:pt>
    <dgm:pt modelId="{EB9EA5B7-2429-4DD5-98AD-2848450D64E4}" type="pres">
      <dgm:prSet presAssocID="{489BA71F-274B-4DF1-BF20-F065CCEDC7D4}" presName="hierRoot2" presStyleCnt="0">
        <dgm:presLayoutVars>
          <dgm:hierBranch val="init"/>
        </dgm:presLayoutVars>
      </dgm:prSet>
      <dgm:spPr/>
    </dgm:pt>
    <dgm:pt modelId="{D4F7AF84-30DC-4376-83FC-DB920F0455DB}" type="pres">
      <dgm:prSet presAssocID="{489BA71F-274B-4DF1-BF20-F065CCEDC7D4}" presName="rootComposite" presStyleCnt="0"/>
      <dgm:spPr/>
    </dgm:pt>
    <dgm:pt modelId="{37EAC2A7-F555-474F-9A76-B9FD76617846}" type="pres">
      <dgm:prSet presAssocID="{489BA71F-274B-4DF1-BF20-F065CCEDC7D4}" presName="rootText" presStyleLbl="node3" presStyleIdx="1" presStyleCnt="6">
        <dgm:presLayoutVars>
          <dgm:chPref val="3"/>
        </dgm:presLayoutVars>
      </dgm:prSet>
      <dgm:spPr/>
      <dgm:t>
        <a:bodyPr/>
        <a:lstStyle/>
        <a:p>
          <a:endParaRPr lang="es-MX"/>
        </a:p>
      </dgm:t>
    </dgm:pt>
    <dgm:pt modelId="{59018A38-4264-4DF4-AC26-54F5E874FBF2}" type="pres">
      <dgm:prSet presAssocID="{489BA71F-274B-4DF1-BF20-F065CCEDC7D4}" presName="rootConnector" presStyleLbl="node3" presStyleIdx="1" presStyleCnt="6"/>
      <dgm:spPr/>
      <dgm:t>
        <a:bodyPr/>
        <a:lstStyle/>
        <a:p>
          <a:endParaRPr lang="es-MX"/>
        </a:p>
      </dgm:t>
    </dgm:pt>
    <dgm:pt modelId="{D9079B2D-194E-443F-A1D9-78C7EB122646}" type="pres">
      <dgm:prSet presAssocID="{489BA71F-274B-4DF1-BF20-F065CCEDC7D4}" presName="hierChild4" presStyleCnt="0"/>
      <dgm:spPr/>
    </dgm:pt>
    <dgm:pt modelId="{293EDEA9-EC0B-4F81-AF0A-1ACE906534E6}" type="pres">
      <dgm:prSet presAssocID="{489BA71F-274B-4DF1-BF20-F065CCEDC7D4}" presName="hierChild5" presStyleCnt="0"/>
      <dgm:spPr/>
    </dgm:pt>
    <dgm:pt modelId="{3AD668BF-2113-4350-8CD4-9A98678086F5}" type="pres">
      <dgm:prSet presAssocID="{01D8FECB-028F-458E-82FB-A64F43E20F2D}" presName="hierChild5" presStyleCnt="0"/>
      <dgm:spPr/>
    </dgm:pt>
    <dgm:pt modelId="{4B360DDC-9D49-4090-83DF-7E005143DC7A}" type="pres">
      <dgm:prSet presAssocID="{D13B0543-A498-478D-9B68-0C25B9E83783}" presName="Name37" presStyleLbl="parChTrans1D2" presStyleIdx="1" presStyleCnt="3"/>
      <dgm:spPr/>
      <dgm:t>
        <a:bodyPr/>
        <a:lstStyle/>
        <a:p>
          <a:endParaRPr lang="es-MX"/>
        </a:p>
      </dgm:t>
    </dgm:pt>
    <dgm:pt modelId="{E9BEBD1D-0004-4928-BA6C-EBC4029E549D}" type="pres">
      <dgm:prSet presAssocID="{D3F07DD8-A97D-487B-BAB6-41271C7698BA}" presName="hierRoot2" presStyleCnt="0">
        <dgm:presLayoutVars>
          <dgm:hierBranch val="init"/>
        </dgm:presLayoutVars>
      </dgm:prSet>
      <dgm:spPr/>
    </dgm:pt>
    <dgm:pt modelId="{814479CC-326A-4CB0-BF1F-E7511622051C}" type="pres">
      <dgm:prSet presAssocID="{D3F07DD8-A97D-487B-BAB6-41271C7698BA}" presName="rootComposite" presStyleCnt="0"/>
      <dgm:spPr/>
    </dgm:pt>
    <dgm:pt modelId="{80F2316B-CC7C-4E8E-A6BF-FE79AE689690}" type="pres">
      <dgm:prSet presAssocID="{D3F07DD8-A97D-487B-BAB6-41271C7698BA}" presName="rootText" presStyleLbl="node2" presStyleIdx="1" presStyleCnt="3">
        <dgm:presLayoutVars>
          <dgm:chPref val="3"/>
        </dgm:presLayoutVars>
      </dgm:prSet>
      <dgm:spPr/>
      <dgm:t>
        <a:bodyPr/>
        <a:lstStyle/>
        <a:p>
          <a:endParaRPr lang="es-MX"/>
        </a:p>
      </dgm:t>
    </dgm:pt>
    <dgm:pt modelId="{6999FEAE-B432-49BA-BD09-78331836A4EC}" type="pres">
      <dgm:prSet presAssocID="{D3F07DD8-A97D-487B-BAB6-41271C7698BA}" presName="rootConnector" presStyleLbl="node2" presStyleIdx="1" presStyleCnt="3"/>
      <dgm:spPr/>
      <dgm:t>
        <a:bodyPr/>
        <a:lstStyle/>
        <a:p>
          <a:endParaRPr lang="es-MX"/>
        </a:p>
      </dgm:t>
    </dgm:pt>
    <dgm:pt modelId="{0569AA15-D72B-4591-906B-358C18FCC065}" type="pres">
      <dgm:prSet presAssocID="{D3F07DD8-A97D-487B-BAB6-41271C7698BA}" presName="hierChild4" presStyleCnt="0"/>
      <dgm:spPr/>
    </dgm:pt>
    <dgm:pt modelId="{88B06976-85B1-4134-AC0A-F604A55A0A04}" type="pres">
      <dgm:prSet presAssocID="{D3F07DD8-A97D-487B-BAB6-41271C7698BA}" presName="hierChild5" presStyleCnt="0"/>
      <dgm:spPr/>
    </dgm:pt>
    <dgm:pt modelId="{6BA330F9-4698-4213-BC18-1B695D15AE90}" type="pres">
      <dgm:prSet presAssocID="{30859609-31CD-4BFB-A902-E2E95077B2CA}" presName="Name37" presStyleLbl="parChTrans1D2" presStyleIdx="2" presStyleCnt="3"/>
      <dgm:spPr/>
      <dgm:t>
        <a:bodyPr/>
        <a:lstStyle/>
        <a:p>
          <a:endParaRPr lang="es-MX"/>
        </a:p>
      </dgm:t>
    </dgm:pt>
    <dgm:pt modelId="{4C26CD22-6D43-44C8-A189-E5A6D238D763}" type="pres">
      <dgm:prSet presAssocID="{CD50E44C-265D-4F67-A624-6661CBAEEE9B}" presName="hierRoot2" presStyleCnt="0">
        <dgm:presLayoutVars>
          <dgm:hierBranch val="init"/>
        </dgm:presLayoutVars>
      </dgm:prSet>
      <dgm:spPr/>
    </dgm:pt>
    <dgm:pt modelId="{BA4E0300-7FAD-4434-893D-B56370AD1427}" type="pres">
      <dgm:prSet presAssocID="{CD50E44C-265D-4F67-A624-6661CBAEEE9B}" presName="rootComposite" presStyleCnt="0"/>
      <dgm:spPr/>
    </dgm:pt>
    <dgm:pt modelId="{CCC12D61-0866-464F-B4FE-C368A646BFFE}" type="pres">
      <dgm:prSet presAssocID="{CD50E44C-265D-4F67-A624-6661CBAEEE9B}" presName="rootText" presStyleLbl="node2" presStyleIdx="2" presStyleCnt="3">
        <dgm:presLayoutVars>
          <dgm:chPref val="3"/>
        </dgm:presLayoutVars>
      </dgm:prSet>
      <dgm:spPr/>
      <dgm:t>
        <a:bodyPr/>
        <a:lstStyle/>
        <a:p>
          <a:endParaRPr lang="es-MX"/>
        </a:p>
      </dgm:t>
    </dgm:pt>
    <dgm:pt modelId="{37C3C265-D9F5-492C-8C28-D83548822C03}" type="pres">
      <dgm:prSet presAssocID="{CD50E44C-265D-4F67-A624-6661CBAEEE9B}" presName="rootConnector" presStyleLbl="node2" presStyleIdx="2" presStyleCnt="3"/>
      <dgm:spPr/>
      <dgm:t>
        <a:bodyPr/>
        <a:lstStyle/>
        <a:p>
          <a:endParaRPr lang="es-MX"/>
        </a:p>
      </dgm:t>
    </dgm:pt>
    <dgm:pt modelId="{DE792840-2BD4-498B-B6E3-D03EB35638F7}" type="pres">
      <dgm:prSet presAssocID="{CD50E44C-265D-4F67-A624-6661CBAEEE9B}" presName="hierChild4" presStyleCnt="0"/>
      <dgm:spPr/>
    </dgm:pt>
    <dgm:pt modelId="{9A1C7124-2970-454D-BBD9-A8DC2375A6C9}" type="pres">
      <dgm:prSet presAssocID="{9C314DC1-216D-4EC6-AC82-2C226B040E45}" presName="Name37" presStyleLbl="parChTrans1D3" presStyleIdx="2" presStyleCnt="6"/>
      <dgm:spPr/>
      <dgm:t>
        <a:bodyPr/>
        <a:lstStyle/>
        <a:p>
          <a:endParaRPr lang="es-MX"/>
        </a:p>
      </dgm:t>
    </dgm:pt>
    <dgm:pt modelId="{46F52205-AC31-4885-98CE-EAD52384560C}" type="pres">
      <dgm:prSet presAssocID="{EC9CBDD0-471F-4413-B69D-2F60D091A0D4}" presName="hierRoot2" presStyleCnt="0">
        <dgm:presLayoutVars>
          <dgm:hierBranch val="init"/>
        </dgm:presLayoutVars>
      </dgm:prSet>
      <dgm:spPr/>
    </dgm:pt>
    <dgm:pt modelId="{150F5093-160A-4F7B-8965-606F6B2CE525}" type="pres">
      <dgm:prSet presAssocID="{EC9CBDD0-471F-4413-B69D-2F60D091A0D4}" presName="rootComposite" presStyleCnt="0"/>
      <dgm:spPr/>
    </dgm:pt>
    <dgm:pt modelId="{3CDB945B-91F8-4A27-A09E-3CE51758711B}" type="pres">
      <dgm:prSet presAssocID="{EC9CBDD0-471F-4413-B69D-2F60D091A0D4}" presName="rootText" presStyleLbl="node3" presStyleIdx="2" presStyleCnt="6">
        <dgm:presLayoutVars>
          <dgm:chPref val="3"/>
        </dgm:presLayoutVars>
      </dgm:prSet>
      <dgm:spPr/>
      <dgm:t>
        <a:bodyPr/>
        <a:lstStyle/>
        <a:p>
          <a:endParaRPr lang="es-MX"/>
        </a:p>
      </dgm:t>
    </dgm:pt>
    <dgm:pt modelId="{BBD04F91-3468-4D21-905B-CDDD1F1FB222}" type="pres">
      <dgm:prSet presAssocID="{EC9CBDD0-471F-4413-B69D-2F60D091A0D4}" presName="rootConnector" presStyleLbl="node3" presStyleIdx="2" presStyleCnt="6"/>
      <dgm:spPr/>
      <dgm:t>
        <a:bodyPr/>
        <a:lstStyle/>
        <a:p>
          <a:endParaRPr lang="es-MX"/>
        </a:p>
      </dgm:t>
    </dgm:pt>
    <dgm:pt modelId="{74ED6A94-B3C1-411E-A0CF-157ED7BEC936}" type="pres">
      <dgm:prSet presAssocID="{EC9CBDD0-471F-4413-B69D-2F60D091A0D4}" presName="hierChild4" presStyleCnt="0"/>
      <dgm:spPr/>
    </dgm:pt>
    <dgm:pt modelId="{5CDC70F2-446A-47CC-892B-A5B8894CC54E}" type="pres">
      <dgm:prSet presAssocID="{EC9CBDD0-471F-4413-B69D-2F60D091A0D4}" presName="hierChild5" presStyleCnt="0"/>
      <dgm:spPr/>
    </dgm:pt>
    <dgm:pt modelId="{86ECAA8E-C3FC-4D6A-911C-8E502598782D}" type="pres">
      <dgm:prSet presAssocID="{23A108A7-2E45-4754-A0AB-BD629F0A3C20}" presName="Name37" presStyleLbl="parChTrans1D3" presStyleIdx="3" presStyleCnt="6"/>
      <dgm:spPr/>
      <dgm:t>
        <a:bodyPr/>
        <a:lstStyle/>
        <a:p>
          <a:endParaRPr lang="es-MX"/>
        </a:p>
      </dgm:t>
    </dgm:pt>
    <dgm:pt modelId="{97938958-9DA8-49F6-B2A7-88AC7175AE09}" type="pres">
      <dgm:prSet presAssocID="{97D5C91E-6264-4562-B700-0F89E975473D}" presName="hierRoot2" presStyleCnt="0">
        <dgm:presLayoutVars>
          <dgm:hierBranch val="init"/>
        </dgm:presLayoutVars>
      </dgm:prSet>
      <dgm:spPr/>
    </dgm:pt>
    <dgm:pt modelId="{6B455BF8-A648-45EA-A9E0-7F47F6610D88}" type="pres">
      <dgm:prSet presAssocID="{97D5C91E-6264-4562-B700-0F89E975473D}" presName="rootComposite" presStyleCnt="0"/>
      <dgm:spPr/>
    </dgm:pt>
    <dgm:pt modelId="{ED0A9ECB-D698-4A3C-88A5-33617AC5AEA6}" type="pres">
      <dgm:prSet presAssocID="{97D5C91E-6264-4562-B700-0F89E975473D}" presName="rootText" presStyleLbl="node3" presStyleIdx="3" presStyleCnt="6">
        <dgm:presLayoutVars>
          <dgm:chPref val="3"/>
        </dgm:presLayoutVars>
      </dgm:prSet>
      <dgm:spPr/>
      <dgm:t>
        <a:bodyPr/>
        <a:lstStyle/>
        <a:p>
          <a:endParaRPr lang="es-MX"/>
        </a:p>
      </dgm:t>
    </dgm:pt>
    <dgm:pt modelId="{1A3ABE53-9353-455F-9035-51C742BEF194}" type="pres">
      <dgm:prSet presAssocID="{97D5C91E-6264-4562-B700-0F89E975473D}" presName="rootConnector" presStyleLbl="node3" presStyleIdx="3" presStyleCnt="6"/>
      <dgm:spPr/>
      <dgm:t>
        <a:bodyPr/>
        <a:lstStyle/>
        <a:p>
          <a:endParaRPr lang="es-MX"/>
        </a:p>
      </dgm:t>
    </dgm:pt>
    <dgm:pt modelId="{73F1AF69-F969-4A88-A0FA-4B186F91D898}" type="pres">
      <dgm:prSet presAssocID="{97D5C91E-6264-4562-B700-0F89E975473D}" presName="hierChild4" presStyleCnt="0"/>
      <dgm:spPr/>
    </dgm:pt>
    <dgm:pt modelId="{3A76DFFB-4112-469B-8CD8-3939AAF5427D}" type="pres">
      <dgm:prSet presAssocID="{97D5C91E-6264-4562-B700-0F89E975473D}" presName="hierChild5" presStyleCnt="0"/>
      <dgm:spPr/>
    </dgm:pt>
    <dgm:pt modelId="{898E8E14-AF13-43F9-9AE9-BB044A51ACD8}" type="pres">
      <dgm:prSet presAssocID="{41C8FB45-952D-49A0-A9AF-2E33F1F29AEA}" presName="Name37" presStyleLbl="parChTrans1D3" presStyleIdx="4" presStyleCnt="6"/>
      <dgm:spPr/>
      <dgm:t>
        <a:bodyPr/>
        <a:lstStyle/>
        <a:p>
          <a:endParaRPr lang="es-MX"/>
        </a:p>
      </dgm:t>
    </dgm:pt>
    <dgm:pt modelId="{4B0F9B7E-0C6F-4795-B3F5-8CCC25898F6B}" type="pres">
      <dgm:prSet presAssocID="{02243A0F-EDB8-45E8-9FE6-64BB62A41B86}" presName="hierRoot2" presStyleCnt="0">
        <dgm:presLayoutVars>
          <dgm:hierBranch val="init"/>
        </dgm:presLayoutVars>
      </dgm:prSet>
      <dgm:spPr/>
    </dgm:pt>
    <dgm:pt modelId="{44330D9F-1CF8-459F-839F-4E7EE9BD83CC}" type="pres">
      <dgm:prSet presAssocID="{02243A0F-EDB8-45E8-9FE6-64BB62A41B86}" presName="rootComposite" presStyleCnt="0"/>
      <dgm:spPr/>
    </dgm:pt>
    <dgm:pt modelId="{A5F99661-8D02-41C7-A3A1-30C32AFD1DD6}" type="pres">
      <dgm:prSet presAssocID="{02243A0F-EDB8-45E8-9FE6-64BB62A41B86}" presName="rootText" presStyleLbl="node3" presStyleIdx="4" presStyleCnt="6">
        <dgm:presLayoutVars>
          <dgm:chPref val="3"/>
        </dgm:presLayoutVars>
      </dgm:prSet>
      <dgm:spPr/>
      <dgm:t>
        <a:bodyPr/>
        <a:lstStyle/>
        <a:p>
          <a:endParaRPr lang="es-MX"/>
        </a:p>
      </dgm:t>
    </dgm:pt>
    <dgm:pt modelId="{4A71D6D3-D392-4529-8C6A-57D0CFBDA2EE}" type="pres">
      <dgm:prSet presAssocID="{02243A0F-EDB8-45E8-9FE6-64BB62A41B86}" presName="rootConnector" presStyleLbl="node3" presStyleIdx="4" presStyleCnt="6"/>
      <dgm:spPr/>
      <dgm:t>
        <a:bodyPr/>
        <a:lstStyle/>
        <a:p>
          <a:endParaRPr lang="es-MX"/>
        </a:p>
      </dgm:t>
    </dgm:pt>
    <dgm:pt modelId="{03524199-D075-40C5-9E2E-ECD6EA070244}" type="pres">
      <dgm:prSet presAssocID="{02243A0F-EDB8-45E8-9FE6-64BB62A41B86}" presName="hierChild4" presStyleCnt="0"/>
      <dgm:spPr/>
    </dgm:pt>
    <dgm:pt modelId="{E5E029F8-1FDA-474C-9872-2B463256090A}" type="pres">
      <dgm:prSet presAssocID="{02243A0F-EDB8-45E8-9FE6-64BB62A41B86}" presName="hierChild5" presStyleCnt="0"/>
      <dgm:spPr/>
    </dgm:pt>
    <dgm:pt modelId="{651C1716-CED7-4106-A420-CDE77FA4A0D9}" type="pres">
      <dgm:prSet presAssocID="{0173A6FA-C147-4C20-8DA5-BC5B98F38D2B}" presName="Name37" presStyleLbl="parChTrans1D3" presStyleIdx="5" presStyleCnt="6"/>
      <dgm:spPr/>
      <dgm:t>
        <a:bodyPr/>
        <a:lstStyle/>
        <a:p>
          <a:endParaRPr lang="es-MX"/>
        </a:p>
      </dgm:t>
    </dgm:pt>
    <dgm:pt modelId="{16B0A191-6223-41E4-9945-7D81EDCB1B19}" type="pres">
      <dgm:prSet presAssocID="{468EA215-C5C0-4F2E-B11A-734E9EC9C9F3}" presName="hierRoot2" presStyleCnt="0">
        <dgm:presLayoutVars>
          <dgm:hierBranch val="init"/>
        </dgm:presLayoutVars>
      </dgm:prSet>
      <dgm:spPr/>
    </dgm:pt>
    <dgm:pt modelId="{CA29C8A4-C066-43A3-AC54-7125960573AA}" type="pres">
      <dgm:prSet presAssocID="{468EA215-C5C0-4F2E-B11A-734E9EC9C9F3}" presName="rootComposite" presStyleCnt="0"/>
      <dgm:spPr/>
    </dgm:pt>
    <dgm:pt modelId="{E1ED49C8-C121-42EA-968C-6DB26C1C6B3D}" type="pres">
      <dgm:prSet presAssocID="{468EA215-C5C0-4F2E-B11A-734E9EC9C9F3}" presName="rootText" presStyleLbl="node3" presStyleIdx="5" presStyleCnt="6">
        <dgm:presLayoutVars>
          <dgm:chPref val="3"/>
        </dgm:presLayoutVars>
      </dgm:prSet>
      <dgm:spPr/>
      <dgm:t>
        <a:bodyPr/>
        <a:lstStyle/>
        <a:p>
          <a:endParaRPr lang="es-MX"/>
        </a:p>
      </dgm:t>
    </dgm:pt>
    <dgm:pt modelId="{C0309C9E-08A9-4EBA-9FA7-9CE98F9271E4}" type="pres">
      <dgm:prSet presAssocID="{468EA215-C5C0-4F2E-B11A-734E9EC9C9F3}" presName="rootConnector" presStyleLbl="node3" presStyleIdx="5" presStyleCnt="6"/>
      <dgm:spPr/>
      <dgm:t>
        <a:bodyPr/>
        <a:lstStyle/>
        <a:p>
          <a:endParaRPr lang="es-MX"/>
        </a:p>
      </dgm:t>
    </dgm:pt>
    <dgm:pt modelId="{DE6BA03F-B155-46C5-B473-7C57DA95E43C}" type="pres">
      <dgm:prSet presAssocID="{468EA215-C5C0-4F2E-B11A-734E9EC9C9F3}" presName="hierChild4" presStyleCnt="0"/>
      <dgm:spPr/>
    </dgm:pt>
    <dgm:pt modelId="{26223753-EFDB-42B1-8CC9-EAAF06EE8321}" type="pres">
      <dgm:prSet presAssocID="{468EA215-C5C0-4F2E-B11A-734E9EC9C9F3}" presName="hierChild5" presStyleCnt="0"/>
      <dgm:spPr/>
    </dgm:pt>
    <dgm:pt modelId="{731FB3F6-C18D-42F0-8D0C-AA19D876290F}" type="pres">
      <dgm:prSet presAssocID="{CD50E44C-265D-4F67-A624-6661CBAEEE9B}" presName="hierChild5" presStyleCnt="0"/>
      <dgm:spPr/>
    </dgm:pt>
    <dgm:pt modelId="{E5BBF60F-2F3C-496F-B840-847C1AA953DF}" type="pres">
      <dgm:prSet presAssocID="{FEFD04D0-A2A5-4822-ADAD-5C5C8D4A913F}" presName="hierChild3" presStyleCnt="0"/>
      <dgm:spPr/>
    </dgm:pt>
  </dgm:ptLst>
  <dgm:cxnLst>
    <dgm:cxn modelId="{0A7A9165-FA26-4F02-9338-C8E76822CABC}" type="presOf" srcId="{3E98C003-AB51-4312-978F-9B979E0E9A5C}" destId="{DCA4D8A8-3735-463D-BDFA-58989701374F}" srcOrd="0" destOrd="0" presId="urn:microsoft.com/office/officeart/2005/8/layout/orgChart1"/>
    <dgm:cxn modelId="{BC34EED5-0721-44C3-BBBC-E32FB129414D}" srcId="{FEFD04D0-A2A5-4822-ADAD-5C5C8D4A913F}" destId="{01D8FECB-028F-458E-82FB-A64F43E20F2D}" srcOrd="0" destOrd="0" parTransId="{72378E9E-7B29-4672-86E0-4DB6F6EC07F4}" sibTransId="{50C0B12E-386E-410C-B6F5-A02C39E7C747}"/>
    <dgm:cxn modelId="{699F9E13-FC33-4730-A64C-EB8E0701C7DF}" type="presOf" srcId="{468EA215-C5C0-4F2E-B11A-734E9EC9C9F3}" destId="{E1ED49C8-C121-42EA-968C-6DB26C1C6B3D}" srcOrd="0" destOrd="0" presId="urn:microsoft.com/office/officeart/2005/8/layout/orgChart1"/>
    <dgm:cxn modelId="{0B94C3CA-3A68-4BBB-8AEE-A6D3E881D5CC}" type="presOf" srcId="{72378E9E-7B29-4672-86E0-4DB6F6EC07F4}" destId="{1C280A9F-51EE-419D-9D6D-1A885494927E}" srcOrd="0" destOrd="0" presId="urn:microsoft.com/office/officeart/2005/8/layout/orgChart1"/>
    <dgm:cxn modelId="{C1B22ED9-93A1-40CC-9057-45EDD0B6FBEC}" srcId="{01D8FECB-028F-458E-82FB-A64F43E20F2D}" destId="{28488510-7626-4E6D-8EE5-38C918EDE12A}" srcOrd="0" destOrd="0" parTransId="{5EA4523C-AAB8-4334-A4C2-9A59454F3342}" sibTransId="{6DB29C7D-80F7-415D-998D-8077129D45D3}"/>
    <dgm:cxn modelId="{E450C6D3-3BFA-4E5F-84A7-2FD75631E0C0}" srcId="{01D8FECB-028F-458E-82FB-A64F43E20F2D}" destId="{489BA71F-274B-4DF1-BF20-F065CCEDC7D4}" srcOrd="1" destOrd="0" parTransId="{AF3E6099-E99D-4CB3-916D-82911FCF8AA2}" sibTransId="{8C9465AB-1E49-4126-8EFC-31520EF6056B}"/>
    <dgm:cxn modelId="{E9C431E6-41B0-4B57-8D13-9299C8738262}" srcId="{CD50E44C-265D-4F67-A624-6661CBAEEE9B}" destId="{EC9CBDD0-471F-4413-B69D-2F60D091A0D4}" srcOrd="0" destOrd="0" parTransId="{9C314DC1-216D-4EC6-AC82-2C226B040E45}" sibTransId="{BC016A1D-D3AF-4772-8575-08032CCCEDBC}"/>
    <dgm:cxn modelId="{DF5A0D8A-575E-4FFD-8B16-31DDBEB928C1}" type="presOf" srcId="{D3F07DD8-A97D-487B-BAB6-41271C7698BA}" destId="{6999FEAE-B432-49BA-BD09-78331836A4EC}" srcOrd="1" destOrd="0" presId="urn:microsoft.com/office/officeart/2005/8/layout/orgChart1"/>
    <dgm:cxn modelId="{1E412C11-11D0-497D-A462-BCD40AFF3C28}" type="presOf" srcId="{01D8FECB-028F-458E-82FB-A64F43E20F2D}" destId="{76BBF0C1-EC3C-4ADA-8216-EF35C45AC405}" srcOrd="0" destOrd="0" presId="urn:microsoft.com/office/officeart/2005/8/layout/orgChart1"/>
    <dgm:cxn modelId="{29B45870-ECAD-4A7B-B9DB-31D7AF0CA67B}" type="presOf" srcId="{28488510-7626-4E6D-8EE5-38C918EDE12A}" destId="{0B4287D4-AA8C-46B0-9C5E-07844E3D488E}" srcOrd="1" destOrd="0" presId="urn:microsoft.com/office/officeart/2005/8/layout/orgChart1"/>
    <dgm:cxn modelId="{018F7313-AA55-4259-BFBF-4D04326A433E}" type="presOf" srcId="{97D5C91E-6264-4562-B700-0F89E975473D}" destId="{1A3ABE53-9353-455F-9035-51C742BEF194}" srcOrd="1" destOrd="0" presId="urn:microsoft.com/office/officeart/2005/8/layout/orgChart1"/>
    <dgm:cxn modelId="{82455428-8246-4130-9F57-ED804E6C09FB}" srcId="{CD50E44C-265D-4F67-A624-6661CBAEEE9B}" destId="{02243A0F-EDB8-45E8-9FE6-64BB62A41B86}" srcOrd="2" destOrd="0" parTransId="{41C8FB45-952D-49A0-A9AF-2E33F1F29AEA}" sibTransId="{6F4125CF-D163-4BF9-B1DC-3B5BFFA25B50}"/>
    <dgm:cxn modelId="{46404067-83C6-41D8-B2B2-366F701B69E2}" type="presOf" srcId="{01D8FECB-028F-458E-82FB-A64F43E20F2D}" destId="{C94BBCD4-D72A-4563-8EF6-DBD5F89E30A7}" srcOrd="1" destOrd="0" presId="urn:microsoft.com/office/officeart/2005/8/layout/orgChart1"/>
    <dgm:cxn modelId="{E648929D-C013-4C30-9896-BCEE2A6EABD5}" type="presOf" srcId="{CD50E44C-265D-4F67-A624-6661CBAEEE9B}" destId="{CCC12D61-0866-464F-B4FE-C368A646BFFE}" srcOrd="0" destOrd="0" presId="urn:microsoft.com/office/officeart/2005/8/layout/orgChart1"/>
    <dgm:cxn modelId="{DCF0D93B-0743-46D1-9C51-227C28D2CC25}" type="presOf" srcId="{30859609-31CD-4BFB-A902-E2E95077B2CA}" destId="{6BA330F9-4698-4213-BC18-1B695D15AE90}" srcOrd="0" destOrd="0" presId="urn:microsoft.com/office/officeart/2005/8/layout/orgChart1"/>
    <dgm:cxn modelId="{20EDFC5A-020C-4A99-B845-E0313C35B461}" type="presOf" srcId="{5EA4523C-AAB8-4334-A4C2-9A59454F3342}" destId="{01F4727D-2F47-433B-B9CF-2DD70BD0A89E}" srcOrd="0" destOrd="0" presId="urn:microsoft.com/office/officeart/2005/8/layout/orgChart1"/>
    <dgm:cxn modelId="{BF6D6F20-9041-4BF3-AC32-F4D822CF54D8}" type="presOf" srcId="{489BA71F-274B-4DF1-BF20-F065CCEDC7D4}" destId="{59018A38-4264-4DF4-AC26-54F5E874FBF2}" srcOrd="1" destOrd="0" presId="urn:microsoft.com/office/officeart/2005/8/layout/orgChart1"/>
    <dgm:cxn modelId="{D0317CCD-DC14-4096-8BB1-924E8191E6C9}" type="presOf" srcId="{489BA71F-274B-4DF1-BF20-F065CCEDC7D4}" destId="{37EAC2A7-F555-474F-9A76-B9FD76617846}" srcOrd="0" destOrd="0" presId="urn:microsoft.com/office/officeart/2005/8/layout/orgChart1"/>
    <dgm:cxn modelId="{B86183BD-98C7-46E1-8C67-585D40A5AE68}" type="presOf" srcId="{EC9CBDD0-471F-4413-B69D-2F60D091A0D4}" destId="{BBD04F91-3468-4D21-905B-CDDD1F1FB222}" srcOrd="1" destOrd="0" presId="urn:microsoft.com/office/officeart/2005/8/layout/orgChart1"/>
    <dgm:cxn modelId="{6C964F3F-9930-45CB-B69B-77440E31D2A0}" type="presOf" srcId="{468EA215-C5C0-4F2E-B11A-734E9EC9C9F3}" destId="{C0309C9E-08A9-4EBA-9FA7-9CE98F9271E4}" srcOrd="1" destOrd="0" presId="urn:microsoft.com/office/officeart/2005/8/layout/orgChart1"/>
    <dgm:cxn modelId="{C30E1A10-3126-4AA0-904F-8B16C84A3B22}" srcId="{CD50E44C-265D-4F67-A624-6661CBAEEE9B}" destId="{468EA215-C5C0-4F2E-B11A-734E9EC9C9F3}" srcOrd="3" destOrd="0" parTransId="{0173A6FA-C147-4C20-8DA5-BC5B98F38D2B}" sibTransId="{FF7FC42F-D8E3-40C8-B217-8033D4B8291F}"/>
    <dgm:cxn modelId="{ACD1B8FB-71EC-4592-BFF8-3DF1A8D5DB41}" type="presOf" srcId="{97D5C91E-6264-4562-B700-0F89E975473D}" destId="{ED0A9ECB-D698-4A3C-88A5-33617AC5AEA6}" srcOrd="0" destOrd="0" presId="urn:microsoft.com/office/officeart/2005/8/layout/orgChart1"/>
    <dgm:cxn modelId="{86BEC4D8-4FE4-4DBD-B1FA-561156F3C4DD}" type="presOf" srcId="{FEFD04D0-A2A5-4822-ADAD-5C5C8D4A913F}" destId="{C1598A3B-98DD-405E-A3D7-481501DC0E61}" srcOrd="1" destOrd="0" presId="urn:microsoft.com/office/officeart/2005/8/layout/orgChart1"/>
    <dgm:cxn modelId="{83C4F2E9-777A-498D-8BDD-BCDDFC404F57}" type="presOf" srcId="{9C314DC1-216D-4EC6-AC82-2C226B040E45}" destId="{9A1C7124-2970-454D-BBD9-A8DC2375A6C9}" srcOrd="0" destOrd="0" presId="urn:microsoft.com/office/officeart/2005/8/layout/orgChart1"/>
    <dgm:cxn modelId="{F62C89F8-EF48-4EE8-B6B0-C7E9A87B85BF}" type="presOf" srcId="{02243A0F-EDB8-45E8-9FE6-64BB62A41B86}" destId="{A5F99661-8D02-41C7-A3A1-30C32AFD1DD6}" srcOrd="0" destOrd="0" presId="urn:microsoft.com/office/officeart/2005/8/layout/orgChart1"/>
    <dgm:cxn modelId="{3986CF64-448F-4029-A5DD-ED1CDB34064B}" srcId="{CD50E44C-265D-4F67-A624-6661CBAEEE9B}" destId="{97D5C91E-6264-4562-B700-0F89E975473D}" srcOrd="1" destOrd="0" parTransId="{23A108A7-2E45-4754-A0AB-BD629F0A3C20}" sibTransId="{7E6E3C9D-7079-43BE-8CD5-89F060C02E2F}"/>
    <dgm:cxn modelId="{7C9CBF3E-3876-4FC3-A5D8-5EE4AED4EFC3}" srcId="{FEFD04D0-A2A5-4822-ADAD-5C5C8D4A913F}" destId="{CD50E44C-265D-4F67-A624-6661CBAEEE9B}" srcOrd="2" destOrd="0" parTransId="{30859609-31CD-4BFB-A902-E2E95077B2CA}" sibTransId="{486D42D5-2762-46A5-B1A7-B213B06B46F9}"/>
    <dgm:cxn modelId="{1FB19DB0-4649-4675-A6E2-5506828E0195}" srcId="{3E98C003-AB51-4312-978F-9B979E0E9A5C}" destId="{FEFD04D0-A2A5-4822-ADAD-5C5C8D4A913F}" srcOrd="0" destOrd="0" parTransId="{AA23C4DD-BB89-4B25-8EF7-DFC34CB32570}" sibTransId="{0CD36D18-20B4-44EE-9DCB-17BA9A42E007}"/>
    <dgm:cxn modelId="{444327B8-D738-4F5C-BA0F-5CBE5FB5D495}" type="presOf" srcId="{D13B0543-A498-478D-9B68-0C25B9E83783}" destId="{4B360DDC-9D49-4090-83DF-7E005143DC7A}" srcOrd="0" destOrd="0" presId="urn:microsoft.com/office/officeart/2005/8/layout/orgChart1"/>
    <dgm:cxn modelId="{A00E3FC5-DBC2-4C7F-A37B-3100D14B682E}" type="presOf" srcId="{28488510-7626-4E6D-8EE5-38C918EDE12A}" destId="{A793DD6D-4333-4540-8ABA-B5185A441D9E}" srcOrd="0" destOrd="0" presId="urn:microsoft.com/office/officeart/2005/8/layout/orgChart1"/>
    <dgm:cxn modelId="{E9DAB7F8-7DBA-40E9-AE5F-24019508B9BB}" srcId="{FEFD04D0-A2A5-4822-ADAD-5C5C8D4A913F}" destId="{D3F07DD8-A97D-487B-BAB6-41271C7698BA}" srcOrd="1" destOrd="0" parTransId="{D13B0543-A498-478D-9B68-0C25B9E83783}" sibTransId="{814C1EA8-631A-469F-92A9-094C2D64B7AA}"/>
    <dgm:cxn modelId="{7D52AC2D-0D08-4026-888B-5F4C590B7160}" type="presOf" srcId="{EC9CBDD0-471F-4413-B69D-2F60D091A0D4}" destId="{3CDB945B-91F8-4A27-A09E-3CE51758711B}" srcOrd="0" destOrd="0" presId="urn:microsoft.com/office/officeart/2005/8/layout/orgChart1"/>
    <dgm:cxn modelId="{67E7CECB-ECE4-43A7-82D0-551EDD63DF86}" type="presOf" srcId="{23A108A7-2E45-4754-A0AB-BD629F0A3C20}" destId="{86ECAA8E-C3FC-4D6A-911C-8E502598782D}" srcOrd="0" destOrd="0" presId="urn:microsoft.com/office/officeart/2005/8/layout/orgChart1"/>
    <dgm:cxn modelId="{133CBC92-A132-4E89-90A2-BF20FB892F44}" type="presOf" srcId="{D3F07DD8-A97D-487B-BAB6-41271C7698BA}" destId="{80F2316B-CC7C-4E8E-A6BF-FE79AE689690}" srcOrd="0" destOrd="0" presId="urn:microsoft.com/office/officeart/2005/8/layout/orgChart1"/>
    <dgm:cxn modelId="{31E35984-1907-442A-A2A8-E47A7B57B7CD}" type="presOf" srcId="{0173A6FA-C147-4C20-8DA5-BC5B98F38D2B}" destId="{651C1716-CED7-4106-A420-CDE77FA4A0D9}" srcOrd="0" destOrd="0" presId="urn:microsoft.com/office/officeart/2005/8/layout/orgChart1"/>
    <dgm:cxn modelId="{92489C45-0752-48BC-AB9D-AABEEAFF8EC0}" type="presOf" srcId="{41C8FB45-952D-49A0-A9AF-2E33F1F29AEA}" destId="{898E8E14-AF13-43F9-9AE9-BB044A51ACD8}" srcOrd="0" destOrd="0" presId="urn:microsoft.com/office/officeart/2005/8/layout/orgChart1"/>
    <dgm:cxn modelId="{E64DD29C-729A-4102-A9C3-76FF46FBD838}" type="presOf" srcId="{CD50E44C-265D-4F67-A624-6661CBAEEE9B}" destId="{37C3C265-D9F5-492C-8C28-D83548822C03}" srcOrd="1" destOrd="0" presId="urn:microsoft.com/office/officeart/2005/8/layout/orgChart1"/>
    <dgm:cxn modelId="{C89EB7DC-8306-4B8A-8A29-2CE3DCA7A86B}" type="presOf" srcId="{FEFD04D0-A2A5-4822-ADAD-5C5C8D4A913F}" destId="{BB66A82D-45B8-4C6D-84A3-237E634307B4}" srcOrd="0" destOrd="0" presId="urn:microsoft.com/office/officeart/2005/8/layout/orgChart1"/>
    <dgm:cxn modelId="{E60285F0-13E1-4050-B9BF-5429E0C8B237}" type="presOf" srcId="{02243A0F-EDB8-45E8-9FE6-64BB62A41B86}" destId="{4A71D6D3-D392-4529-8C6A-57D0CFBDA2EE}" srcOrd="1" destOrd="0" presId="urn:microsoft.com/office/officeart/2005/8/layout/orgChart1"/>
    <dgm:cxn modelId="{437797BB-E4C8-41E6-813C-1AF033E7D637}" type="presOf" srcId="{AF3E6099-E99D-4CB3-916D-82911FCF8AA2}" destId="{367A2644-7C7D-4556-95E1-2137BF89BDC4}" srcOrd="0" destOrd="0" presId="urn:microsoft.com/office/officeart/2005/8/layout/orgChart1"/>
    <dgm:cxn modelId="{3A4A640E-9714-466E-8490-459BB069481A}" type="presParOf" srcId="{DCA4D8A8-3735-463D-BDFA-58989701374F}" destId="{61937C59-487B-489B-A18B-F78C04DBD2E5}" srcOrd="0" destOrd="0" presId="urn:microsoft.com/office/officeart/2005/8/layout/orgChart1"/>
    <dgm:cxn modelId="{034D2D84-5EC4-4314-AC43-09011F373795}" type="presParOf" srcId="{61937C59-487B-489B-A18B-F78C04DBD2E5}" destId="{2584AD29-F255-496E-95C8-F29C11100A6A}" srcOrd="0" destOrd="0" presId="urn:microsoft.com/office/officeart/2005/8/layout/orgChart1"/>
    <dgm:cxn modelId="{23EC6D5C-EAFC-47DC-BD3A-FC7F214AB325}" type="presParOf" srcId="{2584AD29-F255-496E-95C8-F29C11100A6A}" destId="{BB66A82D-45B8-4C6D-84A3-237E634307B4}" srcOrd="0" destOrd="0" presId="urn:microsoft.com/office/officeart/2005/8/layout/orgChart1"/>
    <dgm:cxn modelId="{C42033A2-5C27-48C2-A2DC-CDC84E0B4EF8}" type="presParOf" srcId="{2584AD29-F255-496E-95C8-F29C11100A6A}" destId="{C1598A3B-98DD-405E-A3D7-481501DC0E61}" srcOrd="1" destOrd="0" presId="urn:microsoft.com/office/officeart/2005/8/layout/orgChart1"/>
    <dgm:cxn modelId="{1A9FF4A0-96E7-43F8-8211-815DE288D9D9}" type="presParOf" srcId="{61937C59-487B-489B-A18B-F78C04DBD2E5}" destId="{4BC50CE7-D88A-4C5C-8BCF-4DB323673700}" srcOrd="1" destOrd="0" presId="urn:microsoft.com/office/officeart/2005/8/layout/orgChart1"/>
    <dgm:cxn modelId="{ECF38C84-09E9-44FB-95F9-129E5F89383E}" type="presParOf" srcId="{4BC50CE7-D88A-4C5C-8BCF-4DB323673700}" destId="{1C280A9F-51EE-419D-9D6D-1A885494927E}" srcOrd="0" destOrd="0" presId="urn:microsoft.com/office/officeart/2005/8/layout/orgChart1"/>
    <dgm:cxn modelId="{A3DF1817-ACC3-4E1A-A641-15AA76C850DF}" type="presParOf" srcId="{4BC50CE7-D88A-4C5C-8BCF-4DB323673700}" destId="{E019C90A-B036-4A60-93B9-AB6CAB812BF7}" srcOrd="1" destOrd="0" presId="urn:microsoft.com/office/officeart/2005/8/layout/orgChart1"/>
    <dgm:cxn modelId="{442A41F2-178A-4763-9506-D2DE63FF96C2}" type="presParOf" srcId="{E019C90A-B036-4A60-93B9-AB6CAB812BF7}" destId="{981EB50B-F7C0-4152-8D11-A269E2F44B4F}" srcOrd="0" destOrd="0" presId="urn:microsoft.com/office/officeart/2005/8/layout/orgChart1"/>
    <dgm:cxn modelId="{11E4C4D2-4C70-43BE-B531-2A623E94D49D}" type="presParOf" srcId="{981EB50B-F7C0-4152-8D11-A269E2F44B4F}" destId="{76BBF0C1-EC3C-4ADA-8216-EF35C45AC405}" srcOrd="0" destOrd="0" presId="urn:microsoft.com/office/officeart/2005/8/layout/orgChart1"/>
    <dgm:cxn modelId="{E1D4DFFE-51B2-428A-AC30-115343EFC370}" type="presParOf" srcId="{981EB50B-F7C0-4152-8D11-A269E2F44B4F}" destId="{C94BBCD4-D72A-4563-8EF6-DBD5F89E30A7}" srcOrd="1" destOrd="0" presId="urn:microsoft.com/office/officeart/2005/8/layout/orgChart1"/>
    <dgm:cxn modelId="{60EBDCE0-6598-42D0-886A-29F43E990ACB}" type="presParOf" srcId="{E019C90A-B036-4A60-93B9-AB6CAB812BF7}" destId="{3169E271-2C11-445E-B931-8C71EA7A52B0}" srcOrd="1" destOrd="0" presId="urn:microsoft.com/office/officeart/2005/8/layout/orgChart1"/>
    <dgm:cxn modelId="{7D0A1B33-BE6E-4E84-B6A9-D47BCA67A630}" type="presParOf" srcId="{3169E271-2C11-445E-B931-8C71EA7A52B0}" destId="{01F4727D-2F47-433B-B9CF-2DD70BD0A89E}" srcOrd="0" destOrd="0" presId="urn:microsoft.com/office/officeart/2005/8/layout/orgChart1"/>
    <dgm:cxn modelId="{8C847260-73AF-45D2-86DA-E69C3715CDAB}" type="presParOf" srcId="{3169E271-2C11-445E-B931-8C71EA7A52B0}" destId="{5E9FBB89-D3CC-4452-947F-12F0845ECAA9}" srcOrd="1" destOrd="0" presId="urn:microsoft.com/office/officeart/2005/8/layout/orgChart1"/>
    <dgm:cxn modelId="{C02933AD-8C6F-4533-9BC6-614F71A73FF7}" type="presParOf" srcId="{5E9FBB89-D3CC-4452-947F-12F0845ECAA9}" destId="{B4F28695-AB8E-4543-994C-87CAF579C256}" srcOrd="0" destOrd="0" presId="urn:microsoft.com/office/officeart/2005/8/layout/orgChart1"/>
    <dgm:cxn modelId="{A07B7663-C4BF-4A5D-B95E-8907AFD149E8}" type="presParOf" srcId="{B4F28695-AB8E-4543-994C-87CAF579C256}" destId="{A793DD6D-4333-4540-8ABA-B5185A441D9E}" srcOrd="0" destOrd="0" presId="urn:microsoft.com/office/officeart/2005/8/layout/orgChart1"/>
    <dgm:cxn modelId="{1AA23988-047F-41FD-8F9D-8888A207B520}" type="presParOf" srcId="{B4F28695-AB8E-4543-994C-87CAF579C256}" destId="{0B4287D4-AA8C-46B0-9C5E-07844E3D488E}" srcOrd="1" destOrd="0" presId="urn:microsoft.com/office/officeart/2005/8/layout/orgChart1"/>
    <dgm:cxn modelId="{15DB97F2-470C-4E80-9A4E-B284EB827161}" type="presParOf" srcId="{5E9FBB89-D3CC-4452-947F-12F0845ECAA9}" destId="{9CD05F31-C662-4DDA-BB8D-E3F116F94BA5}" srcOrd="1" destOrd="0" presId="urn:microsoft.com/office/officeart/2005/8/layout/orgChart1"/>
    <dgm:cxn modelId="{53020A64-28BD-490D-8012-611138939AFC}" type="presParOf" srcId="{5E9FBB89-D3CC-4452-947F-12F0845ECAA9}" destId="{8EA5C4B3-0E89-4CB6-B172-F653A9DAC5FF}" srcOrd="2" destOrd="0" presId="urn:microsoft.com/office/officeart/2005/8/layout/orgChart1"/>
    <dgm:cxn modelId="{1A92D2D7-BC9F-4046-A5E3-2BC12B9FDF46}" type="presParOf" srcId="{3169E271-2C11-445E-B931-8C71EA7A52B0}" destId="{367A2644-7C7D-4556-95E1-2137BF89BDC4}" srcOrd="2" destOrd="0" presId="urn:microsoft.com/office/officeart/2005/8/layout/orgChart1"/>
    <dgm:cxn modelId="{B80D88C4-4A57-4711-9F0E-6B53AEED1ED1}" type="presParOf" srcId="{3169E271-2C11-445E-B931-8C71EA7A52B0}" destId="{EB9EA5B7-2429-4DD5-98AD-2848450D64E4}" srcOrd="3" destOrd="0" presId="urn:microsoft.com/office/officeart/2005/8/layout/orgChart1"/>
    <dgm:cxn modelId="{5370482E-5F41-4A89-89CB-91D2033443FC}" type="presParOf" srcId="{EB9EA5B7-2429-4DD5-98AD-2848450D64E4}" destId="{D4F7AF84-30DC-4376-83FC-DB920F0455DB}" srcOrd="0" destOrd="0" presId="urn:microsoft.com/office/officeart/2005/8/layout/orgChart1"/>
    <dgm:cxn modelId="{645E8E36-17B7-40E2-99FC-2385D6EBB18D}" type="presParOf" srcId="{D4F7AF84-30DC-4376-83FC-DB920F0455DB}" destId="{37EAC2A7-F555-474F-9A76-B9FD76617846}" srcOrd="0" destOrd="0" presId="urn:microsoft.com/office/officeart/2005/8/layout/orgChart1"/>
    <dgm:cxn modelId="{9712C685-0FD0-4C68-B767-649C7BB658D4}" type="presParOf" srcId="{D4F7AF84-30DC-4376-83FC-DB920F0455DB}" destId="{59018A38-4264-4DF4-AC26-54F5E874FBF2}" srcOrd="1" destOrd="0" presId="urn:microsoft.com/office/officeart/2005/8/layout/orgChart1"/>
    <dgm:cxn modelId="{F767E487-84DD-4899-A4CA-07F85D00023A}" type="presParOf" srcId="{EB9EA5B7-2429-4DD5-98AD-2848450D64E4}" destId="{D9079B2D-194E-443F-A1D9-78C7EB122646}" srcOrd="1" destOrd="0" presId="urn:microsoft.com/office/officeart/2005/8/layout/orgChart1"/>
    <dgm:cxn modelId="{AC881B2A-7129-4533-B461-C09F1EE2B0B2}" type="presParOf" srcId="{EB9EA5B7-2429-4DD5-98AD-2848450D64E4}" destId="{293EDEA9-EC0B-4F81-AF0A-1ACE906534E6}" srcOrd="2" destOrd="0" presId="urn:microsoft.com/office/officeart/2005/8/layout/orgChart1"/>
    <dgm:cxn modelId="{A1EE064A-08C4-4938-B330-14475DA6FCD0}" type="presParOf" srcId="{E019C90A-B036-4A60-93B9-AB6CAB812BF7}" destId="{3AD668BF-2113-4350-8CD4-9A98678086F5}" srcOrd="2" destOrd="0" presId="urn:microsoft.com/office/officeart/2005/8/layout/orgChart1"/>
    <dgm:cxn modelId="{CD604A59-38A8-4635-9319-46ED8921D2DF}" type="presParOf" srcId="{4BC50CE7-D88A-4C5C-8BCF-4DB323673700}" destId="{4B360DDC-9D49-4090-83DF-7E005143DC7A}" srcOrd="2" destOrd="0" presId="urn:microsoft.com/office/officeart/2005/8/layout/orgChart1"/>
    <dgm:cxn modelId="{7FB8CD8B-A46D-4B38-9AA3-D206A1578C09}" type="presParOf" srcId="{4BC50CE7-D88A-4C5C-8BCF-4DB323673700}" destId="{E9BEBD1D-0004-4928-BA6C-EBC4029E549D}" srcOrd="3" destOrd="0" presId="urn:microsoft.com/office/officeart/2005/8/layout/orgChart1"/>
    <dgm:cxn modelId="{507D9F6D-9AEC-40F0-BD4D-2B2394395298}" type="presParOf" srcId="{E9BEBD1D-0004-4928-BA6C-EBC4029E549D}" destId="{814479CC-326A-4CB0-BF1F-E7511622051C}" srcOrd="0" destOrd="0" presId="urn:microsoft.com/office/officeart/2005/8/layout/orgChart1"/>
    <dgm:cxn modelId="{CD781D23-2061-4F93-9EB2-DBCD59E1B634}" type="presParOf" srcId="{814479CC-326A-4CB0-BF1F-E7511622051C}" destId="{80F2316B-CC7C-4E8E-A6BF-FE79AE689690}" srcOrd="0" destOrd="0" presId="urn:microsoft.com/office/officeart/2005/8/layout/orgChart1"/>
    <dgm:cxn modelId="{7510D2B9-6237-426C-AA2C-B8A32AC063A7}" type="presParOf" srcId="{814479CC-326A-4CB0-BF1F-E7511622051C}" destId="{6999FEAE-B432-49BA-BD09-78331836A4EC}" srcOrd="1" destOrd="0" presId="urn:microsoft.com/office/officeart/2005/8/layout/orgChart1"/>
    <dgm:cxn modelId="{4B77ACD0-4B6B-4D65-B270-B6E9230D1DB2}" type="presParOf" srcId="{E9BEBD1D-0004-4928-BA6C-EBC4029E549D}" destId="{0569AA15-D72B-4591-906B-358C18FCC065}" srcOrd="1" destOrd="0" presId="urn:microsoft.com/office/officeart/2005/8/layout/orgChart1"/>
    <dgm:cxn modelId="{F03CEDD8-2C7C-46C9-9C9B-AABECF4A76E6}" type="presParOf" srcId="{E9BEBD1D-0004-4928-BA6C-EBC4029E549D}" destId="{88B06976-85B1-4134-AC0A-F604A55A0A04}" srcOrd="2" destOrd="0" presId="urn:microsoft.com/office/officeart/2005/8/layout/orgChart1"/>
    <dgm:cxn modelId="{5E82A51F-3217-434C-AB15-714BAA7C8953}" type="presParOf" srcId="{4BC50CE7-D88A-4C5C-8BCF-4DB323673700}" destId="{6BA330F9-4698-4213-BC18-1B695D15AE90}" srcOrd="4" destOrd="0" presId="urn:microsoft.com/office/officeart/2005/8/layout/orgChart1"/>
    <dgm:cxn modelId="{C9B21224-1FBE-46F2-A6AA-5230611611F8}" type="presParOf" srcId="{4BC50CE7-D88A-4C5C-8BCF-4DB323673700}" destId="{4C26CD22-6D43-44C8-A189-E5A6D238D763}" srcOrd="5" destOrd="0" presId="urn:microsoft.com/office/officeart/2005/8/layout/orgChart1"/>
    <dgm:cxn modelId="{160FBB59-53B2-4E83-8776-459B39322760}" type="presParOf" srcId="{4C26CD22-6D43-44C8-A189-E5A6D238D763}" destId="{BA4E0300-7FAD-4434-893D-B56370AD1427}" srcOrd="0" destOrd="0" presId="urn:microsoft.com/office/officeart/2005/8/layout/orgChart1"/>
    <dgm:cxn modelId="{49011ABD-6023-4C74-846C-76603C052E5E}" type="presParOf" srcId="{BA4E0300-7FAD-4434-893D-B56370AD1427}" destId="{CCC12D61-0866-464F-B4FE-C368A646BFFE}" srcOrd="0" destOrd="0" presId="urn:microsoft.com/office/officeart/2005/8/layout/orgChart1"/>
    <dgm:cxn modelId="{344FF0E4-0A12-4FD8-BCF3-BE6CECC4F180}" type="presParOf" srcId="{BA4E0300-7FAD-4434-893D-B56370AD1427}" destId="{37C3C265-D9F5-492C-8C28-D83548822C03}" srcOrd="1" destOrd="0" presId="urn:microsoft.com/office/officeart/2005/8/layout/orgChart1"/>
    <dgm:cxn modelId="{C6AEA9AF-0104-47F5-8806-5C4707A7B864}" type="presParOf" srcId="{4C26CD22-6D43-44C8-A189-E5A6D238D763}" destId="{DE792840-2BD4-498B-B6E3-D03EB35638F7}" srcOrd="1" destOrd="0" presId="urn:microsoft.com/office/officeart/2005/8/layout/orgChart1"/>
    <dgm:cxn modelId="{085D6CA8-5FE6-42FE-94E8-475AEE7C58E7}" type="presParOf" srcId="{DE792840-2BD4-498B-B6E3-D03EB35638F7}" destId="{9A1C7124-2970-454D-BBD9-A8DC2375A6C9}" srcOrd="0" destOrd="0" presId="urn:microsoft.com/office/officeart/2005/8/layout/orgChart1"/>
    <dgm:cxn modelId="{8005132F-A5B8-46F5-A536-55C269AEF624}" type="presParOf" srcId="{DE792840-2BD4-498B-B6E3-D03EB35638F7}" destId="{46F52205-AC31-4885-98CE-EAD52384560C}" srcOrd="1" destOrd="0" presId="urn:microsoft.com/office/officeart/2005/8/layout/orgChart1"/>
    <dgm:cxn modelId="{C2B1EB09-9CDF-4C15-9BBD-D0E14168249D}" type="presParOf" srcId="{46F52205-AC31-4885-98CE-EAD52384560C}" destId="{150F5093-160A-4F7B-8965-606F6B2CE525}" srcOrd="0" destOrd="0" presId="urn:microsoft.com/office/officeart/2005/8/layout/orgChart1"/>
    <dgm:cxn modelId="{C0A4F3B3-AA65-4312-AD43-4134D75878B6}" type="presParOf" srcId="{150F5093-160A-4F7B-8965-606F6B2CE525}" destId="{3CDB945B-91F8-4A27-A09E-3CE51758711B}" srcOrd="0" destOrd="0" presId="urn:microsoft.com/office/officeart/2005/8/layout/orgChart1"/>
    <dgm:cxn modelId="{115C2E4F-2DC3-403A-B5DE-E91A6CBC1193}" type="presParOf" srcId="{150F5093-160A-4F7B-8965-606F6B2CE525}" destId="{BBD04F91-3468-4D21-905B-CDDD1F1FB222}" srcOrd="1" destOrd="0" presId="urn:microsoft.com/office/officeart/2005/8/layout/orgChart1"/>
    <dgm:cxn modelId="{3DA40750-AE05-4815-A000-AEDA7E3378C0}" type="presParOf" srcId="{46F52205-AC31-4885-98CE-EAD52384560C}" destId="{74ED6A94-B3C1-411E-A0CF-157ED7BEC936}" srcOrd="1" destOrd="0" presId="urn:microsoft.com/office/officeart/2005/8/layout/orgChart1"/>
    <dgm:cxn modelId="{1773CD88-01E8-4A6A-A2E4-32529B82834A}" type="presParOf" srcId="{46F52205-AC31-4885-98CE-EAD52384560C}" destId="{5CDC70F2-446A-47CC-892B-A5B8894CC54E}" srcOrd="2" destOrd="0" presId="urn:microsoft.com/office/officeart/2005/8/layout/orgChart1"/>
    <dgm:cxn modelId="{85AD5CBF-337C-4955-8534-8FD7E16F6463}" type="presParOf" srcId="{DE792840-2BD4-498B-B6E3-D03EB35638F7}" destId="{86ECAA8E-C3FC-4D6A-911C-8E502598782D}" srcOrd="2" destOrd="0" presId="urn:microsoft.com/office/officeart/2005/8/layout/orgChart1"/>
    <dgm:cxn modelId="{5C8B3F93-17C5-460E-8DAA-A71C50661576}" type="presParOf" srcId="{DE792840-2BD4-498B-B6E3-D03EB35638F7}" destId="{97938958-9DA8-49F6-B2A7-88AC7175AE09}" srcOrd="3" destOrd="0" presId="urn:microsoft.com/office/officeart/2005/8/layout/orgChart1"/>
    <dgm:cxn modelId="{72892668-B231-4290-AF8B-C70279886C14}" type="presParOf" srcId="{97938958-9DA8-49F6-B2A7-88AC7175AE09}" destId="{6B455BF8-A648-45EA-A9E0-7F47F6610D88}" srcOrd="0" destOrd="0" presId="urn:microsoft.com/office/officeart/2005/8/layout/orgChart1"/>
    <dgm:cxn modelId="{0AC7F9BA-9A60-4CF2-95F1-F56A9E3357BC}" type="presParOf" srcId="{6B455BF8-A648-45EA-A9E0-7F47F6610D88}" destId="{ED0A9ECB-D698-4A3C-88A5-33617AC5AEA6}" srcOrd="0" destOrd="0" presId="urn:microsoft.com/office/officeart/2005/8/layout/orgChart1"/>
    <dgm:cxn modelId="{AA52F23B-ED7F-475C-A412-BF35C3543C88}" type="presParOf" srcId="{6B455BF8-A648-45EA-A9E0-7F47F6610D88}" destId="{1A3ABE53-9353-455F-9035-51C742BEF194}" srcOrd="1" destOrd="0" presId="urn:microsoft.com/office/officeart/2005/8/layout/orgChart1"/>
    <dgm:cxn modelId="{EC2FA02A-E4A2-44B4-A4E8-138FFF3FF063}" type="presParOf" srcId="{97938958-9DA8-49F6-B2A7-88AC7175AE09}" destId="{73F1AF69-F969-4A88-A0FA-4B186F91D898}" srcOrd="1" destOrd="0" presId="urn:microsoft.com/office/officeart/2005/8/layout/orgChart1"/>
    <dgm:cxn modelId="{78120CA5-5B23-4F52-AD3C-82C0CE96ADED}" type="presParOf" srcId="{97938958-9DA8-49F6-B2A7-88AC7175AE09}" destId="{3A76DFFB-4112-469B-8CD8-3939AAF5427D}" srcOrd="2" destOrd="0" presId="urn:microsoft.com/office/officeart/2005/8/layout/orgChart1"/>
    <dgm:cxn modelId="{D8EACEB8-933B-4350-B959-A4DADB6A0B1F}" type="presParOf" srcId="{DE792840-2BD4-498B-B6E3-D03EB35638F7}" destId="{898E8E14-AF13-43F9-9AE9-BB044A51ACD8}" srcOrd="4" destOrd="0" presId="urn:microsoft.com/office/officeart/2005/8/layout/orgChart1"/>
    <dgm:cxn modelId="{69AA0F74-032D-48E1-9F0D-0BD818A5F8AD}" type="presParOf" srcId="{DE792840-2BD4-498B-B6E3-D03EB35638F7}" destId="{4B0F9B7E-0C6F-4795-B3F5-8CCC25898F6B}" srcOrd="5" destOrd="0" presId="urn:microsoft.com/office/officeart/2005/8/layout/orgChart1"/>
    <dgm:cxn modelId="{9CC39ED3-13B7-4615-B53D-6C8CCDC9964E}" type="presParOf" srcId="{4B0F9B7E-0C6F-4795-B3F5-8CCC25898F6B}" destId="{44330D9F-1CF8-459F-839F-4E7EE9BD83CC}" srcOrd="0" destOrd="0" presId="urn:microsoft.com/office/officeart/2005/8/layout/orgChart1"/>
    <dgm:cxn modelId="{BAEDB838-6F57-4567-A849-D684BD0FDDAF}" type="presParOf" srcId="{44330D9F-1CF8-459F-839F-4E7EE9BD83CC}" destId="{A5F99661-8D02-41C7-A3A1-30C32AFD1DD6}" srcOrd="0" destOrd="0" presId="urn:microsoft.com/office/officeart/2005/8/layout/orgChart1"/>
    <dgm:cxn modelId="{F633E669-9ECB-4C6E-8DE5-979DA7CE2D1C}" type="presParOf" srcId="{44330D9F-1CF8-459F-839F-4E7EE9BD83CC}" destId="{4A71D6D3-D392-4529-8C6A-57D0CFBDA2EE}" srcOrd="1" destOrd="0" presId="urn:microsoft.com/office/officeart/2005/8/layout/orgChart1"/>
    <dgm:cxn modelId="{616D93BE-0C53-4D50-A205-C1562EB99E19}" type="presParOf" srcId="{4B0F9B7E-0C6F-4795-B3F5-8CCC25898F6B}" destId="{03524199-D075-40C5-9E2E-ECD6EA070244}" srcOrd="1" destOrd="0" presId="urn:microsoft.com/office/officeart/2005/8/layout/orgChart1"/>
    <dgm:cxn modelId="{79907F58-64F2-4F36-86E9-78EE56332B51}" type="presParOf" srcId="{4B0F9B7E-0C6F-4795-B3F5-8CCC25898F6B}" destId="{E5E029F8-1FDA-474C-9872-2B463256090A}" srcOrd="2" destOrd="0" presId="urn:microsoft.com/office/officeart/2005/8/layout/orgChart1"/>
    <dgm:cxn modelId="{D61B47C1-6FD1-4C3F-ADCD-39D59A6766AE}" type="presParOf" srcId="{DE792840-2BD4-498B-B6E3-D03EB35638F7}" destId="{651C1716-CED7-4106-A420-CDE77FA4A0D9}" srcOrd="6" destOrd="0" presId="urn:microsoft.com/office/officeart/2005/8/layout/orgChart1"/>
    <dgm:cxn modelId="{F8487F2C-E9B3-4F76-ADA3-AD4F56985B99}" type="presParOf" srcId="{DE792840-2BD4-498B-B6E3-D03EB35638F7}" destId="{16B0A191-6223-41E4-9945-7D81EDCB1B19}" srcOrd="7" destOrd="0" presId="urn:microsoft.com/office/officeart/2005/8/layout/orgChart1"/>
    <dgm:cxn modelId="{04727088-2C14-4A5C-8A8E-BF49451EF4CB}" type="presParOf" srcId="{16B0A191-6223-41E4-9945-7D81EDCB1B19}" destId="{CA29C8A4-C066-43A3-AC54-7125960573AA}" srcOrd="0" destOrd="0" presId="urn:microsoft.com/office/officeart/2005/8/layout/orgChart1"/>
    <dgm:cxn modelId="{79ED75BA-179E-49CB-AF2D-C35ADA02AABC}" type="presParOf" srcId="{CA29C8A4-C066-43A3-AC54-7125960573AA}" destId="{E1ED49C8-C121-42EA-968C-6DB26C1C6B3D}" srcOrd="0" destOrd="0" presId="urn:microsoft.com/office/officeart/2005/8/layout/orgChart1"/>
    <dgm:cxn modelId="{DD66890D-B358-4D2E-B877-A0C06D5B4AF3}" type="presParOf" srcId="{CA29C8A4-C066-43A3-AC54-7125960573AA}" destId="{C0309C9E-08A9-4EBA-9FA7-9CE98F9271E4}" srcOrd="1" destOrd="0" presId="urn:microsoft.com/office/officeart/2005/8/layout/orgChart1"/>
    <dgm:cxn modelId="{E2F44716-112C-4023-BBB0-84BC47A1560D}" type="presParOf" srcId="{16B0A191-6223-41E4-9945-7D81EDCB1B19}" destId="{DE6BA03F-B155-46C5-B473-7C57DA95E43C}" srcOrd="1" destOrd="0" presId="urn:microsoft.com/office/officeart/2005/8/layout/orgChart1"/>
    <dgm:cxn modelId="{5DD7C9D5-D38A-4CF5-8CA4-09C9B9B61739}" type="presParOf" srcId="{16B0A191-6223-41E4-9945-7D81EDCB1B19}" destId="{26223753-EFDB-42B1-8CC9-EAAF06EE8321}" srcOrd="2" destOrd="0" presId="urn:microsoft.com/office/officeart/2005/8/layout/orgChart1"/>
    <dgm:cxn modelId="{659BB869-873B-42A9-B04C-2CB9B4535001}" type="presParOf" srcId="{4C26CD22-6D43-44C8-A189-E5A6D238D763}" destId="{731FB3F6-C18D-42F0-8D0C-AA19D876290F}" srcOrd="2" destOrd="0" presId="urn:microsoft.com/office/officeart/2005/8/layout/orgChart1"/>
    <dgm:cxn modelId="{570BA4A0-45AC-4D9B-8629-0B4FB44469FE}" type="presParOf" srcId="{61937C59-487B-489B-A18B-F78C04DBD2E5}" destId="{E5BBF60F-2F3C-496F-B840-847C1AA953D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B9B05-A289-437F-8123-8D4A88B9D436}" type="doc">
      <dgm:prSet loTypeId="urn:microsoft.com/office/officeart/2005/8/layout/hProcess4" loCatId="process" qsTypeId="urn:microsoft.com/office/officeart/2005/8/quickstyle/simple1" qsCatId="simple" csTypeId="urn:microsoft.com/office/officeart/2005/8/colors/colorful3" csCatId="colorful" phldr="1"/>
      <dgm:spPr/>
      <dgm:t>
        <a:bodyPr/>
        <a:lstStyle/>
        <a:p>
          <a:endParaRPr lang="es-MX"/>
        </a:p>
      </dgm:t>
    </dgm:pt>
    <dgm:pt modelId="{098BA45F-D603-4CC8-9CE3-590564CCC46B}">
      <dgm:prSet phldrT="[Texto]"/>
      <dgm:spPr/>
      <dgm:t>
        <a:bodyPr/>
        <a:lstStyle/>
        <a:p>
          <a:r>
            <a:rPr lang="es-MX" dirty="0"/>
            <a:t>Observar</a:t>
          </a:r>
        </a:p>
      </dgm:t>
    </dgm:pt>
    <dgm:pt modelId="{A3AE99F5-4663-4250-BF81-2AEA20414513}" type="parTrans" cxnId="{3E279389-689E-49AA-A56C-BF2B295AA4B2}">
      <dgm:prSet/>
      <dgm:spPr/>
      <dgm:t>
        <a:bodyPr/>
        <a:lstStyle/>
        <a:p>
          <a:endParaRPr lang="es-MX"/>
        </a:p>
      </dgm:t>
    </dgm:pt>
    <dgm:pt modelId="{15032951-D8DE-478B-B36C-AB77066D5898}" type="sibTrans" cxnId="{3E279389-689E-49AA-A56C-BF2B295AA4B2}">
      <dgm:prSet/>
      <dgm:spPr/>
      <dgm:t>
        <a:bodyPr/>
        <a:lstStyle/>
        <a:p>
          <a:endParaRPr lang="es-MX"/>
        </a:p>
      </dgm:t>
    </dgm:pt>
    <dgm:pt modelId="{7CAA8B14-BAE0-45B6-A357-0CDB967FF40B}">
      <dgm:prSet phldrT="[Texto]"/>
      <dgm:spPr/>
      <dgm:t>
        <a:bodyPr/>
        <a:lstStyle/>
        <a:p>
          <a:r>
            <a:rPr lang="es-MX" dirty="0"/>
            <a:t>Escuchar</a:t>
          </a:r>
        </a:p>
      </dgm:t>
    </dgm:pt>
    <dgm:pt modelId="{08876B15-9763-40E4-A6E3-DABE049A31C4}" type="parTrans" cxnId="{C6CFE6FA-E382-4ADB-8EF6-CA0340589F77}">
      <dgm:prSet/>
      <dgm:spPr/>
      <dgm:t>
        <a:bodyPr/>
        <a:lstStyle/>
        <a:p>
          <a:endParaRPr lang="es-MX"/>
        </a:p>
      </dgm:t>
    </dgm:pt>
    <dgm:pt modelId="{713950D6-F05F-4392-87F6-F93931037F2C}" type="sibTrans" cxnId="{C6CFE6FA-E382-4ADB-8EF6-CA0340589F77}">
      <dgm:prSet/>
      <dgm:spPr/>
      <dgm:t>
        <a:bodyPr/>
        <a:lstStyle/>
        <a:p>
          <a:endParaRPr lang="es-MX"/>
        </a:p>
      </dgm:t>
    </dgm:pt>
    <dgm:pt modelId="{048EAD63-3D8F-478A-8A4B-1D43E295BF1C}">
      <dgm:prSet phldrT="[Texto]"/>
      <dgm:spPr/>
      <dgm:t>
        <a:bodyPr/>
        <a:lstStyle/>
        <a:p>
          <a:r>
            <a:rPr lang="es-MX" dirty="0"/>
            <a:t>Conectar</a:t>
          </a:r>
        </a:p>
      </dgm:t>
    </dgm:pt>
    <dgm:pt modelId="{FAA58380-17F5-4AE3-A6FE-B042A08FA399}" type="parTrans" cxnId="{76A24832-6CEA-40CD-8EE0-3FE0E03D4AA4}">
      <dgm:prSet/>
      <dgm:spPr/>
      <dgm:t>
        <a:bodyPr/>
        <a:lstStyle/>
        <a:p>
          <a:endParaRPr lang="es-MX"/>
        </a:p>
      </dgm:t>
    </dgm:pt>
    <dgm:pt modelId="{48A00612-5F09-4D1A-9F38-729B5F2E6DBB}" type="sibTrans" cxnId="{76A24832-6CEA-40CD-8EE0-3FE0E03D4AA4}">
      <dgm:prSet/>
      <dgm:spPr/>
      <dgm:t>
        <a:bodyPr/>
        <a:lstStyle/>
        <a:p>
          <a:endParaRPr lang="es-MX"/>
        </a:p>
      </dgm:t>
    </dgm:pt>
    <dgm:pt modelId="{8C2B0ADB-AB83-451F-89E7-EDE1664C0CC5}">
      <dgm:prSet phldrT="[Texto]"/>
      <dgm:spPr/>
      <dgm:t>
        <a:bodyPr/>
        <a:lstStyle/>
        <a:p>
          <a:r>
            <a:rPr lang="es-MX" dirty="0"/>
            <a:t>Ayudar a resolver problemas y necesidades inmediatas</a:t>
          </a:r>
        </a:p>
      </dgm:t>
    </dgm:pt>
    <dgm:pt modelId="{76DEDA1E-33D5-423C-83CD-983FBE3B2AF5}" type="parTrans" cxnId="{4029407F-34FC-46F9-9D60-E3C5EAEC6FA5}">
      <dgm:prSet/>
      <dgm:spPr/>
      <dgm:t>
        <a:bodyPr/>
        <a:lstStyle/>
        <a:p>
          <a:endParaRPr lang="es-MX"/>
        </a:p>
      </dgm:t>
    </dgm:pt>
    <dgm:pt modelId="{B8AAD38F-C4A0-479E-9822-DB2769786636}" type="sibTrans" cxnId="{4029407F-34FC-46F9-9D60-E3C5EAEC6FA5}">
      <dgm:prSet/>
      <dgm:spPr/>
      <dgm:t>
        <a:bodyPr/>
        <a:lstStyle/>
        <a:p>
          <a:endParaRPr lang="es-MX"/>
        </a:p>
      </dgm:t>
    </dgm:pt>
    <dgm:pt modelId="{EF66A299-2EE1-465F-9C6B-4712B6097444}">
      <dgm:prSet phldrT="[Texto]"/>
      <dgm:spPr/>
      <dgm:t>
        <a:bodyPr/>
        <a:lstStyle/>
        <a:p>
          <a:r>
            <a:rPr lang="es-MX" dirty="0"/>
            <a:t>Estar alerta de la situación</a:t>
          </a:r>
        </a:p>
      </dgm:t>
    </dgm:pt>
    <dgm:pt modelId="{224FBECE-409F-480F-A67C-65A8ADF0D837}" type="parTrans" cxnId="{036B8B4F-D74C-4FEC-99E8-8BF7360FCE65}">
      <dgm:prSet/>
      <dgm:spPr/>
      <dgm:t>
        <a:bodyPr/>
        <a:lstStyle/>
        <a:p>
          <a:endParaRPr lang="es-MX"/>
        </a:p>
      </dgm:t>
    </dgm:pt>
    <dgm:pt modelId="{F66629CA-F2EE-4848-B2AE-C05B29ED25C8}" type="sibTrans" cxnId="{036B8B4F-D74C-4FEC-99E8-8BF7360FCE65}">
      <dgm:prSet/>
      <dgm:spPr/>
      <dgm:t>
        <a:bodyPr/>
        <a:lstStyle/>
        <a:p>
          <a:endParaRPr lang="es-MX"/>
        </a:p>
      </dgm:t>
    </dgm:pt>
    <dgm:pt modelId="{D66828C8-DADE-4999-BA47-5119B8E8BFDC}">
      <dgm:prSet phldrT="[Texto]"/>
      <dgm:spPr/>
      <dgm:t>
        <a:bodyPr/>
        <a:lstStyle/>
        <a:p>
          <a:r>
            <a:rPr lang="es-MX" dirty="0"/>
            <a:t>Tranquilizar a quienes pueden necesitar apoyo</a:t>
          </a:r>
        </a:p>
      </dgm:t>
    </dgm:pt>
    <dgm:pt modelId="{D3D862EB-6D96-4CF7-84CC-DFA18DEAA926}" type="parTrans" cxnId="{C21A52C1-86B3-4ADD-BBA4-11B0DB0F6907}">
      <dgm:prSet/>
      <dgm:spPr/>
      <dgm:t>
        <a:bodyPr/>
        <a:lstStyle/>
        <a:p>
          <a:endParaRPr lang="es-MX"/>
        </a:p>
      </dgm:t>
    </dgm:pt>
    <dgm:pt modelId="{C35E86BA-105F-4007-BD38-71595D925465}" type="sibTrans" cxnId="{C21A52C1-86B3-4ADD-BBA4-11B0DB0F6907}">
      <dgm:prSet/>
      <dgm:spPr/>
      <dgm:t>
        <a:bodyPr/>
        <a:lstStyle/>
        <a:p>
          <a:endParaRPr lang="es-MX"/>
        </a:p>
      </dgm:t>
    </dgm:pt>
    <dgm:pt modelId="{444303F7-CE40-4673-B46E-87697E72B5A5}">
      <dgm:prSet phldrT="[Texto]"/>
      <dgm:spPr/>
      <dgm:t>
        <a:bodyPr/>
        <a:lstStyle/>
        <a:p>
          <a:endParaRPr lang="es-MX" dirty="0"/>
        </a:p>
      </dgm:t>
    </dgm:pt>
    <dgm:pt modelId="{8DEF8062-652F-4529-BA1B-947B38D08FF4}" type="parTrans" cxnId="{D05D6007-A0D0-46E5-9A2B-DB52126798A5}">
      <dgm:prSet/>
      <dgm:spPr/>
      <dgm:t>
        <a:bodyPr/>
        <a:lstStyle/>
        <a:p>
          <a:endParaRPr lang="es-MX"/>
        </a:p>
      </dgm:t>
    </dgm:pt>
    <dgm:pt modelId="{E621243C-C924-4164-9704-4291EF428BA8}" type="sibTrans" cxnId="{D05D6007-A0D0-46E5-9A2B-DB52126798A5}">
      <dgm:prSet/>
      <dgm:spPr/>
      <dgm:t>
        <a:bodyPr/>
        <a:lstStyle/>
        <a:p>
          <a:endParaRPr lang="es-MX"/>
        </a:p>
      </dgm:t>
    </dgm:pt>
    <dgm:pt modelId="{4BFC2A6B-2FA2-440F-B464-B43136DC68D9}">
      <dgm:prSet/>
      <dgm:spPr/>
      <dgm:t>
        <a:bodyPr/>
        <a:lstStyle/>
        <a:p>
          <a:r>
            <a:rPr lang="es-MX" dirty="0"/>
            <a:t>Proteger</a:t>
          </a:r>
        </a:p>
      </dgm:t>
    </dgm:pt>
    <dgm:pt modelId="{76777A88-34DE-4B92-8E92-0B773603946A}" type="parTrans" cxnId="{8475198D-68FC-4272-80EA-B45A7CEFC7A0}">
      <dgm:prSet/>
      <dgm:spPr/>
      <dgm:t>
        <a:bodyPr/>
        <a:lstStyle/>
        <a:p>
          <a:endParaRPr lang="es-MX"/>
        </a:p>
      </dgm:t>
    </dgm:pt>
    <dgm:pt modelId="{871557E4-30B2-4EE2-B578-EDEC9E3EA1B9}" type="sibTrans" cxnId="{8475198D-68FC-4272-80EA-B45A7CEFC7A0}">
      <dgm:prSet/>
      <dgm:spPr/>
      <dgm:t>
        <a:bodyPr/>
        <a:lstStyle/>
        <a:p>
          <a:endParaRPr lang="es-MX"/>
        </a:p>
      </dgm:t>
    </dgm:pt>
    <dgm:pt modelId="{B714EC11-BCE4-48DA-A2AC-BE3BD3BB9B1B}">
      <dgm:prSet/>
      <dgm:spPr/>
      <dgm:t>
        <a:bodyPr/>
        <a:lstStyle/>
        <a:p>
          <a:r>
            <a:rPr lang="es-MX" dirty="0"/>
            <a:t>Orientarlos a tomar medidas para salvaguardar su integridad</a:t>
          </a:r>
        </a:p>
      </dgm:t>
    </dgm:pt>
    <dgm:pt modelId="{9AA0A6D2-E442-405A-82C5-18D986D7B6D7}" type="parTrans" cxnId="{59EC3F77-3E60-4F59-861F-E9FE6A465FD8}">
      <dgm:prSet/>
      <dgm:spPr/>
      <dgm:t>
        <a:bodyPr/>
        <a:lstStyle/>
        <a:p>
          <a:endParaRPr lang="es-MX"/>
        </a:p>
      </dgm:t>
    </dgm:pt>
    <dgm:pt modelId="{05DB4086-9C69-40D7-BEDC-FB9CA0D4678C}" type="sibTrans" cxnId="{59EC3F77-3E60-4F59-861F-E9FE6A465FD8}">
      <dgm:prSet/>
      <dgm:spPr/>
      <dgm:t>
        <a:bodyPr/>
        <a:lstStyle/>
        <a:p>
          <a:endParaRPr lang="es-MX"/>
        </a:p>
      </dgm:t>
    </dgm:pt>
    <dgm:pt modelId="{35FAD785-9184-44FC-8648-BDA790EE4CF3}" type="pres">
      <dgm:prSet presAssocID="{A80B9B05-A289-437F-8123-8D4A88B9D436}" presName="Name0" presStyleCnt="0">
        <dgm:presLayoutVars>
          <dgm:dir/>
          <dgm:animLvl val="lvl"/>
          <dgm:resizeHandles val="exact"/>
        </dgm:presLayoutVars>
      </dgm:prSet>
      <dgm:spPr/>
      <dgm:t>
        <a:bodyPr/>
        <a:lstStyle/>
        <a:p>
          <a:endParaRPr lang="es-MX"/>
        </a:p>
      </dgm:t>
    </dgm:pt>
    <dgm:pt modelId="{96626333-A110-4873-ADB1-F2B2E078AD7D}" type="pres">
      <dgm:prSet presAssocID="{A80B9B05-A289-437F-8123-8D4A88B9D436}" presName="tSp" presStyleCnt="0"/>
      <dgm:spPr/>
    </dgm:pt>
    <dgm:pt modelId="{6B8B075A-57A6-4EB3-A109-0D27CB859967}" type="pres">
      <dgm:prSet presAssocID="{A80B9B05-A289-437F-8123-8D4A88B9D436}" presName="bSp" presStyleCnt="0"/>
      <dgm:spPr/>
    </dgm:pt>
    <dgm:pt modelId="{C9718050-1EA9-42DD-AF42-055C0214AD77}" type="pres">
      <dgm:prSet presAssocID="{A80B9B05-A289-437F-8123-8D4A88B9D436}" presName="process" presStyleCnt="0"/>
      <dgm:spPr/>
    </dgm:pt>
    <dgm:pt modelId="{28B9A3C7-3624-4295-A1B6-2BA7691874B4}" type="pres">
      <dgm:prSet presAssocID="{098BA45F-D603-4CC8-9CE3-590564CCC46B}" presName="composite1" presStyleCnt="0"/>
      <dgm:spPr/>
    </dgm:pt>
    <dgm:pt modelId="{020DCF8E-6E6F-40F3-8DDD-5CE02CF499FF}" type="pres">
      <dgm:prSet presAssocID="{098BA45F-D603-4CC8-9CE3-590564CCC46B}" presName="dummyNode1" presStyleLbl="node1" presStyleIdx="0" presStyleCnt="4"/>
      <dgm:spPr/>
    </dgm:pt>
    <dgm:pt modelId="{F0960F57-4BCE-4371-9FBA-D5F992678E4F}" type="pres">
      <dgm:prSet presAssocID="{098BA45F-D603-4CC8-9CE3-590564CCC46B}" presName="childNode1" presStyleLbl="bgAcc1" presStyleIdx="0" presStyleCnt="4">
        <dgm:presLayoutVars>
          <dgm:bulletEnabled val="1"/>
        </dgm:presLayoutVars>
      </dgm:prSet>
      <dgm:spPr/>
      <dgm:t>
        <a:bodyPr/>
        <a:lstStyle/>
        <a:p>
          <a:endParaRPr lang="es-MX"/>
        </a:p>
      </dgm:t>
    </dgm:pt>
    <dgm:pt modelId="{DB190A70-C11D-42D4-A478-C4F2F8D24EDF}" type="pres">
      <dgm:prSet presAssocID="{098BA45F-D603-4CC8-9CE3-590564CCC46B}" presName="childNode1tx" presStyleLbl="bgAcc1" presStyleIdx="0" presStyleCnt="4">
        <dgm:presLayoutVars>
          <dgm:bulletEnabled val="1"/>
        </dgm:presLayoutVars>
      </dgm:prSet>
      <dgm:spPr/>
      <dgm:t>
        <a:bodyPr/>
        <a:lstStyle/>
        <a:p>
          <a:endParaRPr lang="es-MX"/>
        </a:p>
      </dgm:t>
    </dgm:pt>
    <dgm:pt modelId="{EB14DA2C-B7DF-45A9-AC62-8FBAC89A86FD}" type="pres">
      <dgm:prSet presAssocID="{098BA45F-D603-4CC8-9CE3-590564CCC46B}" presName="parentNode1" presStyleLbl="node1" presStyleIdx="0" presStyleCnt="4">
        <dgm:presLayoutVars>
          <dgm:chMax val="1"/>
          <dgm:bulletEnabled val="1"/>
        </dgm:presLayoutVars>
      </dgm:prSet>
      <dgm:spPr/>
      <dgm:t>
        <a:bodyPr/>
        <a:lstStyle/>
        <a:p>
          <a:endParaRPr lang="es-MX"/>
        </a:p>
      </dgm:t>
    </dgm:pt>
    <dgm:pt modelId="{CAEE3FBA-15A2-461A-9B57-5EE93C56EDF2}" type="pres">
      <dgm:prSet presAssocID="{098BA45F-D603-4CC8-9CE3-590564CCC46B}" presName="connSite1" presStyleCnt="0"/>
      <dgm:spPr/>
    </dgm:pt>
    <dgm:pt modelId="{315186C6-D4FE-4FAF-9DA6-837837D8A262}" type="pres">
      <dgm:prSet presAssocID="{15032951-D8DE-478B-B36C-AB77066D5898}" presName="Name9" presStyleLbl="sibTrans2D1" presStyleIdx="0" presStyleCnt="3"/>
      <dgm:spPr/>
      <dgm:t>
        <a:bodyPr/>
        <a:lstStyle/>
        <a:p>
          <a:endParaRPr lang="es-MX"/>
        </a:p>
      </dgm:t>
    </dgm:pt>
    <dgm:pt modelId="{6BA9DB6E-E821-4F57-8100-D200E34CDA8C}" type="pres">
      <dgm:prSet presAssocID="{4BFC2A6B-2FA2-440F-B464-B43136DC68D9}" presName="composite2" presStyleCnt="0"/>
      <dgm:spPr/>
    </dgm:pt>
    <dgm:pt modelId="{056BD105-07AA-4F56-9B8D-25B1F76C7AAF}" type="pres">
      <dgm:prSet presAssocID="{4BFC2A6B-2FA2-440F-B464-B43136DC68D9}" presName="dummyNode2" presStyleLbl="node1" presStyleIdx="0" presStyleCnt="4"/>
      <dgm:spPr/>
    </dgm:pt>
    <dgm:pt modelId="{06010B6E-7DA9-49C8-A530-4FB9EBF05849}" type="pres">
      <dgm:prSet presAssocID="{4BFC2A6B-2FA2-440F-B464-B43136DC68D9}" presName="childNode2" presStyleLbl="bgAcc1" presStyleIdx="1" presStyleCnt="4">
        <dgm:presLayoutVars>
          <dgm:bulletEnabled val="1"/>
        </dgm:presLayoutVars>
      </dgm:prSet>
      <dgm:spPr/>
      <dgm:t>
        <a:bodyPr/>
        <a:lstStyle/>
        <a:p>
          <a:endParaRPr lang="es-MX"/>
        </a:p>
      </dgm:t>
    </dgm:pt>
    <dgm:pt modelId="{F3AE4241-7C71-426D-9CA2-7A40280D07D3}" type="pres">
      <dgm:prSet presAssocID="{4BFC2A6B-2FA2-440F-B464-B43136DC68D9}" presName="childNode2tx" presStyleLbl="bgAcc1" presStyleIdx="1" presStyleCnt="4">
        <dgm:presLayoutVars>
          <dgm:bulletEnabled val="1"/>
        </dgm:presLayoutVars>
      </dgm:prSet>
      <dgm:spPr/>
      <dgm:t>
        <a:bodyPr/>
        <a:lstStyle/>
        <a:p>
          <a:endParaRPr lang="es-MX"/>
        </a:p>
      </dgm:t>
    </dgm:pt>
    <dgm:pt modelId="{44D5117A-0E38-4616-B41E-AF2F2185FACF}" type="pres">
      <dgm:prSet presAssocID="{4BFC2A6B-2FA2-440F-B464-B43136DC68D9}" presName="parentNode2" presStyleLbl="node1" presStyleIdx="1" presStyleCnt="4">
        <dgm:presLayoutVars>
          <dgm:chMax val="0"/>
          <dgm:bulletEnabled val="1"/>
        </dgm:presLayoutVars>
      </dgm:prSet>
      <dgm:spPr/>
      <dgm:t>
        <a:bodyPr/>
        <a:lstStyle/>
        <a:p>
          <a:endParaRPr lang="es-MX"/>
        </a:p>
      </dgm:t>
    </dgm:pt>
    <dgm:pt modelId="{A4DCC2F7-0375-45BF-97B3-B59D2DE35908}" type="pres">
      <dgm:prSet presAssocID="{4BFC2A6B-2FA2-440F-B464-B43136DC68D9}" presName="connSite2" presStyleCnt="0"/>
      <dgm:spPr/>
    </dgm:pt>
    <dgm:pt modelId="{2FB8A4DE-8A0F-47F1-9161-C26E111A263F}" type="pres">
      <dgm:prSet presAssocID="{871557E4-30B2-4EE2-B578-EDEC9E3EA1B9}" presName="Name18" presStyleLbl="sibTrans2D1" presStyleIdx="1" presStyleCnt="3"/>
      <dgm:spPr/>
      <dgm:t>
        <a:bodyPr/>
        <a:lstStyle/>
        <a:p>
          <a:endParaRPr lang="es-MX"/>
        </a:p>
      </dgm:t>
    </dgm:pt>
    <dgm:pt modelId="{5BBE1735-5A87-4695-99B8-B5BB33EF3A11}" type="pres">
      <dgm:prSet presAssocID="{7CAA8B14-BAE0-45B6-A357-0CDB967FF40B}" presName="composite1" presStyleCnt="0"/>
      <dgm:spPr/>
    </dgm:pt>
    <dgm:pt modelId="{371E7245-02D4-4A8C-A34D-76ACD93FC022}" type="pres">
      <dgm:prSet presAssocID="{7CAA8B14-BAE0-45B6-A357-0CDB967FF40B}" presName="dummyNode1" presStyleLbl="node1" presStyleIdx="1" presStyleCnt="4"/>
      <dgm:spPr/>
    </dgm:pt>
    <dgm:pt modelId="{920CEDBB-5CF4-41E8-839C-388225E142D5}" type="pres">
      <dgm:prSet presAssocID="{7CAA8B14-BAE0-45B6-A357-0CDB967FF40B}" presName="childNode1" presStyleLbl="bgAcc1" presStyleIdx="2" presStyleCnt="4">
        <dgm:presLayoutVars>
          <dgm:bulletEnabled val="1"/>
        </dgm:presLayoutVars>
      </dgm:prSet>
      <dgm:spPr/>
      <dgm:t>
        <a:bodyPr/>
        <a:lstStyle/>
        <a:p>
          <a:endParaRPr lang="es-MX"/>
        </a:p>
      </dgm:t>
    </dgm:pt>
    <dgm:pt modelId="{E41A9B76-CC7D-424C-B9C7-A0AE8B0438B1}" type="pres">
      <dgm:prSet presAssocID="{7CAA8B14-BAE0-45B6-A357-0CDB967FF40B}" presName="childNode1tx" presStyleLbl="bgAcc1" presStyleIdx="2" presStyleCnt="4">
        <dgm:presLayoutVars>
          <dgm:bulletEnabled val="1"/>
        </dgm:presLayoutVars>
      </dgm:prSet>
      <dgm:spPr/>
      <dgm:t>
        <a:bodyPr/>
        <a:lstStyle/>
        <a:p>
          <a:endParaRPr lang="es-MX"/>
        </a:p>
      </dgm:t>
    </dgm:pt>
    <dgm:pt modelId="{BAAF45CC-DB5D-41AB-992B-049A6DEA0095}" type="pres">
      <dgm:prSet presAssocID="{7CAA8B14-BAE0-45B6-A357-0CDB967FF40B}" presName="parentNode1" presStyleLbl="node1" presStyleIdx="2" presStyleCnt="4">
        <dgm:presLayoutVars>
          <dgm:chMax val="1"/>
          <dgm:bulletEnabled val="1"/>
        </dgm:presLayoutVars>
      </dgm:prSet>
      <dgm:spPr/>
      <dgm:t>
        <a:bodyPr/>
        <a:lstStyle/>
        <a:p>
          <a:endParaRPr lang="es-MX"/>
        </a:p>
      </dgm:t>
    </dgm:pt>
    <dgm:pt modelId="{B15B1856-F50C-4361-B7AF-F6F596A1BEA1}" type="pres">
      <dgm:prSet presAssocID="{7CAA8B14-BAE0-45B6-A357-0CDB967FF40B}" presName="connSite1" presStyleCnt="0"/>
      <dgm:spPr/>
    </dgm:pt>
    <dgm:pt modelId="{51F4802B-F824-4C51-A278-9C67C83489DC}" type="pres">
      <dgm:prSet presAssocID="{713950D6-F05F-4392-87F6-F93931037F2C}" presName="Name9" presStyleLbl="sibTrans2D1" presStyleIdx="2" presStyleCnt="3"/>
      <dgm:spPr/>
      <dgm:t>
        <a:bodyPr/>
        <a:lstStyle/>
        <a:p>
          <a:endParaRPr lang="es-MX"/>
        </a:p>
      </dgm:t>
    </dgm:pt>
    <dgm:pt modelId="{A7D7C0DA-C837-443E-B120-54B084E5BE67}" type="pres">
      <dgm:prSet presAssocID="{048EAD63-3D8F-478A-8A4B-1D43E295BF1C}" presName="composite2" presStyleCnt="0"/>
      <dgm:spPr/>
    </dgm:pt>
    <dgm:pt modelId="{3CCD0A8D-2CFC-4C94-A8E9-8A1B1DD1A97F}" type="pres">
      <dgm:prSet presAssocID="{048EAD63-3D8F-478A-8A4B-1D43E295BF1C}" presName="dummyNode2" presStyleLbl="node1" presStyleIdx="2" presStyleCnt="4"/>
      <dgm:spPr/>
    </dgm:pt>
    <dgm:pt modelId="{75276C6B-DD9B-4096-9A02-CF8138C015B9}" type="pres">
      <dgm:prSet presAssocID="{048EAD63-3D8F-478A-8A4B-1D43E295BF1C}" presName="childNode2" presStyleLbl="bgAcc1" presStyleIdx="3" presStyleCnt="4">
        <dgm:presLayoutVars>
          <dgm:bulletEnabled val="1"/>
        </dgm:presLayoutVars>
      </dgm:prSet>
      <dgm:spPr/>
      <dgm:t>
        <a:bodyPr/>
        <a:lstStyle/>
        <a:p>
          <a:endParaRPr lang="es-MX"/>
        </a:p>
      </dgm:t>
    </dgm:pt>
    <dgm:pt modelId="{04C7D0CC-FDFD-4E0B-BD1F-66EB1CCEDDFD}" type="pres">
      <dgm:prSet presAssocID="{048EAD63-3D8F-478A-8A4B-1D43E295BF1C}" presName="childNode2tx" presStyleLbl="bgAcc1" presStyleIdx="3" presStyleCnt="4">
        <dgm:presLayoutVars>
          <dgm:bulletEnabled val="1"/>
        </dgm:presLayoutVars>
      </dgm:prSet>
      <dgm:spPr/>
      <dgm:t>
        <a:bodyPr/>
        <a:lstStyle/>
        <a:p>
          <a:endParaRPr lang="es-MX"/>
        </a:p>
      </dgm:t>
    </dgm:pt>
    <dgm:pt modelId="{E406609C-6BF4-4FD6-9AFA-6EB5375B5CAC}" type="pres">
      <dgm:prSet presAssocID="{048EAD63-3D8F-478A-8A4B-1D43E295BF1C}" presName="parentNode2" presStyleLbl="node1" presStyleIdx="3" presStyleCnt="4">
        <dgm:presLayoutVars>
          <dgm:chMax val="0"/>
          <dgm:bulletEnabled val="1"/>
        </dgm:presLayoutVars>
      </dgm:prSet>
      <dgm:spPr/>
      <dgm:t>
        <a:bodyPr/>
        <a:lstStyle/>
        <a:p>
          <a:endParaRPr lang="es-MX"/>
        </a:p>
      </dgm:t>
    </dgm:pt>
    <dgm:pt modelId="{0D8F16F8-4A64-4569-8DB6-84488272095F}" type="pres">
      <dgm:prSet presAssocID="{048EAD63-3D8F-478A-8A4B-1D43E295BF1C}" presName="connSite2" presStyleCnt="0"/>
      <dgm:spPr/>
    </dgm:pt>
  </dgm:ptLst>
  <dgm:cxnLst>
    <dgm:cxn modelId="{D05D6007-A0D0-46E5-9A2B-DB52126798A5}" srcId="{098BA45F-D603-4CC8-9CE3-590564CCC46B}" destId="{444303F7-CE40-4673-B46E-87697E72B5A5}" srcOrd="0" destOrd="0" parTransId="{8DEF8062-652F-4529-BA1B-947B38D08FF4}" sibTransId="{E621243C-C924-4164-9704-4291EF428BA8}"/>
    <dgm:cxn modelId="{88E035F5-2A1E-41F5-855A-FF5AD32DED26}" type="presOf" srcId="{8C2B0ADB-AB83-451F-89E7-EDE1664C0CC5}" destId="{75276C6B-DD9B-4096-9A02-CF8138C015B9}" srcOrd="0" destOrd="0" presId="urn:microsoft.com/office/officeart/2005/8/layout/hProcess4"/>
    <dgm:cxn modelId="{B3555466-19CA-4674-82D1-324BF6601D35}" type="presOf" srcId="{15032951-D8DE-478B-B36C-AB77066D5898}" destId="{315186C6-D4FE-4FAF-9DA6-837837D8A262}" srcOrd="0" destOrd="0" presId="urn:microsoft.com/office/officeart/2005/8/layout/hProcess4"/>
    <dgm:cxn modelId="{4445A38B-50AD-49DA-B3EF-061A311EAC96}" type="presOf" srcId="{4BFC2A6B-2FA2-440F-B464-B43136DC68D9}" destId="{44D5117A-0E38-4616-B41E-AF2F2185FACF}" srcOrd="0" destOrd="0" presId="urn:microsoft.com/office/officeart/2005/8/layout/hProcess4"/>
    <dgm:cxn modelId="{EAF2F568-0263-4A1A-B39B-4C71B733A61C}" type="presOf" srcId="{7CAA8B14-BAE0-45B6-A357-0CDB967FF40B}" destId="{BAAF45CC-DB5D-41AB-992B-049A6DEA0095}" srcOrd="0" destOrd="0" presId="urn:microsoft.com/office/officeart/2005/8/layout/hProcess4"/>
    <dgm:cxn modelId="{3E279389-689E-49AA-A56C-BF2B295AA4B2}" srcId="{A80B9B05-A289-437F-8123-8D4A88B9D436}" destId="{098BA45F-D603-4CC8-9CE3-590564CCC46B}" srcOrd="0" destOrd="0" parTransId="{A3AE99F5-4663-4250-BF81-2AEA20414513}" sibTransId="{15032951-D8DE-478B-B36C-AB77066D5898}"/>
    <dgm:cxn modelId="{036B8B4F-D74C-4FEC-99E8-8BF7360FCE65}" srcId="{098BA45F-D603-4CC8-9CE3-590564CCC46B}" destId="{EF66A299-2EE1-465F-9C6B-4712B6097444}" srcOrd="1" destOrd="0" parTransId="{224FBECE-409F-480F-A67C-65A8ADF0D837}" sibTransId="{F66629CA-F2EE-4848-B2AE-C05B29ED25C8}"/>
    <dgm:cxn modelId="{AE7C1F97-DCCE-43CA-9E2F-0E4115D44C08}" type="presOf" srcId="{048EAD63-3D8F-478A-8A4B-1D43E295BF1C}" destId="{E406609C-6BF4-4FD6-9AFA-6EB5375B5CAC}" srcOrd="0" destOrd="0" presId="urn:microsoft.com/office/officeart/2005/8/layout/hProcess4"/>
    <dgm:cxn modelId="{735A6DB5-FF80-4D5F-BC6E-34115AC8D534}" type="presOf" srcId="{EF66A299-2EE1-465F-9C6B-4712B6097444}" destId="{DB190A70-C11D-42D4-A478-C4F2F8D24EDF}" srcOrd="1" destOrd="1" presId="urn:microsoft.com/office/officeart/2005/8/layout/hProcess4"/>
    <dgm:cxn modelId="{C6CFE6FA-E382-4ADB-8EF6-CA0340589F77}" srcId="{A80B9B05-A289-437F-8123-8D4A88B9D436}" destId="{7CAA8B14-BAE0-45B6-A357-0CDB967FF40B}" srcOrd="2" destOrd="0" parTransId="{08876B15-9763-40E4-A6E3-DABE049A31C4}" sibTransId="{713950D6-F05F-4392-87F6-F93931037F2C}"/>
    <dgm:cxn modelId="{D12E4BEF-1B32-41FD-9702-2EF668F0D9CD}" type="presOf" srcId="{D66828C8-DADE-4999-BA47-5119B8E8BFDC}" destId="{920CEDBB-5CF4-41E8-839C-388225E142D5}" srcOrd="0" destOrd="0" presId="urn:microsoft.com/office/officeart/2005/8/layout/hProcess4"/>
    <dgm:cxn modelId="{4388F880-C1E3-467A-877F-83629518689D}" type="presOf" srcId="{8C2B0ADB-AB83-451F-89E7-EDE1664C0CC5}" destId="{04C7D0CC-FDFD-4E0B-BD1F-66EB1CCEDDFD}" srcOrd="1" destOrd="0" presId="urn:microsoft.com/office/officeart/2005/8/layout/hProcess4"/>
    <dgm:cxn modelId="{6110068A-069E-459F-87A5-4CBE5A6E6E29}" type="presOf" srcId="{444303F7-CE40-4673-B46E-87697E72B5A5}" destId="{DB190A70-C11D-42D4-A478-C4F2F8D24EDF}" srcOrd="1" destOrd="0" presId="urn:microsoft.com/office/officeart/2005/8/layout/hProcess4"/>
    <dgm:cxn modelId="{59EC3F77-3E60-4F59-861F-E9FE6A465FD8}" srcId="{4BFC2A6B-2FA2-440F-B464-B43136DC68D9}" destId="{B714EC11-BCE4-48DA-A2AC-BE3BD3BB9B1B}" srcOrd="0" destOrd="0" parTransId="{9AA0A6D2-E442-405A-82C5-18D986D7B6D7}" sibTransId="{05DB4086-9C69-40D7-BEDC-FB9CA0D4678C}"/>
    <dgm:cxn modelId="{76A24832-6CEA-40CD-8EE0-3FE0E03D4AA4}" srcId="{A80B9B05-A289-437F-8123-8D4A88B9D436}" destId="{048EAD63-3D8F-478A-8A4B-1D43E295BF1C}" srcOrd="3" destOrd="0" parTransId="{FAA58380-17F5-4AE3-A6FE-B042A08FA399}" sibTransId="{48A00612-5F09-4D1A-9F38-729B5F2E6DBB}"/>
    <dgm:cxn modelId="{4029407F-34FC-46F9-9D60-E3C5EAEC6FA5}" srcId="{048EAD63-3D8F-478A-8A4B-1D43E295BF1C}" destId="{8C2B0ADB-AB83-451F-89E7-EDE1664C0CC5}" srcOrd="0" destOrd="0" parTransId="{76DEDA1E-33D5-423C-83CD-983FBE3B2AF5}" sibTransId="{B8AAD38F-C4A0-479E-9822-DB2769786636}"/>
    <dgm:cxn modelId="{8A0E2D48-04AC-47BE-A6FD-EB008D9CBFA7}" type="presOf" srcId="{098BA45F-D603-4CC8-9CE3-590564CCC46B}" destId="{EB14DA2C-B7DF-45A9-AC62-8FBAC89A86FD}" srcOrd="0" destOrd="0" presId="urn:microsoft.com/office/officeart/2005/8/layout/hProcess4"/>
    <dgm:cxn modelId="{87938B89-2EA7-4C77-B395-39EE192793D8}" type="presOf" srcId="{871557E4-30B2-4EE2-B578-EDEC9E3EA1B9}" destId="{2FB8A4DE-8A0F-47F1-9161-C26E111A263F}" srcOrd="0" destOrd="0" presId="urn:microsoft.com/office/officeart/2005/8/layout/hProcess4"/>
    <dgm:cxn modelId="{AB8BC26E-1FB6-4A10-9C49-AC48B4FE3F9A}" type="presOf" srcId="{B714EC11-BCE4-48DA-A2AC-BE3BD3BB9B1B}" destId="{06010B6E-7DA9-49C8-A530-4FB9EBF05849}" srcOrd="0" destOrd="0" presId="urn:microsoft.com/office/officeart/2005/8/layout/hProcess4"/>
    <dgm:cxn modelId="{CCE79AD6-7C08-4CE8-AE8A-E05EA9EB1B11}" type="presOf" srcId="{713950D6-F05F-4392-87F6-F93931037F2C}" destId="{51F4802B-F824-4C51-A278-9C67C83489DC}" srcOrd="0" destOrd="0" presId="urn:microsoft.com/office/officeart/2005/8/layout/hProcess4"/>
    <dgm:cxn modelId="{500DEA93-73C5-421F-A913-581635FFC609}" type="presOf" srcId="{A80B9B05-A289-437F-8123-8D4A88B9D436}" destId="{35FAD785-9184-44FC-8648-BDA790EE4CF3}" srcOrd="0" destOrd="0" presId="urn:microsoft.com/office/officeart/2005/8/layout/hProcess4"/>
    <dgm:cxn modelId="{BBD23007-9D02-4AA3-BB06-16A70D62125C}" type="presOf" srcId="{D66828C8-DADE-4999-BA47-5119B8E8BFDC}" destId="{E41A9B76-CC7D-424C-B9C7-A0AE8B0438B1}" srcOrd="1" destOrd="0" presId="urn:microsoft.com/office/officeart/2005/8/layout/hProcess4"/>
    <dgm:cxn modelId="{60E64544-0024-439C-8F50-73A81B4A9300}" type="presOf" srcId="{EF66A299-2EE1-465F-9C6B-4712B6097444}" destId="{F0960F57-4BCE-4371-9FBA-D5F992678E4F}" srcOrd="0" destOrd="1" presId="urn:microsoft.com/office/officeart/2005/8/layout/hProcess4"/>
    <dgm:cxn modelId="{8475198D-68FC-4272-80EA-B45A7CEFC7A0}" srcId="{A80B9B05-A289-437F-8123-8D4A88B9D436}" destId="{4BFC2A6B-2FA2-440F-B464-B43136DC68D9}" srcOrd="1" destOrd="0" parTransId="{76777A88-34DE-4B92-8E92-0B773603946A}" sibTransId="{871557E4-30B2-4EE2-B578-EDEC9E3EA1B9}"/>
    <dgm:cxn modelId="{CEBE1D92-EB67-493D-B92C-AA458B51D316}" type="presOf" srcId="{444303F7-CE40-4673-B46E-87697E72B5A5}" destId="{F0960F57-4BCE-4371-9FBA-D5F992678E4F}" srcOrd="0" destOrd="0" presId="urn:microsoft.com/office/officeart/2005/8/layout/hProcess4"/>
    <dgm:cxn modelId="{C21A52C1-86B3-4ADD-BBA4-11B0DB0F6907}" srcId="{7CAA8B14-BAE0-45B6-A357-0CDB967FF40B}" destId="{D66828C8-DADE-4999-BA47-5119B8E8BFDC}" srcOrd="0" destOrd="0" parTransId="{D3D862EB-6D96-4CF7-84CC-DFA18DEAA926}" sibTransId="{C35E86BA-105F-4007-BD38-71595D925465}"/>
    <dgm:cxn modelId="{6E6C6254-180A-47A5-BCAF-02E7DAABFDC5}" type="presOf" srcId="{B714EC11-BCE4-48DA-A2AC-BE3BD3BB9B1B}" destId="{F3AE4241-7C71-426D-9CA2-7A40280D07D3}" srcOrd="1" destOrd="0" presId="urn:microsoft.com/office/officeart/2005/8/layout/hProcess4"/>
    <dgm:cxn modelId="{835BFE5B-0E16-48B8-8A35-765837FF642F}" type="presParOf" srcId="{35FAD785-9184-44FC-8648-BDA790EE4CF3}" destId="{96626333-A110-4873-ADB1-F2B2E078AD7D}" srcOrd="0" destOrd="0" presId="urn:microsoft.com/office/officeart/2005/8/layout/hProcess4"/>
    <dgm:cxn modelId="{561A7905-FD5C-4DF6-89C7-C602471BDC0E}" type="presParOf" srcId="{35FAD785-9184-44FC-8648-BDA790EE4CF3}" destId="{6B8B075A-57A6-4EB3-A109-0D27CB859967}" srcOrd="1" destOrd="0" presId="urn:microsoft.com/office/officeart/2005/8/layout/hProcess4"/>
    <dgm:cxn modelId="{2DF7C417-6726-4EE0-8565-AC16D75E56E6}" type="presParOf" srcId="{35FAD785-9184-44FC-8648-BDA790EE4CF3}" destId="{C9718050-1EA9-42DD-AF42-055C0214AD77}" srcOrd="2" destOrd="0" presId="urn:microsoft.com/office/officeart/2005/8/layout/hProcess4"/>
    <dgm:cxn modelId="{9B6A0E01-686C-47E0-ACB1-659BA36FCF6E}" type="presParOf" srcId="{C9718050-1EA9-42DD-AF42-055C0214AD77}" destId="{28B9A3C7-3624-4295-A1B6-2BA7691874B4}" srcOrd="0" destOrd="0" presId="urn:microsoft.com/office/officeart/2005/8/layout/hProcess4"/>
    <dgm:cxn modelId="{84479FBC-2CDF-4F35-A359-96A156465360}" type="presParOf" srcId="{28B9A3C7-3624-4295-A1B6-2BA7691874B4}" destId="{020DCF8E-6E6F-40F3-8DDD-5CE02CF499FF}" srcOrd="0" destOrd="0" presId="urn:microsoft.com/office/officeart/2005/8/layout/hProcess4"/>
    <dgm:cxn modelId="{1A33951F-3E94-40B2-8754-8877BCBDDAB8}" type="presParOf" srcId="{28B9A3C7-3624-4295-A1B6-2BA7691874B4}" destId="{F0960F57-4BCE-4371-9FBA-D5F992678E4F}" srcOrd="1" destOrd="0" presId="urn:microsoft.com/office/officeart/2005/8/layout/hProcess4"/>
    <dgm:cxn modelId="{51AE8B60-C8B7-4478-8D75-E9D9CBBF9CBD}" type="presParOf" srcId="{28B9A3C7-3624-4295-A1B6-2BA7691874B4}" destId="{DB190A70-C11D-42D4-A478-C4F2F8D24EDF}" srcOrd="2" destOrd="0" presId="urn:microsoft.com/office/officeart/2005/8/layout/hProcess4"/>
    <dgm:cxn modelId="{B584A316-47B7-4C06-A1F1-120A39F2996E}" type="presParOf" srcId="{28B9A3C7-3624-4295-A1B6-2BA7691874B4}" destId="{EB14DA2C-B7DF-45A9-AC62-8FBAC89A86FD}" srcOrd="3" destOrd="0" presId="urn:microsoft.com/office/officeart/2005/8/layout/hProcess4"/>
    <dgm:cxn modelId="{9319E0B5-F82F-4259-BF68-2EB7F8B04472}" type="presParOf" srcId="{28B9A3C7-3624-4295-A1B6-2BA7691874B4}" destId="{CAEE3FBA-15A2-461A-9B57-5EE93C56EDF2}" srcOrd="4" destOrd="0" presId="urn:microsoft.com/office/officeart/2005/8/layout/hProcess4"/>
    <dgm:cxn modelId="{F25F703C-27E3-46A7-91F2-9838DB3AA743}" type="presParOf" srcId="{C9718050-1EA9-42DD-AF42-055C0214AD77}" destId="{315186C6-D4FE-4FAF-9DA6-837837D8A262}" srcOrd="1" destOrd="0" presId="urn:microsoft.com/office/officeart/2005/8/layout/hProcess4"/>
    <dgm:cxn modelId="{C1B1B5DB-B45C-421C-A5CC-8AE15C4118F9}" type="presParOf" srcId="{C9718050-1EA9-42DD-AF42-055C0214AD77}" destId="{6BA9DB6E-E821-4F57-8100-D200E34CDA8C}" srcOrd="2" destOrd="0" presId="urn:microsoft.com/office/officeart/2005/8/layout/hProcess4"/>
    <dgm:cxn modelId="{8A37D0C4-CC2A-4020-8B7B-85A3F88BCEA5}" type="presParOf" srcId="{6BA9DB6E-E821-4F57-8100-D200E34CDA8C}" destId="{056BD105-07AA-4F56-9B8D-25B1F76C7AAF}" srcOrd="0" destOrd="0" presId="urn:microsoft.com/office/officeart/2005/8/layout/hProcess4"/>
    <dgm:cxn modelId="{02A36E42-5F66-4606-B1F5-CF6D13B731CD}" type="presParOf" srcId="{6BA9DB6E-E821-4F57-8100-D200E34CDA8C}" destId="{06010B6E-7DA9-49C8-A530-4FB9EBF05849}" srcOrd="1" destOrd="0" presId="urn:microsoft.com/office/officeart/2005/8/layout/hProcess4"/>
    <dgm:cxn modelId="{A9BDA3A2-CCB6-4504-86F0-797AA05A7190}" type="presParOf" srcId="{6BA9DB6E-E821-4F57-8100-D200E34CDA8C}" destId="{F3AE4241-7C71-426D-9CA2-7A40280D07D3}" srcOrd="2" destOrd="0" presId="urn:microsoft.com/office/officeart/2005/8/layout/hProcess4"/>
    <dgm:cxn modelId="{E234CD8A-CE25-4ABC-A3C6-03ABF1783054}" type="presParOf" srcId="{6BA9DB6E-E821-4F57-8100-D200E34CDA8C}" destId="{44D5117A-0E38-4616-B41E-AF2F2185FACF}" srcOrd="3" destOrd="0" presId="urn:microsoft.com/office/officeart/2005/8/layout/hProcess4"/>
    <dgm:cxn modelId="{7A3E6022-6B7B-4044-8FEA-6A4504BBE3F0}" type="presParOf" srcId="{6BA9DB6E-E821-4F57-8100-D200E34CDA8C}" destId="{A4DCC2F7-0375-45BF-97B3-B59D2DE35908}" srcOrd="4" destOrd="0" presId="urn:microsoft.com/office/officeart/2005/8/layout/hProcess4"/>
    <dgm:cxn modelId="{7953DD6C-53C1-4B56-881B-A5BE99BAB9EA}" type="presParOf" srcId="{C9718050-1EA9-42DD-AF42-055C0214AD77}" destId="{2FB8A4DE-8A0F-47F1-9161-C26E111A263F}" srcOrd="3" destOrd="0" presId="urn:microsoft.com/office/officeart/2005/8/layout/hProcess4"/>
    <dgm:cxn modelId="{E90B06EF-FC87-486E-8E8B-035481C32166}" type="presParOf" srcId="{C9718050-1EA9-42DD-AF42-055C0214AD77}" destId="{5BBE1735-5A87-4695-99B8-B5BB33EF3A11}" srcOrd="4" destOrd="0" presId="urn:microsoft.com/office/officeart/2005/8/layout/hProcess4"/>
    <dgm:cxn modelId="{A4B5BD0B-E0C5-4D8C-82E2-2C0B2F350E3D}" type="presParOf" srcId="{5BBE1735-5A87-4695-99B8-B5BB33EF3A11}" destId="{371E7245-02D4-4A8C-A34D-76ACD93FC022}" srcOrd="0" destOrd="0" presId="urn:microsoft.com/office/officeart/2005/8/layout/hProcess4"/>
    <dgm:cxn modelId="{8F54D82F-A597-41CB-B37F-88DB0227A81A}" type="presParOf" srcId="{5BBE1735-5A87-4695-99B8-B5BB33EF3A11}" destId="{920CEDBB-5CF4-41E8-839C-388225E142D5}" srcOrd="1" destOrd="0" presId="urn:microsoft.com/office/officeart/2005/8/layout/hProcess4"/>
    <dgm:cxn modelId="{F509B4A1-3633-4915-9979-8E4ABD6A884F}" type="presParOf" srcId="{5BBE1735-5A87-4695-99B8-B5BB33EF3A11}" destId="{E41A9B76-CC7D-424C-B9C7-A0AE8B0438B1}" srcOrd="2" destOrd="0" presId="urn:microsoft.com/office/officeart/2005/8/layout/hProcess4"/>
    <dgm:cxn modelId="{89188917-482B-474F-B984-74A498F7EED9}" type="presParOf" srcId="{5BBE1735-5A87-4695-99B8-B5BB33EF3A11}" destId="{BAAF45CC-DB5D-41AB-992B-049A6DEA0095}" srcOrd="3" destOrd="0" presId="urn:microsoft.com/office/officeart/2005/8/layout/hProcess4"/>
    <dgm:cxn modelId="{4613FE84-858C-4C97-AE18-74A7E938513F}" type="presParOf" srcId="{5BBE1735-5A87-4695-99B8-B5BB33EF3A11}" destId="{B15B1856-F50C-4361-B7AF-F6F596A1BEA1}" srcOrd="4" destOrd="0" presId="urn:microsoft.com/office/officeart/2005/8/layout/hProcess4"/>
    <dgm:cxn modelId="{A747B299-43FC-4F58-BEF0-012D40B73621}" type="presParOf" srcId="{C9718050-1EA9-42DD-AF42-055C0214AD77}" destId="{51F4802B-F824-4C51-A278-9C67C83489DC}" srcOrd="5" destOrd="0" presId="urn:microsoft.com/office/officeart/2005/8/layout/hProcess4"/>
    <dgm:cxn modelId="{26EC1832-989C-40F2-AB25-593A8BA56DEB}" type="presParOf" srcId="{C9718050-1EA9-42DD-AF42-055C0214AD77}" destId="{A7D7C0DA-C837-443E-B120-54B084E5BE67}" srcOrd="6" destOrd="0" presId="urn:microsoft.com/office/officeart/2005/8/layout/hProcess4"/>
    <dgm:cxn modelId="{C065F907-167C-4AC1-96A9-963BE5E41643}" type="presParOf" srcId="{A7D7C0DA-C837-443E-B120-54B084E5BE67}" destId="{3CCD0A8D-2CFC-4C94-A8E9-8A1B1DD1A97F}" srcOrd="0" destOrd="0" presId="urn:microsoft.com/office/officeart/2005/8/layout/hProcess4"/>
    <dgm:cxn modelId="{8FDDD9A3-6471-4837-8AF4-D3360BDA7B24}" type="presParOf" srcId="{A7D7C0DA-C837-443E-B120-54B084E5BE67}" destId="{75276C6B-DD9B-4096-9A02-CF8138C015B9}" srcOrd="1" destOrd="0" presId="urn:microsoft.com/office/officeart/2005/8/layout/hProcess4"/>
    <dgm:cxn modelId="{3CF2D786-B818-4B96-A976-E325956911FD}" type="presParOf" srcId="{A7D7C0DA-C837-443E-B120-54B084E5BE67}" destId="{04C7D0CC-FDFD-4E0B-BD1F-66EB1CCEDDFD}" srcOrd="2" destOrd="0" presId="urn:microsoft.com/office/officeart/2005/8/layout/hProcess4"/>
    <dgm:cxn modelId="{33D63D49-768D-4C08-ABBF-83430B85BDE2}" type="presParOf" srcId="{A7D7C0DA-C837-443E-B120-54B084E5BE67}" destId="{E406609C-6BF4-4FD6-9AFA-6EB5375B5CAC}" srcOrd="3" destOrd="0" presId="urn:microsoft.com/office/officeart/2005/8/layout/hProcess4"/>
    <dgm:cxn modelId="{E1093D20-1FF5-4C39-B14E-D759592F0982}" type="presParOf" srcId="{A7D7C0DA-C837-443E-B120-54B084E5BE67}" destId="{0D8F16F8-4A64-4569-8DB6-84488272095F}"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D7C8B-0B3D-49E2-9029-226F830DEA2A}">
      <dsp:nvSpPr>
        <dsp:cNvPr id="0" name=""/>
        <dsp:cNvSpPr/>
      </dsp:nvSpPr>
      <dsp:spPr>
        <a:xfrm>
          <a:off x="899" y="555572"/>
          <a:ext cx="1753759" cy="1753759"/>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6515" tIns="17780" rIns="96515" bIns="17780" numCol="1" spcCol="1270" anchor="ctr" anchorCtr="0">
          <a:noAutofit/>
        </a:bodyPr>
        <a:lstStyle/>
        <a:p>
          <a:pPr lvl="0" algn="ctr" defTabSz="622300">
            <a:lnSpc>
              <a:spcPct val="90000"/>
            </a:lnSpc>
            <a:spcBef>
              <a:spcPct val="0"/>
            </a:spcBef>
            <a:spcAft>
              <a:spcPct val="35000"/>
            </a:spcAft>
          </a:pPr>
          <a:r>
            <a:rPr lang="es-MX" sz="1400" kern="1200" dirty="0"/>
            <a:t>Conductual</a:t>
          </a:r>
        </a:p>
      </dsp:txBody>
      <dsp:txXfrm>
        <a:off x="257731" y="812404"/>
        <a:ext cx="1240095" cy="1240095"/>
      </dsp:txXfrm>
    </dsp:sp>
    <dsp:sp modelId="{4A6E8C8E-2207-457C-B255-A1482C2A3387}">
      <dsp:nvSpPr>
        <dsp:cNvPr id="0" name=""/>
        <dsp:cNvSpPr/>
      </dsp:nvSpPr>
      <dsp:spPr>
        <a:xfrm>
          <a:off x="1403906" y="555572"/>
          <a:ext cx="1753759" cy="1753759"/>
        </a:xfrm>
        <a:prstGeom prst="ellipse">
          <a:avLst/>
        </a:prstGeom>
        <a:solidFill>
          <a:schemeClr val="accent4">
            <a:alpha val="50000"/>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6515" tIns="17780" rIns="96515" bIns="17780" numCol="1" spcCol="1270" anchor="ctr" anchorCtr="0">
          <a:noAutofit/>
        </a:bodyPr>
        <a:lstStyle/>
        <a:p>
          <a:pPr lvl="0" algn="ctr" defTabSz="622300">
            <a:lnSpc>
              <a:spcPct val="90000"/>
            </a:lnSpc>
            <a:spcBef>
              <a:spcPct val="0"/>
            </a:spcBef>
            <a:spcAft>
              <a:spcPct val="35000"/>
            </a:spcAft>
          </a:pPr>
          <a:r>
            <a:rPr lang="es-MX" sz="1400" kern="1200" dirty="0"/>
            <a:t>Afectiva</a:t>
          </a:r>
        </a:p>
      </dsp:txBody>
      <dsp:txXfrm>
        <a:off x="1660738" y="812404"/>
        <a:ext cx="1240095" cy="1240095"/>
      </dsp:txXfrm>
    </dsp:sp>
    <dsp:sp modelId="{AC62A7C9-5088-4499-9FA1-69AA2FA540E7}">
      <dsp:nvSpPr>
        <dsp:cNvPr id="0" name=""/>
        <dsp:cNvSpPr/>
      </dsp:nvSpPr>
      <dsp:spPr>
        <a:xfrm>
          <a:off x="2806913" y="555572"/>
          <a:ext cx="1753759" cy="1753759"/>
        </a:xfrm>
        <a:prstGeom prst="ellipse">
          <a:avLst/>
        </a:prstGeom>
        <a:solidFill>
          <a:schemeClr val="accent4">
            <a:alpha val="50000"/>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6515" tIns="17780" rIns="96515" bIns="17780" numCol="1" spcCol="1270" anchor="ctr" anchorCtr="0">
          <a:noAutofit/>
        </a:bodyPr>
        <a:lstStyle/>
        <a:p>
          <a:pPr lvl="0" algn="ctr" defTabSz="622300">
            <a:lnSpc>
              <a:spcPct val="90000"/>
            </a:lnSpc>
            <a:spcBef>
              <a:spcPct val="0"/>
            </a:spcBef>
            <a:spcAft>
              <a:spcPct val="35000"/>
            </a:spcAft>
          </a:pPr>
          <a:r>
            <a:rPr lang="es-MX" sz="1400" kern="1200" dirty="0"/>
            <a:t>Somática</a:t>
          </a:r>
        </a:p>
      </dsp:txBody>
      <dsp:txXfrm>
        <a:off x="3063745" y="812404"/>
        <a:ext cx="1240095" cy="1240095"/>
      </dsp:txXfrm>
    </dsp:sp>
    <dsp:sp modelId="{38617000-2876-4DE0-8B8A-821BF59CE95D}">
      <dsp:nvSpPr>
        <dsp:cNvPr id="0" name=""/>
        <dsp:cNvSpPr/>
      </dsp:nvSpPr>
      <dsp:spPr>
        <a:xfrm>
          <a:off x="4209921" y="555572"/>
          <a:ext cx="1753759" cy="1753759"/>
        </a:xfrm>
        <a:prstGeom prst="ellipse">
          <a:avLst/>
        </a:prstGeom>
        <a:solidFill>
          <a:schemeClr val="accent4">
            <a:alpha val="50000"/>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6515" tIns="17780" rIns="96515" bIns="17780" numCol="1" spcCol="1270" anchor="ctr" anchorCtr="0">
          <a:noAutofit/>
        </a:bodyPr>
        <a:lstStyle/>
        <a:p>
          <a:pPr lvl="0" algn="ctr" defTabSz="622300">
            <a:lnSpc>
              <a:spcPct val="90000"/>
            </a:lnSpc>
            <a:spcBef>
              <a:spcPct val="0"/>
            </a:spcBef>
            <a:spcAft>
              <a:spcPct val="35000"/>
            </a:spcAft>
          </a:pPr>
          <a:r>
            <a:rPr lang="es-MX" sz="1400" kern="1200" dirty="0"/>
            <a:t>Interpersonal</a:t>
          </a:r>
        </a:p>
      </dsp:txBody>
      <dsp:txXfrm>
        <a:off x="4466753" y="812404"/>
        <a:ext cx="1240095" cy="1240095"/>
      </dsp:txXfrm>
    </dsp:sp>
    <dsp:sp modelId="{939FF183-F7DE-4B90-9927-EEC67D82FF96}">
      <dsp:nvSpPr>
        <dsp:cNvPr id="0" name=""/>
        <dsp:cNvSpPr/>
      </dsp:nvSpPr>
      <dsp:spPr>
        <a:xfrm>
          <a:off x="5612928" y="555572"/>
          <a:ext cx="1753759" cy="1753759"/>
        </a:xfrm>
        <a:prstGeom prst="ellipse">
          <a:avLst/>
        </a:prstGeom>
        <a:solidFill>
          <a:schemeClr val="accent4">
            <a:alpha val="50000"/>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6515" tIns="17780" rIns="96515" bIns="17780" numCol="1" spcCol="1270" anchor="ctr" anchorCtr="0">
          <a:noAutofit/>
        </a:bodyPr>
        <a:lstStyle/>
        <a:p>
          <a:pPr lvl="0" algn="ctr" defTabSz="622300">
            <a:lnSpc>
              <a:spcPct val="90000"/>
            </a:lnSpc>
            <a:spcBef>
              <a:spcPct val="0"/>
            </a:spcBef>
            <a:spcAft>
              <a:spcPct val="35000"/>
            </a:spcAft>
          </a:pPr>
          <a:r>
            <a:rPr lang="es-MX" sz="1400" kern="1200" dirty="0"/>
            <a:t>Cognoscitiva</a:t>
          </a:r>
        </a:p>
      </dsp:txBody>
      <dsp:txXfrm>
        <a:off x="5869760" y="812404"/>
        <a:ext cx="1240095" cy="12400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C1716-CED7-4106-A420-CDE77FA4A0D9}">
      <dsp:nvSpPr>
        <dsp:cNvPr id="0" name=""/>
        <dsp:cNvSpPr/>
      </dsp:nvSpPr>
      <dsp:spPr>
        <a:xfrm>
          <a:off x="2862262" y="1309303"/>
          <a:ext cx="162044" cy="2797975"/>
        </a:xfrm>
        <a:custGeom>
          <a:avLst/>
          <a:gdLst/>
          <a:ahLst/>
          <a:cxnLst/>
          <a:rect l="0" t="0" r="0" b="0"/>
          <a:pathLst>
            <a:path>
              <a:moveTo>
                <a:pt x="0" y="0"/>
              </a:moveTo>
              <a:lnTo>
                <a:pt x="0" y="2797975"/>
              </a:lnTo>
              <a:lnTo>
                <a:pt x="162044" y="279797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8E8E14-AF13-43F9-9AE9-BB044A51ACD8}">
      <dsp:nvSpPr>
        <dsp:cNvPr id="0" name=""/>
        <dsp:cNvSpPr/>
      </dsp:nvSpPr>
      <dsp:spPr>
        <a:xfrm>
          <a:off x="2862262" y="1309303"/>
          <a:ext cx="162044" cy="2030963"/>
        </a:xfrm>
        <a:custGeom>
          <a:avLst/>
          <a:gdLst/>
          <a:ahLst/>
          <a:cxnLst/>
          <a:rect l="0" t="0" r="0" b="0"/>
          <a:pathLst>
            <a:path>
              <a:moveTo>
                <a:pt x="0" y="0"/>
              </a:moveTo>
              <a:lnTo>
                <a:pt x="0" y="2030963"/>
              </a:lnTo>
              <a:lnTo>
                <a:pt x="162044" y="203096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ECAA8E-C3FC-4D6A-911C-8E502598782D}">
      <dsp:nvSpPr>
        <dsp:cNvPr id="0" name=""/>
        <dsp:cNvSpPr/>
      </dsp:nvSpPr>
      <dsp:spPr>
        <a:xfrm>
          <a:off x="2862262" y="1309303"/>
          <a:ext cx="162044" cy="1263950"/>
        </a:xfrm>
        <a:custGeom>
          <a:avLst/>
          <a:gdLst/>
          <a:ahLst/>
          <a:cxnLst/>
          <a:rect l="0" t="0" r="0" b="0"/>
          <a:pathLst>
            <a:path>
              <a:moveTo>
                <a:pt x="0" y="0"/>
              </a:moveTo>
              <a:lnTo>
                <a:pt x="0" y="1263950"/>
              </a:lnTo>
              <a:lnTo>
                <a:pt x="162044" y="12639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1C7124-2970-454D-BBD9-A8DC2375A6C9}">
      <dsp:nvSpPr>
        <dsp:cNvPr id="0" name=""/>
        <dsp:cNvSpPr/>
      </dsp:nvSpPr>
      <dsp:spPr>
        <a:xfrm>
          <a:off x="2862262" y="1309303"/>
          <a:ext cx="162044" cy="496937"/>
        </a:xfrm>
        <a:custGeom>
          <a:avLst/>
          <a:gdLst/>
          <a:ahLst/>
          <a:cxnLst/>
          <a:rect l="0" t="0" r="0" b="0"/>
          <a:pathLst>
            <a:path>
              <a:moveTo>
                <a:pt x="0" y="0"/>
              </a:moveTo>
              <a:lnTo>
                <a:pt x="0" y="496937"/>
              </a:lnTo>
              <a:lnTo>
                <a:pt x="162044" y="49693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A330F9-4698-4213-BC18-1B695D15AE90}">
      <dsp:nvSpPr>
        <dsp:cNvPr id="0" name=""/>
        <dsp:cNvSpPr/>
      </dsp:nvSpPr>
      <dsp:spPr>
        <a:xfrm>
          <a:off x="1987220" y="542290"/>
          <a:ext cx="1307162" cy="226862"/>
        </a:xfrm>
        <a:custGeom>
          <a:avLst/>
          <a:gdLst/>
          <a:ahLst/>
          <a:cxnLst/>
          <a:rect l="0" t="0" r="0" b="0"/>
          <a:pathLst>
            <a:path>
              <a:moveTo>
                <a:pt x="0" y="0"/>
              </a:moveTo>
              <a:lnTo>
                <a:pt x="0" y="113431"/>
              </a:lnTo>
              <a:lnTo>
                <a:pt x="1307162" y="113431"/>
              </a:lnTo>
              <a:lnTo>
                <a:pt x="1307162" y="22686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360DDC-9D49-4090-83DF-7E005143DC7A}">
      <dsp:nvSpPr>
        <dsp:cNvPr id="0" name=""/>
        <dsp:cNvSpPr/>
      </dsp:nvSpPr>
      <dsp:spPr>
        <a:xfrm>
          <a:off x="1941500" y="542290"/>
          <a:ext cx="91440" cy="226862"/>
        </a:xfrm>
        <a:custGeom>
          <a:avLst/>
          <a:gdLst/>
          <a:ahLst/>
          <a:cxnLst/>
          <a:rect l="0" t="0" r="0" b="0"/>
          <a:pathLst>
            <a:path>
              <a:moveTo>
                <a:pt x="45720" y="0"/>
              </a:moveTo>
              <a:lnTo>
                <a:pt x="45720" y="22686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7A2644-7C7D-4556-95E1-2137BF89BDC4}">
      <dsp:nvSpPr>
        <dsp:cNvPr id="0" name=""/>
        <dsp:cNvSpPr/>
      </dsp:nvSpPr>
      <dsp:spPr>
        <a:xfrm>
          <a:off x="247937" y="1309303"/>
          <a:ext cx="162044" cy="1263950"/>
        </a:xfrm>
        <a:custGeom>
          <a:avLst/>
          <a:gdLst/>
          <a:ahLst/>
          <a:cxnLst/>
          <a:rect l="0" t="0" r="0" b="0"/>
          <a:pathLst>
            <a:path>
              <a:moveTo>
                <a:pt x="0" y="0"/>
              </a:moveTo>
              <a:lnTo>
                <a:pt x="0" y="1263950"/>
              </a:lnTo>
              <a:lnTo>
                <a:pt x="162044" y="12639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F4727D-2F47-433B-B9CF-2DD70BD0A89E}">
      <dsp:nvSpPr>
        <dsp:cNvPr id="0" name=""/>
        <dsp:cNvSpPr/>
      </dsp:nvSpPr>
      <dsp:spPr>
        <a:xfrm>
          <a:off x="247937" y="1309303"/>
          <a:ext cx="162044" cy="496937"/>
        </a:xfrm>
        <a:custGeom>
          <a:avLst/>
          <a:gdLst/>
          <a:ahLst/>
          <a:cxnLst/>
          <a:rect l="0" t="0" r="0" b="0"/>
          <a:pathLst>
            <a:path>
              <a:moveTo>
                <a:pt x="0" y="0"/>
              </a:moveTo>
              <a:lnTo>
                <a:pt x="0" y="496937"/>
              </a:lnTo>
              <a:lnTo>
                <a:pt x="162044" y="49693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80A9F-51EE-419D-9D6D-1A885494927E}">
      <dsp:nvSpPr>
        <dsp:cNvPr id="0" name=""/>
        <dsp:cNvSpPr/>
      </dsp:nvSpPr>
      <dsp:spPr>
        <a:xfrm>
          <a:off x="680057" y="542290"/>
          <a:ext cx="1307162" cy="226862"/>
        </a:xfrm>
        <a:custGeom>
          <a:avLst/>
          <a:gdLst/>
          <a:ahLst/>
          <a:cxnLst/>
          <a:rect l="0" t="0" r="0" b="0"/>
          <a:pathLst>
            <a:path>
              <a:moveTo>
                <a:pt x="1307162" y="0"/>
              </a:moveTo>
              <a:lnTo>
                <a:pt x="1307162" y="113431"/>
              </a:lnTo>
              <a:lnTo>
                <a:pt x="0" y="113431"/>
              </a:lnTo>
              <a:lnTo>
                <a:pt x="0" y="22686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66A82D-45B8-4C6D-84A3-237E634307B4}">
      <dsp:nvSpPr>
        <dsp:cNvPr id="0" name=""/>
        <dsp:cNvSpPr/>
      </dsp:nvSpPr>
      <dsp:spPr>
        <a:xfrm>
          <a:off x="1447070" y="2140"/>
          <a:ext cx="1080299" cy="540149"/>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MX" sz="1300" b="1" kern="1200" dirty="0"/>
            <a:t>Evento</a:t>
          </a:r>
        </a:p>
      </dsp:txBody>
      <dsp:txXfrm>
        <a:off x="1447070" y="2140"/>
        <a:ext cx="1080299" cy="540149"/>
      </dsp:txXfrm>
    </dsp:sp>
    <dsp:sp modelId="{76BBF0C1-EC3C-4ADA-8216-EF35C45AC405}">
      <dsp:nvSpPr>
        <dsp:cNvPr id="0" name=""/>
        <dsp:cNvSpPr/>
      </dsp:nvSpPr>
      <dsp:spPr>
        <a:xfrm>
          <a:off x="139907" y="769153"/>
          <a:ext cx="1080299" cy="54014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MX" sz="1300" kern="1200" dirty="0"/>
            <a:t>Pre impacto</a:t>
          </a:r>
        </a:p>
      </dsp:txBody>
      <dsp:txXfrm>
        <a:off x="139907" y="769153"/>
        <a:ext cx="1080299" cy="540149"/>
      </dsp:txXfrm>
    </dsp:sp>
    <dsp:sp modelId="{A793DD6D-4333-4540-8ABA-B5185A441D9E}">
      <dsp:nvSpPr>
        <dsp:cNvPr id="0" name=""/>
        <dsp:cNvSpPr/>
      </dsp:nvSpPr>
      <dsp:spPr>
        <a:xfrm>
          <a:off x="409982" y="1536166"/>
          <a:ext cx="1080299" cy="540149"/>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MX" sz="1300" kern="1200" dirty="0"/>
            <a:t>Fase Pre Impacto</a:t>
          </a:r>
        </a:p>
      </dsp:txBody>
      <dsp:txXfrm>
        <a:off x="409982" y="1536166"/>
        <a:ext cx="1080299" cy="540149"/>
      </dsp:txXfrm>
    </dsp:sp>
    <dsp:sp modelId="{37EAC2A7-F555-474F-9A76-B9FD76617846}">
      <dsp:nvSpPr>
        <dsp:cNvPr id="0" name=""/>
        <dsp:cNvSpPr/>
      </dsp:nvSpPr>
      <dsp:spPr>
        <a:xfrm>
          <a:off x="409982" y="2303178"/>
          <a:ext cx="1080299" cy="540149"/>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MX" sz="1300" kern="1200" dirty="0"/>
            <a:t>Fase Alerta</a:t>
          </a:r>
        </a:p>
      </dsp:txBody>
      <dsp:txXfrm>
        <a:off x="409982" y="2303178"/>
        <a:ext cx="1080299" cy="540149"/>
      </dsp:txXfrm>
    </dsp:sp>
    <dsp:sp modelId="{80F2316B-CC7C-4E8E-A6BF-FE79AE689690}">
      <dsp:nvSpPr>
        <dsp:cNvPr id="0" name=""/>
        <dsp:cNvSpPr/>
      </dsp:nvSpPr>
      <dsp:spPr>
        <a:xfrm>
          <a:off x="1447070" y="769153"/>
          <a:ext cx="1080299" cy="54014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MX" sz="1300" kern="1200" dirty="0"/>
            <a:t>Impacto</a:t>
          </a:r>
        </a:p>
      </dsp:txBody>
      <dsp:txXfrm>
        <a:off x="1447070" y="769153"/>
        <a:ext cx="1080299" cy="540149"/>
      </dsp:txXfrm>
    </dsp:sp>
    <dsp:sp modelId="{CCC12D61-0866-464F-B4FE-C368A646BFFE}">
      <dsp:nvSpPr>
        <dsp:cNvPr id="0" name=""/>
        <dsp:cNvSpPr/>
      </dsp:nvSpPr>
      <dsp:spPr>
        <a:xfrm>
          <a:off x="2754232" y="769153"/>
          <a:ext cx="1080299" cy="54014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MX" sz="1300" kern="1200" dirty="0"/>
            <a:t>Post impacto</a:t>
          </a:r>
        </a:p>
      </dsp:txBody>
      <dsp:txXfrm>
        <a:off x="2754232" y="769153"/>
        <a:ext cx="1080299" cy="540149"/>
      </dsp:txXfrm>
    </dsp:sp>
    <dsp:sp modelId="{3CDB945B-91F8-4A27-A09E-3CE51758711B}">
      <dsp:nvSpPr>
        <dsp:cNvPr id="0" name=""/>
        <dsp:cNvSpPr/>
      </dsp:nvSpPr>
      <dsp:spPr>
        <a:xfrm>
          <a:off x="3024307" y="1536166"/>
          <a:ext cx="1080299" cy="540149"/>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MX" sz="1300" kern="1200" dirty="0"/>
            <a:t>Fase Heroica</a:t>
          </a:r>
        </a:p>
      </dsp:txBody>
      <dsp:txXfrm>
        <a:off x="3024307" y="1536166"/>
        <a:ext cx="1080299" cy="540149"/>
      </dsp:txXfrm>
    </dsp:sp>
    <dsp:sp modelId="{ED0A9ECB-D698-4A3C-88A5-33617AC5AEA6}">
      <dsp:nvSpPr>
        <dsp:cNvPr id="0" name=""/>
        <dsp:cNvSpPr/>
      </dsp:nvSpPr>
      <dsp:spPr>
        <a:xfrm>
          <a:off x="3024307" y="2303178"/>
          <a:ext cx="1080299" cy="540149"/>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MX" sz="1300" kern="1200" dirty="0"/>
            <a:t>Fase de Luna de Miel</a:t>
          </a:r>
        </a:p>
      </dsp:txBody>
      <dsp:txXfrm>
        <a:off x="3024307" y="2303178"/>
        <a:ext cx="1080299" cy="540149"/>
      </dsp:txXfrm>
    </dsp:sp>
    <dsp:sp modelId="{A5F99661-8D02-41C7-A3A1-30C32AFD1DD6}">
      <dsp:nvSpPr>
        <dsp:cNvPr id="0" name=""/>
        <dsp:cNvSpPr/>
      </dsp:nvSpPr>
      <dsp:spPr>
        <a:xfrm>
          <a:off x="3024307" y="3070191"/>
          <a:ext cx="1080299" cy="540149"/>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MX" sz="1300" kern="1200" dirty="0"/>
            <a:t>Fase de Desilusión</a:t>
          </a:r>
        </a:p>
      </dsp:txBody>
      <dsp:txXfrm>
        <a:off x="3024307" y="3070191"/>
        <a:ext cx="1080299" cy="540149"/>
      </dsp:txXfrm>
    </dsp:sp>
    <dsp:sp modelId="{E1ED49C8-C121-42EA-968C-6DB26C1C6B3D}">
      <dsp:nvSpPr>
        <dsp:cNvPr id="0" name=""/>
        <dsp:cNvSpPr/>
      </dsp:nvSpPr>
      <dsp:spPr>
        <a:xfrm>
          <a:off x="3024307" y="3837204"/>
          <a:ext cx="1080299" cy="540149"/>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MX" sz="1300" kern="1200" dirty="0"/>
            <a:t>Fase de Reconstrucción</a:t>
          </a:r>
        </a:p>
      </dsp:txBody>
      <dsp:txXfrm>
        <a:off x="3024307" y="3837204"/>
        <a:ext cx="1080299" cy="540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0F57-4BCE-4371-9FBA-D5F992678E4F}">
      <dsp:nvSpPr>
        <dsp:cNvPr id="0" name=""/>
        <dsp:cNvSpPr/>
      </dsp:nvSpPr>
      <dsp:spPr>
        <a:xfrm>
          <a:off x="941" y="1552667"/>
          <a:ext cx="1658284" cy="136773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endParaRPr lang="es-MX" sz="1500" kern="1200" dirty="0"/>
        </a:p>
        <a:p>
          <a:pPr marL="114300" lvl="1" indent="-114300" algn="l" defTabSz="666750">
            <a:lnSpc>
              <a:spcPct val="90000"/>
            </a:lnSpc>
            <a:spcBef>
              <a:spcPct val="0"/>
            </a:spcBef>
            <a:spcAft>
              <a:spcPct val="15000"/>
            </a:spcAft>
            <a:buChar char="••"/>
          </a:pPr>
          <a:r>
            <a:rPr lang="es-MX" sz="1500" kern="1200" dirty="0"/>
            <a:t>Estar alerta de la situación</a:t>
          </a:r>
        </a:p>
      </dsp:txBody>
      <dsp:txXfrm>
        <a:off x="32416" y="1584142"/>
        <a:ext cx="1595334" cy="1011701"/>
      </dsp:txXfrm>
    </dsp:sp>
    <dsp:sp modelId="{315186C6-D4FE-4FAF-9DA6-837837D8A262}">
      <dsp:nvSpPr>
        <dsp:cNvPr id="0" name=""/>
        <dsp:cNvSpPr/>
      </dsp:nvSpPr>
      <dsp:spPr>
        <a:xfrm>
          <a:off x="939184" y="1901155"/>
          <a:ext cx="1795193" cy="1795193"/>
        </a:xfrm>
        <a:prstGeom prst="leftCircularArrow">
          <a:avLst>
            <a:gd name="adj1" fmla="val 2969"/>
            <a:gd name="adj2" fmla="val 363727"/>
            <a:gd name="adj3" fmla="val 2139238"/>
            <a:gd name="adj4" fmla="val 9024489"/>
            <a:gd name="adj5" fmla="val 346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14DA2C-B7DF-45A9-AC62-8FBAC89A86FD}">
      <dsp:nvSpPr>
        <dsp:cNvPr id="0" name=""/>
        <dsp:cNvSpPr/>
      </dsp:nvSpPr>
      <dsp:spPr>
        <a:xfrm>
          <a:off x="369449" y="2627318"/>
          <a:ext cx="1474030" cy="58617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MX" sz="2800" kern="1200" dirty="0"/>
            <a:t>Observar</a:t>
          </a:r>
        </a:p>
      </dsp:txBody>
      <dsp:txXfrm>
        <a:off x="386617" y="2644486"/>
        <a:ext cx="1439694" cy="551837"/>
      </dsp:txXfrm>
    </dsp:sp>
    <dsp:sp modelId="{06010B6E-7DA9-49C8-A530-4FB9EBF05849}">
      <dsp:nvSpPr>
        <dsp:cNvPr id="0" name=""/>
        <dsp:cNvSpPr/>
      </dsp:nvSpPr>
      <dsp:spPr>
        <a:xfrm>
          <a:off x="2097250" y="1552667"/>
          <a:ext cx="1658284" cy="136773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s-MX" sz="1500" kern="1200" dirty="0"/>
            <a:t>Orientarlos a tomar medidas para salvaguardar su integridad</a:t>
          </a:r>
        </a:p>
      </dsp:txBody>
      <dsp:txXfrm>
        <a:off x="2128725" y="1877229"/>
        <a:ext cx="1595334" cy="1011701"/>
      </dsp:txXfrm>
    </dsp:sp>
    <dsp:sp modelId="{2FB8A4DE-8A0F-47F1-9161-C26E111A263F}">
      <dsp:nvSpPr>
        <dsp:cNvPr id="0" name=""/>
        <dsp:cNvSpPr/>
      </dsp:nvSpPr>
      <dsp:spPr>
        <a:xfrm>
          <a:off x="3021674" y="723096"/>
          <a:ext cx="2007085" cy="2007085"/>
        </a:xfrm>
        <a:prstGeom prst="circularArrow">
          <a:avLst>
            <a:gd name="adj1" fmla="val 2655"/>
            <a:gd name="adj2" fmla="val 322952"/>
            <a:gd name="adj3" fmla="val 19501537"/>
            <a:gd name="adj4" fmla="val 12575511"/>
            <a:gd name="adj5" fmla="val 3098"/>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D5117A-0E38-4616-B41E-AF2F2185FACF}">
      <dsp:nvSpPr>
        <dsp:cNvPr id="0" name=""/>
        <dsp:cNvSpPr/>
      </dsp:nvSpPr>
      <dsp:spPr>
        <a:xfrm>
          <a:off x="2465758" y="1259580"/>
          <a:ext cx="1474030" cy="586173"/>
        </a:xfrm>
        <a:prstGeom prst="roundRect">
          <a:avLst>
            <a:gd name="adj" fmla="val 1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MX" sz="2800" kern="1200" dirty="0"/>
            <a:t>Proteger</a:t>
          </a:r>
        </a:p>
      </dsp:txBody>
      <dsp:txXfrm>
        <a:off x="2482926" y="1276748"/>
        <a:ext cx="1439694" cy="551837"/>
      </dsp:txXfrm>
    </dsp:sp>
    <dsp:sp modelId="{920CEDBB-5CF4-41E8-839C-388225E142D5}">
      <dsp:nvSpPr>
        <dsp:cNvPr id="0" name=""/>
        <dsp:cNvSpPr/>
      </dsp:nvSpPr>
      <dsp:spPr>
        <a:xfrm>
          <a:off x="4193558" y="1552667"/>
          <a:ext cx="1658284" cy="136773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s-MX" sz="1500" kern="1200" dirty="0"/>
            <a:t>Tranquilizar a quienes pueden necesitar apoyo</a:t>
          </a:r>
        </a:p>
      </dsp:txBody>
      <dsp:txXfrm>
        <a:off x="4225033" y="1584142"/>
        <a:ext cx="1595334" cy="1011701"/>
      </dsp:txXfrm>
    </dsp:sp>
    <dsp:sp modelId="{51F4802B-F824-4C51-A278-9C67C83489DC}">
      <dsp:nvSpPr>
        <dsp:cNvPr id="0" name=""/>
        <dsp:cNvSpPr/>
      </dsp:nvSpPr>
      <dsp:spPr>
        <a:xfrm>
          <a:off x="5131802" y="1901155"/>
          <a:ext cx="1795193" cy="1795193"/>
        </a:xfrm>
        <a:prstGeom prst="leftCircularArrow">
          <a:avLst>
            <a:gd name="adj1" fmla="val 2969"/>
            <a:gd name="adj2" fmla="val 363727"/>
            <a:gd name="adj3" fmla="val 2139238"/>
            <a:gd name="adj4" fmla="val 9024489"/>
            <a:gd name="adj5" fmla="val 3463"/>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AF45CC-DB5D-41AB-992B-049A6DEA0095}">
      <dsp:nvSpPr>
        <dsp:cNvPr id="0" name=""/>
        <dsp:cNvSpPr/>
      </dsp:nvSpPr>
      <dsp:spPr>
        <a:xfrm>
          <a:off x="4562066" y="2627318"/>
          <a:ext cx="1474030" cy="586173"/>
        </a:xfrm>
        <a:prstGeom prst="roundRect">
          <a:avLst>
            <a:gd name="adj" fmla="val 1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MX" sz="2800" kern="1200" dirty="0"/>
            <a:t>Escuchar</a:t>
          </a:r>
        </a:p>
      </dsp:txBody>
      <dsp:txXfrm>
        <a:off x="4579234" y="2644486"/>
        <a:ext cx="1439694" cy="551837"/>
      </dsp:txXfrm>
    </dsp:sp>
    <dsp:sp modelId="{75276C6B-DD9B-4096-9A02-CF8138C015B9}">
      <dsp:nvSpPr>
        <dsp:cNvPr id="0" name=""/>
        <dsp:cNvSpPr/>
      </dsp:nvSpPr>
      <dsp:spPr>
        <a:xfrm>
          <a:off x="6289867" y="1552667"/>
          <a:ext cx="1658284" cy="136773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s-MX" sz="1500" kern="1200" dirty="0"/>
            <a:t>Ayudar a resolver problemas y necesidades inmediatas</a:t>
          </a:r>
        </a:p>
      </dsp:txBody>
      <dsp:txXfrm>
        <a:off x="6321342" y="1877229"/>
        <a:ext cx="1595334" cy="1011701"/>
      </dsp:txXfrm>
    </dsp:sp>
    <dsp:sp modelId="{E406609C-6BF4-4FD6-9AFA-6EB5375B5CAC}">
      <dsp:nvSpPr>
        <dsp:cNvPr id="0" name=""/>
        <dsp:cNvSpPr/>
      </dsp:nvSpPr>
      <dsp:spPr>
        <a:xfrm>
          <a:off x="6658375" y="1259580"/>
          <a:ext cx="1474030" cy="586173"/>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MX" sz="2800" kern="1200" dirty="0"/>
            <a:t>Conectar</a:t>
          </a:r>
        </a:p>
      </dsp:txBody>
      <dsp:txXfrm>
        <a:off x="6675543" y="1276748"/>
        <a:ext cx="1439694" cy="551837"/>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ヒラギノ角ゴ Pro W3" pitchFamily="-106" charset="-128"/>
              </a:defRPr>
            </a:lvl1pPr>
          </a:lstStyle>
          <a:p>
            <a:pPr>
              <a:defRPr/>
            </a:pPr>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ea typeface="ヒラギノ角ゴ Pro W3" pitchFamily="-106" charset="-128"/>
              </a:defRPr>
            </a:lvl1pPr>
          </a:lstStyle>
          <a:p>
            <a:pPr>
              <a:defRPr/>
            </a:pPr>
            <a:fld id="{F3C1C0FE-A464-4773-ACBB-4D40D9E2AD4D}" type="datetimeFigureOut">
              <a:rPr lang="es-MX"/>
              <a:pPr>
                <a:defRPr/>
              </a:pPr>
              <a:t>21/03/2018</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MX"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ヒラギノ角ゴ Pro W3" pitchFamily="-106" charset="-128"/>
              </a:defRPr>
            </a:lvl1pPr>
          </a:lstStyle>
          <a:p>
            <a:pPr>
              <a:defRPr/>
            </a:pPr>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ea typeface="ヒラギノ角ゴ Pro W3" pitchFamily="-106" charset="-128"/>
              </a:defRPr>
            </a:lvl1pPr>
          </a:lstStyle>
          <a:p>
            <a:pPr>
              <a:defRPr/>
            </a:pPr>
            <a:fld id="{C0F938D0-95C1-48CD-89DD-76D47C6784E0}" type="slidenum">
              <a:rPr lang="es-MX"/>
              <a:pPr>
                <a:defRPr/>
              </a:pPr>
              <a:t>‹Nº›</a:t>
            </a:fld>
            <a:endParaRPr lang="es-MX"/>
          </a:p>
        </p:txBody>
      </p:sp>
    </p:spTree>
    <p:extLst>
      <p:ext uri="{BB962C8B-B14F-4D97-AF65-F5344CB8AC3E}">
        <p14:creationId xmlns:p14="http://schemas.microsoft.com/office/powerpoint/2010/main" val="1342583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13" indent="0" algn="ctr">
              <a:buNone/>
              <a:defRPr>
                <a:solidFill>
                  <a:schemeClr val="tx1">
                    <a:tint val="75000"/>
                  </a:schemeClr>
                </a:solidFill>
              </a:defRPr>
            </a:lvl2pPr>
            <a:lvl3pPr marL="914224" indent="0" algn="ctr">
              <a:buNone/>
              <a:defRPr>
                <a:solidFill>
                  <a:schemeClr val="tx1">
                    <a:tint val="75000"/>
                  </a:schemeClr>
                </a:solidFill>
              </a:defRPr>
            </a:lvl3pPr>
            <a:lvl4pPr marL="1371337" indent="0" algn="ctr">
              <a:buNone/>
              <a:defRPr>
                <a:solidFill>
                  <a:schemeClr val="tx1">
                    <a:tint val="75000"/>
                  </a:schemeClr>
                </a:solidFill>
              </a:defRPr>
            </a:lvl4pPr>
            <a:lvl5pPr marL="1828448" indent="0" algn="ctr">
              <a:buNone/>
              <a:defRPr>
                <a:solidFill>
                  <a:schemeClr val="tx1">
                    <a:tint val="75000"/>
                  </a:schemeClr>
                </a:solidFill>
              </a:defRPr>
            </a:lvl5pPr>
            <a:lvl6pPr marL="2285561" indent="0" algn="ctr">
              <a:buNone/>
              <a:defRPr>
                <a:solidFill>
                  <a:schemeClr val="tx1">
                    <a:tint val="75000"/>
                  </a:schemeClr>
                </a:solidFill>
              </a:defRPr>
            </a:lvl6pPr>
            <a:lvl7pPr marL="2742673" indent="0" algn="ctr">
              <a:buNone/>
              <a:defRPr>
                <a:solidFill>
                  <a:schemeClr val="tx1">
                    <a:tint val="75000"/>
                  </a:schemeClr>
                </a:solidFill>
              </a:defRPr>
            </a:lvl7pPr>
            <a:lvl8pPr marL="3199785" indent="0" algn="ctr">
              <a:buNone/>
              <a:defRPr>
                <a:solidFill>
                  <a:schemeClr val="tx1">
                    <a:tint val="75000"/>
                  </a:schemeClr>
                </a:solidFill>
              </a:defRPr>
            </a:lvl8pPr>
            <a:lvl9pPr marL="3656898" indent="0" algn="ctr">
              <a:buNone/>
              <a:defRPr>
                <a:solidFill>
                  <a:schemeClr val="tx1">
                    <a:tint val="75000"/>
                  </a:schemeClr>
                </a:solidFill>
              </a:defRPr>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lvl1pPr>
              <a:defRPr/>
            </a:lvl1pPr>
          </a:lstStyle>
          <a:p>
            <a:pPr>
              <a:defRPr/>
            </a:pPr>
            <a:fld id="{64695095-1733-4813-8D93-324E045FDFEC}" type="datetime1">
              <a:rPr lang="es-ES_tradnl" altLang="es-MX"/>
              <a:pPr>
                <a:defRPr/>
              </a:pPr>
              <a:t>21/03/2018</a:t>
            </a:fld>
            <a:endParaRPr lang="es-ES_tradnl" altLang="es-MX"/>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9E7B353B-8501-4887-A6F1-8156EFA6B5E9}" type="slidenum">
              <a:rPr lang="es-ES_tradnl" altLang="es-MX"/>
              <a:pPr>
                <a:defRPr/>
              </a:pPr>
              <a:t>‹Nº›</a:t>
            </a:fld>
            <a:endParaRPr lang="es-ES_tradnl" altLang="es-MX"/>
          </a:p>
        </p:txBody>
      </p:sp>
    </p:spTree>
    <p:extLst>
      <p:ext uri="{BB962C8B-B14F-4D97-AF65-F5344CB8AC3E}">
        <p14:creationId xmlns:p14="http://schemas.microsoft.com/office/powerpoint/2010/main" val="127929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698EE5EB-62A8-47A6-B160-7AED2B05EBEE}" type="datetime1">
              <a:rPr lang="es-ES_tradnl" altLang="es-MX"/>
              <a:pPr>
                <a:defRPr/>
              </a:pPr>
              <a:t>21/03/2018</a:t>
            </a:fld>
            <a:endParaRPr lang="es-ES_tradnl" altLang="es-MX"/>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493DCB98-D65C-4C57-BC87-59E4EFED5515}" type="slidenum">
              <a:rPr lang="es-ES_tradnl" altLang="es-MX"/>
              <a:pPr>
                <a:defRPr/>
              </a:pPr>
              <a:t>‹Nº›</a:t>
            </a:fld>
            <a:endParaRPr lang="es-ES_tradnl" altLang="es-MX"/>
          </a:p>
        </p:txBody>
      </p:sp>
    </p:spTree>
    <p:extLst>
      <p:ext uri="{BB962C8B-B14F-4D97-AF65-F5344CB8AC3E}">
        <p14:creationId xmlns:p14="http://schemas.microsoft.com/office/powerpoint/2010/main" val="8778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278689" y="311150"/>
            <a:ext cx="2259012" cy="6632575"/>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501650" y="311150"/>
            <a:ext cx="6624638" cy="663257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004C0D95-7B5D-400B-985F-0A538599529C}" type="datetime1">
              <a:rPr lang="es-ES_tradnl" altLang="es-MX"/>
              <a:pPr>
                <a:defRPr/>
              </a:pPr>
              <a:t>21/03/2018</a:t>
            </a:fld>
            <a:endParaRPr lang="es-ES_tradnl" altLang="es-MX"/>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13D62B5D-B2A2-41FF-9B74-0C5FD7E73E31}" type="slidenum">
              <a:rPr lang="es-ES_tradnl" altLang="es-MX"/>
              <a:pPr>
                <a:defRPr/>
              </a:pPr>
              <a:t>‹Nº›</a:t>
            </a:fld>
            <a:endParaRPr lang="es-ES_tradnl" altLang="es-MX"/>
          </a:p>
        </p:txBody>
      </p:sp>
    </p:spTree>
    <p:extLst>
      <p:ext uri="{BB962C8B-B14F-4D97-AF65-F5344CB8AC3E}">
        <p14:creationId xmlns:p14="http://schemas.microsoft.com/office/powerpoint/2010/main" val="2705057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4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7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66788" y="298450"/>
            <a:ext cx="18129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C:\Users\lmartinezp\Dropbox\Diseño\CENAPRED Difusion\coordinacion cenapred\coordinación y cenapred.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10238" y="298450"/>
            <a:ext cx="2687637"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483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4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7 Imagen"/>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788" y="298450"/>
            <a:ext cx="18129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C:\Users\lmartinezp\Dropbox\Diseño\CENAPRED Difusion\coordinacion cenapred\coordinación y cenapred.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710238" y="298450"/>
            <a:ext cx="2687637"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78180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7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99125" y="298450"/>
            <a:ext cx="2573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8 Imagen"/>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55675" y="331788"/>
            <a:ext cx="18129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65014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7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99125" y="298450"/>
            <a:ext cx="2573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8 Imagen"/>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55675" y="331788"/>
            <a:ext cx="18129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87112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7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99125" y="298450"/>
            <a:ext cx="2573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8 Imagen"/>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55675" y="331788"/>
            <a:ext cx="18129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35906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7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99125" y="298450"/>
            <a:ext cx="2573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8 Imagen"/>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55675" y="331788"/>
            <a:ext cx="18129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65637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fld id="{F4CB266B-2820-4BB8-8E2E-E987BF7097F1}" type="datetimeFigureOut">
              <a:rPr lang="es-MX"/>
              <a:pPr>
                <a:defRPr/>
              </a:pPr>
              <a:t>21/03/2018</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61CFC3BC-73FA-4F7E-9D50-408057FCDE52}" type="slidenum">
              <a:rPr lang="es-MX"/>
              <a:pPr>
                <a:defRPr/>
              </a:pPr>
              <a:t>‹Nº›</a:t>
            </a:fld>
            <a:endParaRPr lang="es-MX"/>
          </a:p>
        </p:txBody>
      </p:sp>
    </p:spTree>
    <p:extLst>
      <p:ext uri="{BB962C8B-B14F-4D97-AF65-F5344CB8AC3E}">
        <p14:creationId xmlns:p14="http://schemas.microsoft.com/office/powerpoint/2010/main" val="1309541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fld id="{F4CB266B-2820-4BB8-8E2E-E987BF7097F1}" type="datetimeFigureOut">
              <a:rPr lang="es-MX"/>
              <a:pPr>
                <a:defRPr/>
              </a:pPr>
              <a:t>21/03/2018</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D44AD024-9093-4BCB-A3B4-99D8AF776EF1}" type="slidenum">
              <a:rPr lang="es-MX"/>
              <a:pPr>
                <a:defRPr/>
              </a:pPr>
              <a:t>‹Nº›</a:t>
            </a:fld>
            <a:endParaRPr lang="es-MX"/>
          </a:p>
        </p:txBody>
      </p:sp>
    </p:spTree>
    <p:extLst>
      <p:ext uri="{BB962C8B-B14F-4D97-AF65-F5344CB8AC3E}">
        <p14:creationId xmlns:p14="http://schemas.microsoft.com/office/powerpoint/2010/main" val="260185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7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99125" y="298450"/>
            <a:ext cx="2573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8 Imagen"/>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5675" y="331788"/>
            <a:ext cx="18129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730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F4CB266B-2820-4BB8-8E2E-E987BF7097F1}" type="datetimeFigureOut">
              <a:rPr lang="es-MX"/>
              <a:pPr>
                <a:defRPr/>
              </a:pPr>
              <a:t>21/03/2018</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2A66E801-A9D7-4F24-B2DA-E58813B1A860}" type="slidenum">
              <a:rPr lang="es-MX"/>
              <a:pPr>
                <a:defRPr/>
              </a:pPr>
              <a:t>‹Nº›</a:t>
            </a:fld>
            <a:endParaRPr lang="es-MX"/>
          </a:p>
        </p:txBody>
      </p:sp>
    </p:spTree>
    <p:extLst>
      <p:ext uri="{BB962C8B-B14F-4D97-AF65-F5344CB8AC3E}">
        <p14:creationId xmlns:p14="http://schemas.microsoft.com/office/powerpoint/2010/main" val="2113170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fld id="{F4CB266B-2820-4BB8-8E2E-E987BF7097F1}" type="datetimeFigureOut">
              <a:rPr lang="es-MX"/>
              <a:pPr>
                <a:defRPr/>
              </a:pPr>
              <a:t>21/03/2018</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D7D33584-858B-44C1-ACA5-90FB4D9B8035}" type="slidenum">
              <a:rPr lang="es-MX"/>
              <a:pPr>
                <a:defRPr/>
              </a:pPr>
              <a:t>‹Nº›</a:t>
            </a:fld>
            <a:endParaRPr lang="es-MX"/>
          </a:p>
        </p:txBody>
      </p:sp>
    </p:spTree>
    <p:extLst>
      <p:ext uri="{BB962C8B-B14F-4D97-AF65-F5344CB8AC3E}">
        <p14:creationId xmlns:p14="http://schemas.microsoft.com/office/powerpoint/2010/main" val="1763010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fld id="{F4CB266B-2820-4BB8-8E2E-E987BF7097F1}" type="datetimeFigureOut">
              <a:rPr lang="es-MX"/>
              <a:pPr>
                <a:defRPr/>
              </a:pPr>
              <a:t>21/03/2018</a:t>
            </a:fld>
            <a:endParaRPr lang="es-MX"/>
          </a:p>
        </p:txBody>
      </p:sp>
      <p:sp>
        <p:nvSpPr>
          <p:cNvPr id="8" name="4 Marcador de pie de página"/>
          <p:cNvSpPr>
            <a:spLocks noGrp="1"/>
          </p:cNvSpPr>
          <p:nvPr>
            <p:ph type="ftr" sz="quarter" idx="11"/>
          </p:nvPr>
        </p:nvSpPr>
        <p:spPr/>
        <p:txBody>
          <a:bodyPr/>
          <a:lstStyle>
            <a:lvl1pPr>
              <a:defRPr/>
            </a:lvl1pPr>
          </a:lstStyle>
          <a:p>
            <a:pPr>
              <a:defRPr/>
            </a:pPr>
            <a:endParaRPr lang="es-MX"/>
          </a:p>
        </p:txBody>
      </p:sp>
      <p:sp>
        <p:nvSpPr>
          <p:cNvPr id="9" name="5 Marcador de número de diapositiva"/>
          <p:cNvSpPr>
            <a:spLocks noGrp="1"/>
          </p:cNvSpPr>
          <p:nvPr>
            <p:ph type="sldNum" sz="quarter" idx="12"/>
          </p:nvPr>
        </p:nvSpPr>
        <p:spPr/>
        <p:txBody>
          <a:bodyPr/>
          <a:lstStyle>
            <a:lvl1pPr>
              <a:defRPr/>
            </a:lvl1pPr>
          </a:lstStyle>
          <a:p>
            <a:pPr>
              <a:defRPr/>
            </a:pPr>
            <a:fld id="{C854EED4-F8CB-41E4-BCD5-3440C77F1AD6}" type="slidenum">
              <a:rPr lang="es-MX"/>
              <a:pPr>
                <a:defRPr/>
              </a:pPr>
              <a:t>‹Nº›</a:t>
            </a:fld>
            <a:endParaRPr lang="es-MX"/>
          </a:p>
        </p:txBody>
      </p:sp>
    </p:spTree>
    <p:extLst>
      <p:ext uri="{BB962C8B-B14F-4D97-AF65-F5344CB8AC3E}">
        <p14:creationId xmlns:p14="http://schemas.microsoft.com/office/powerpoint/2010/main" val="980001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fld id="{F4CB266B-2820-4BB8-8E2E-E987BF7097F1}" type="datetimeFigureOut">
              <a:rPr lang="es-MX"/>
              <a:pPr>
                <a:defRPr/>
              </a:pPr>
              <a:t>21/03/2018</a:t>
            </a:fld>
            <a:endParaRPr lang="es-MX"/>
          </a:p>
        </p:txBody>
      </p:sp>
      <p:sp>
        <p:nvSpPr>
          <p:cNvPr id="4" name="4 Marcador de pie de página"/>
          <p:cNvSpPr>
            <a:spLocks noGrp="1"/>
          </p:cNvSpPr>
          <p:nvPr>
            <p:ph type="ftr" sz="quarter" idx="11"/>
          </p:nvPr>
        </p:nvSpPr>
        <p:spPr/>
        <p:txBody>
          <a:bodyPr/>
          <a:lstStyle>
            <a:lvl1pPr>
              <a:defRPr/>
            </a:lvl1pPr>
          </a:lstStyle>
          <a:p>
            <a:pPr>
              <a:defRPr/>
            </a:pPr>
            <a:endParaRPr lang="es-MX"/>
          </a:p>
        </p:txBody>
      </p:sp>
      <p:sp>
        <p:nvSpPr>
          <p:cNvPr id="5" name="5 Marcador de número de diapositiva"/>
          <p:cNvSpPr>
            <a:spLocks noGrp="1"/>
          </p:cNvSpPr>
          <p:nvPr>
            <p:ph type="sldNum" sz="quarter" idx="12"/>
          </p:nvPr>
        </p:nvSpPr>
        <p:spPr/>
        <p:txBody>
          <a:bodyPr/>
          <a:lstStyle>
            <a:lvl1pPr>
              <a:defRPr/>
            </a:lvl1pPr>
          </a:lstStyle>
          <a:p>
            <a:pPr>
              <a:defRPr/>
            </a:pPr>
            <a:fld id="{EEB3CEDA-BBEC-408D-BF89-E46544BE91F4}" type="slidenum">
              <a:rPr lang="es-MX"/>
              <a:pPr>
                <a:defRPr/>
              </a:pPr>
              <a:t>‹Nº›</a:t>
            </a:fld>
            <a:endParaRPr lang="es-MX"/>
          </a:p>
        </p:txBody>
      </p:sp>
    </p:spTree>
    <p:extLst>
      <p:ext uri="{BB962C8B-B14F-4D97-AF65-F5344CB8AC3E}">
        <p14:creationId xmlns:p14="http://schemas.microsoft.com/office/powerpoint/2010/main" val="788196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F4CB266B-2820-4BB8-8E2E-E987BF7097F1}" type="datetimeFigureOut">
              <a:rPr lang="es-MX"/>
              <a:pPr>
                <a:defRPr/>
              </a:pPr>
              <a:t>21/03/2018</a:t>
            </a:fld>
            <a:endParaRPr lang="es-MX"/>
          </a:p>
        </p:txBody>
      </p:sp>
      <p:sp>
        <p:nvSpPr>
          <p:cNvPr id="3" name="4 Marcador de pie de página"/>
          <p:cNvSpPr>
            <a:spLocks noGrp="1"/>
          </p:cNvSpPr>
          <p:nvPr>
            <p:ph type="ftr" sz="quarter" idx="11"/>
          </p:nvPr>
        </p:nvSpPr>
        <p:spPr/>
        <p:txBody>
          <a:bodyPr/>
          <a:lstStyle>
            <a:lvl1pPr>
              <a:defRPr/>
            </a:lvl1pPr>
          </a:lstStyle>
          <a:p>
            <a:pPr>
              <a:defRPr/>
            </a:pPr>
            <a:endParaRPr lang="es-MX"/>
          </a:p>
        </p:txBody>
      </p:sp>
      <p:sp>
        <p:nvSpPr>
          <p:cNvPr id="4" name="5 Marcador de número de diapositiva"/>
          <p:cNvSpPr>
            <a:spLocks noGrp="1"/>
          </p:cNvSpPr>
          <p:nvPr>
            <p:ph type="sldNum" sz="quarter" idx="12"/>
          </p:nvPr>
        </p:nvSpPr>
        <p:spPr/>
        <p:txBody>
          <a:bodyPr/>
          <a:lstStyle>
            <a:lvl1pPr>
              <a:defRPr/>
            </a:lvl1pPr>
          </a:lstStyle>
          <a:p>
            <a:pPr>
              <a:defRPr/>
            </a:pPr>
            <a:fld id="{33014256-3641-467C-ACCD-18332B4BDC8F}" type="slidenum">
              <a:rPr lang="es-MX"/>
              <a:pPr>
                <a:defRPr/>
              </a:pPr>
              <a:t>‹Nº›</a:t>
            </a:fld>
            <a:endParaRPr lang="es-MX"/>
          </a:p>
        </p:txBody>
      </p:sp>
    </p:spTree>
    <p:extLst>
      <p:ext uri="{BB962C8B-B14F-4D97-AF65-F5344CB8AC3E}">
        <p14:creationId xmlns:p14="http://schemas.microsoft.com/office/powerpoint/2010/main" val="2514378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4CB266B-2820-4BB8-8E2E-E987BF7097F1}" type="datetimeFigureOut">
              <a:rPr lang="es-MX"/>
              <a:pPr>
                <a:defRPr/>
              </a:pPr>
              <a:t>21/03/2018</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9062D055-BC2E-41E4-A868-B05307861890}" type="slidenum">
              <a:rPr lang="es-MX"/>
              <a:pPr>
                <a:defRPr/>
              </a:pPr>
              <a:t>‹Nº›</a:t>
            </a:fld>
            <a:endParaRPr lang="es-MX"/>
          </a:p>
        </p:txBody>
      </p:sp>
    </p:spTree>
    <p:extLst>
      <p:ext uri="{BB962C8B-B14F-4D97-AF65-F5344CB8AC3E}">
        <p14:creationId xmlns:p14="http://schemas.microsoft.com/office/powerpoint/2010/main" val="2124799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4CB266B-2820-4BB8-8E2E-E987BF7097F1}" type="datetimeFigureOut">
              <a:rPr lang="es-MX"/>
              <a:pPr>
                <a:defRPr/>
              </a:pPr>
              <a:t>21/03/2018</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pPr>
              <a:defRPr/>
            </a:pPr>
            <a:fld id="{5F02F73C-A36E-43E9-A9B7-A4F25615E101}" type="slidenum">
              <a:rPr lang="es-MX"/>
              <a:pPr>
                <a:defRPr/>
              </a:pPr>
              <a:t>‹Nº›</a:t>
            </a:fld>
            <a:endParaRPr lang="es-MX"/>
          </a:p>
        </p:txBody>
      </p:sp>
    </p:spTree>
    <p:extLst>
      <p:ext uri="{BB962C8B-B14F-4D97-AF65-F5344CB8AC3E}">
        <p14:creationId xmlns:p14="http://schemas.microsoft.com/office/powerpoint/2010/main" val="3841696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fld id="{F4CB266B-2820-4BB8-8E2E-E987BF7097F1}" type="datetimeFigureOut">
              <a:rPr lang="es-MX"/>
              <a:pPr>
                <a:defRPr/>
              </a:pPr>
              <a:t>21/03/2018</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1DB7FB2F-BF7A-489A-8490-B144800414A5}" type="slidenum">
              <a:rPr lang="es-MX"/>
              <a:pPr>
                <a:defRPr/>
              </a:pPr>
              <a:t>‹Nº›</a:t>
            </a:fld>
            <a:endParaRPr lang="es-MX"/>
          </a:p>
        </p:txBody>
      </p:sp>
    </p:spTree>
    <p:extLst>
      <p:ext uri="{BB962C8B-B14F-4D97-AF65-F5344CB8AC3E}">
        <p14:creationId xmlns:p14="http://schemas.microsoft.com/office/powerpoint/2010/main" val="3653569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fld id="{F4CB266B-2820-4BB8-8E2E-E987BF7097F1}" type="datetimeFigureOut">
              <a:rPr lang="es-MX"/>
              <a:pPr>
                <a:defRPr/>
              </a:pPr>
              <a:t>21/03/2018</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pPr>
              <a:defRPr/>
            </a:pPr>
            <a:fld id="{09708DF9-33C8-4037-B3CD-FBB81F278390}" type="slidenum">
              <a:rPr lang="es-MX"/>
              <a:pPr>
                <a:defRPr/>
              </a:pPr>
              <a:t>‹Nº›</a:t>
            </a:fld>
            <a:endParaRPr lang="es-MX"/>
          </a:p>
        </p:txBody>
      </p:sp>
    </p:spTree>
    <p:extLst>
      <p:ext uri="{BB962C8B-B14F-4D97-AF65-F5344CB8AC3E}">
        <p14:creationId xmlns:p14="http://schemas.microsoft.com/office/powerpoint/2010/main" val="2634630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1"/>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13" indent="0">
              <a:buNone/>
              <a:defRPr sz="1800">
                <a:solidFill>
                  <a:schemeClr val="tx1">
                    <a:tint val="75000"/>
                  </a:schemeClr>
                </a:solidFill>
              </a:defRPr>
            </a:lvl2pPr>
            <a:lvl3pPr marL="914224" indent="0">
              <a:buNone/>
              <a:defRPr sz="1600">
                <a:solidFill>
                  <a:schemeClr val="tx1">
                    <a:tint val="75000"/>
                  </a:schemeClr>
                </a:solidFill>
              </a:defRPr>
            </a:lvl3pPr>
            <a:lvl4pPr marL="1371337" indent="0">
              <a:buNone/>
              <a:defRPr sz="1400">
                <a:solidFill>
                  <a:schemeClr val="tx1">
                    <a:tint val="75000"/>
                  </a:schemeClr>
                </a:solidFill>
              </a:defRPr>
            </a:lvl4pPr>
            <a:lvl5pPr marL="1828448" indent="0">
              <a:buNone/>
              <a:defRPr sz="1400">
                <a:solidFill>
                  <a:schemeClr val="tx1">
                    <a:tint val="75000"/>
                  </a:schemeClr>
                </a:solidFill>
              </a:defRPr>
            </a:lvl5pPr>
            <a:lvl6pPr marL="2285561" indent="0">
              <a:buNone/>
              <a:defRPr sz="1400">
                <a:solidFill>
                  <a:schemeClr val="tx1">
                    <a:tint val="75000"/>
                  </a:schemeClr>
                </a:solidFill>
              </a:defRPr>
            </a:lvl6pPr>
            <a:lvl7pPr marL="2742673" indent="0">
              <a:buNone/>
              <a:defRPr sz="1400">
                <a:solidFill>
                  <a:schemeClr val="tx1">
                    <a:tint val="75000"/>
                  </a:schemeClr>
                </a:solidFill>
              </a:defRPr>
            </a:lvl7pPr>
            <a:lvl8pPr marL="3199785" indent="0">
              <a:buNone/>
              <a:defRPr sz="1400">
                <a:solidFill>
                  <a:schemeClr val="tx1">
                    <a:tint val="75000"/>
                  </a:schemeClr>
                </a:solidFill>
              </a:defRPr>
            </a:lvl8pPr>
            <a:lvl9pPr marL="3656898"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9EE8746E-9493-4BF9-8BF3-B5D535DE8F7E}" type="datetime1">
              <a:rPr lang="es-ES_tradnl" altLang="es-MX"/>
              <a:pPr>
                <a:defRPr/>
              </a:pPr>
              <a:t>21/03/2018</a:t>
            </a:fld>
            <a:endParaRPr lang="es-ES_tradnl" altLang="es-MX"/>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6532D8EC-5E8D-410E-B1B3-A1516FDE3241}" type="slidenum">
              <a:rPr lang="es-ES_tradnl" altLang="es-MX"/>
              <a:pPr>
                <a:defRPr/>
              </a:pPr>
              <a:t>‹Nº›</a:t>
            </a:fld>
            <a:endParaRPr lang="es-ES_tradnl" altLang="es-MX"/>
          </a:p>
        </p:txBody>
      </p:sp>
    </p:spTree>
    <p:extLst>
      <p:ext uri="{BB962C8B-B14F-4D97-AF65-F5344CB8AC3E}">
        <p14:creationId xmlns:p14="http://schemas.microsoft.com/office/powerpoint/2010/main" val="2649777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501650" y="1812925"/>
            <a:ext cx="4441825"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5095875" y="1812925"/>
            <a:ext cx="4441825"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3"/>
          <p:cNvSpPr>
            <a:spLocks noGrp="1"/>
          </p:cNvSpPr>
          <p:nvPr>
            <p:ph type="dt" sz="half" idx="10"/>
          </p:nvPr>
        </p:nvSpPr>
        <p:spPr/>
        <p:txBody>
          <a:bodyPr/>
          <a:lstStyle>
            <a:lvl1pPr>
              <a:defRPr/>
            </a:lvl1pPr>
          </a:lstStyle>
          <a:p>
            <a:pPr>
              <a:defRPr/>
            </a:pPr>
            <a:fld id="{2F23D1EA-357B-4752-BA4C-D0568B574FBB}" type="datetime1">
              <a:rPr lang="es-ES_tradnl" altLang="es-MX"/>
              <a:pPr>
                <a:defRPr/>
              </a:pPr>
              <a:t>21/03/2018</a:t>
            </a:fld>
            <a:endParaRPr lang="es-ES_tradnl" altLang="es-MX"/>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0876897F-8E89-43CF-B338-FAED7E12ACBB}" type="slidenum">
              <a:rPr lang="es-ES_tradnl" altLang="es-MX"/>
              <a:pPr>
                <a:defRPr/>
              </a:pPr>
              <a:t>‹Nº›</a:t>
            </a:fld>
            <a:endParaRPr lang="es-ES_tradnl" altLang="es-MX"/>
          </a:p>
        </p:txBody>
      </p:sp>
    </p:spTree>
    <p:extLst>
      <p:ext uri="{BB962C8B-B14F-4D97-AF65-F5344CB8AC3E}">
        <p14:creationId xmlns:p14="http://schemas.microsoft.com/office/powerpoint/2010/main" val="2802863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4638"/>
            <a:ext cx="82296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113" indent="0">
              <a:buNone/>
              <a:defRPr sz="2000" b="1"/>
            </a:lvl2pPr>
            <a:lvl3pPr marL="914224" indent="0">
              <a:buNone/>
              <a:defRPr sz="1800" b="1"/>
            </a:lvl3pPr>
            <a:lvl4pPr marL="1371337" indent="0">
              <a:buNone/>
              <a:defRPr sz="1600" b="1"/>
            </a:lvl4pPr>
            <a:lvl5pPr marL="1828448" indent="0">
              <a:buNone/>
              <a:defRPr sz="1600" b="1"/>
            </a:lvl5pPr>
            <a:lvl6pPr marL="2285561" indent="0">
              <a:buNone/>
              <a:defRPr sz="1600" b="1"/>
            </a:lvl6pPr>
            <a:lvl7pPr marL="2742673" indent="0">
              <a:buNone/>
              <a:defRPr sz="1600" b="1"/>
            </a:lvl7pPr>
            <a:lvl8pPr marL="3199785" indent="0">
              <a:buNone/>
              <a:defRPr sz="1600" b="1"/>
            </a:lvl8pPr>
            <a:lvl9pPr marL="3656898"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6" y="1535113"/>
            <a:ext cx="4041775" cy="639762"/>
          </a:xfrm>
        </p:spPr>
        <p:txBody>
          <a:bodyPr anchor="b"/>
          <a:lstStyle>
            <a:lvl1pPr marL="0" indent="0">
              <a:buNone/>
              <a:defRPr sz="2400" b="1"/>
            </a:lvl1pPr>
            <a:lvl2pPr marL="457113" indent="0">
              <a:buNone/>
              <a:defRPr sz="2000" b="1"/>
            </a:lvl2pPr>
            <a:lvl3pPr marL="914224" indent="0">
              <a:buNone/>
              <a:defRPr sz="1800" b="1"/>
            </a:lvl3pPr>
            <a:lvl4pPr marL="1371337" indent="0">
              <a:buNone/>
              <a:defRPr sz="1600" b="1"/>
            </a:lvl4pPr>
            <a:lvl5pPr marL="1828448" indent="0">
              <a:buNone/>
              <a:defRPr sz="1600" b="1"/>
            </a:lvl5pPr>
            <a:lvl6pPr marL="2285561" indent="0">
              <a:buNone/>
              <a:defRPr sz="1600" b="1"/>
            </a:lvl6pPr>
            <a:lvl7pPr marL="2742673" indent="0">
              <a:buNone/>
              <a:defRPr sz="1600" b="1"/>
            </a:lvl7pPr>
            <a:lvl8pPr marL="3199785" indent="0">
              <a:buNone/>
              <a:defRPr sz="1600" b="1"/>
            </a:lvl8pPr>
            <a:lvl9pPr marL="3656898"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3"/>
          <p:cNvSpPr>
            <a:spLocks noGrp="1"/>
          </p:cNvSpPr>
          <p:nvPr>
            <p:ph type="dt" sz="half" idx="10"/>
          </p:nvPr>
        </p:nvSpPr>
        <p:spPr/>
        <p:txBody>
          <a:bodyPr/>
          <a:lstStyle>
            <a:lvl1pPr>
              <a:defRPr/>
            </a:lvl1pPr>
          </a:lstStyle>
          <a:p>
            <a:pPr>
              <a:defRPr/>
            </a:pPr>
            <a:fld id="{7C404FDC-B3C7-48D8-A4BF-FB2DB620A808}" type="datetime1">
              <a:rPr lang="es-ES_tradnl" altLang="es-MX"/>
              <a:pPr>
                <a:defRPr/>
              </a:pPr>
              <a:t>21/03/2018</a:t>
            </a:fld>
            <a:endParaRPr lang="es-ES_tradnl" altLang="es-MX"/>
          </a:p>
        </p:txBody>
      </p:sp>
      <p:sp>
        <p:nvSpPr>
          <p:cNvPr id="8" name="Marcador de pie de página 4"/>
          <p:cNvSpPr>
            <a:spLocks noGrp="1"/>
          </p:cNvSpPr>
          <p:nvPr>
            <p:ph type="ftr" sz="quarter" idx="11"/>
          </p:nvPr>
        </p:nvSpPr>
        <p:spPr/>
        <p:txBody>
          <a:bodyPr/>
          <a:lstStyle>
            <a:lvl1pPr>
              <a:defRPr/>
            </a:lvl1pPr>
          </a:lstStyle>
          <a:p>
            <a:pPr>
              <a:defRPr/>
            </a:pPr>
            <a:endParaRPr lang="es-ES"/>
          </a:p>
        </p:txBody>
      </p:sp>
      <p:sp>
        <p:nvSpPr>
          <p:cNvPr id="9" name="Marcador de número de diapositiva 5"/>
          <p:cNvSpPr>
            <a:spLocks noGrp="1"/>
          </p:cNvSpPr>
          <p:nvPr>
            <p:ph type="sldNum" sz="quarter" idx="12"/>
          </p:nvPr>
        </p:nvSpPr>
        <p:spPr/>
        <p:txBody>
          <a:bodyPr/>
          <a:lstStyle>
            <a:lvl1pPr>
              <a:defRPr/>
            </a:lvl1pPr>
          </a:lstStyle>
          <a:p>
            <a:pPr>
              <a:defRPr/>
            </a:pPr>
            <a:fld id="{B2B5C220-16DB-4DA7-8BB9-899E1908BEBC}" type="slidenum">
              <a:rPr lang="es-ES_tradnl" altLang="es-MX"/>
              <a:pPr>
                <a:defRPr/>
              </a:pPr>
              <a:t>‹Nº›</a:t>
            </a:fld>
            <a:endParaRPr lang="es-ES_tradnl" altLang="es-MX"/>
          </a:p>
        </p:txBody>
      </p:sp>
    </p:spTree>
    <p:extLst>
      <p:ext uri="{BB962C8B-B14F-4D97-AF65-F5344CB8AC3E}">
        <p14:creationId xmlns:p14="http://schemas.microsoft.com/office/powerpoint/2010/main" val="46486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3"/>
          <p:cNvSpPr>
            <a:spLocks noGrp="1"/>
          </p:cNvSpPr>
          <p:nvPr>
            <p:ph type="dt" sz="half" idx="10"/>
          </p:nvPr>
        </p:nvSpPr>
        <p:spPr/>
        <p:txBody>
          <a:bodyPr/>
          <a:lstStyle>
            <a:lvl1pPr>
              <a:defRPr/>
            </a:lvl1pPr>
          </a:lstStyle>
          <a:p>
            <a:pPr>
              <a:defRPr/>
            </a:pPr>
            <a:fld id="{26CBF776-1CE1-40E4-907A-411345741C52}" type="datetime1">
              <a:rPr lang="es-ES_tradnl" altLang="es-MX"/>
              <a:pPr>
                <a:defRPr/>
              </a:pPr>
              <a:t>21/03/2018</a:t>
            </a:fld>
            <a:endParaRPr lang="es-ES_tradnl" altLang="es-MX"/>
          </a:p>
        </p:txBody>
      </p:sp>
      <p:sp>
        <p:nvSpPr>
          <p:cNvPr id="4" name="Marcador de pie de página 4"/>
          <p:cNvSpPr>
            <a:spLocks noGrp="1"/>
          </p:cNvSpPr>
          <p:nvPr>
            <p:ph type="ftr" sz="quarter" idx="11"/>
          </p:nvPr>
        </p:nvSpPr>
        <p:spPr/>
        <p:txBody>
          <a:bodyPr/>
          <a:lstStyle>
            <a:lvl1pPr>
              <a:defRPr/>
            </a:lvl1pPr>
          </a:lstStyle>
          <a:p>
            <a:pPr>
              <a:defRPr/>
            </a:pPr>
            <a:endParaRPr lang="es-ES"/>
          </a:p>
        </p:txBody>
      </p:sp>
      <p:sp>
        <p:nvSpPr>
          <p:cNvPr id="5" name="Marcador de número de diapositiva 5"/>
          <p:cNvSpPr>
            <a:spLocks noGrp="1"/>
          </p:cNvSpPr>
          <p:nvPr>
            <p:ph type="sldNum" sz="quarter" idx="12"/>
          </p:nvPr>
        </p:nvSpPr>
        <p:spPr/>
        <p:txBody>
          <a:bodyPr/>
          <a:lstStyle>
            <a:lvl1pPr>
              <a:defRPr/>
            </a:lvl1pPr>
          </a:lstStyle>
          <a:p>
            <a:pPr>
              <a:defRPr/>
            </a:pPr>
            <a:fld id="{7BE267C1-ACFB-4611-9117-2213B13762FD}" type="slidenum">
              <a:rPr lang="es-ES_tradnl" altLang="es-MX"/>
              <a:pPr>
                <a:defRPr/>
              </a:pPr>
              <a:t>‹Nº›</a:t>
            </a:fld>
            <a:endParaRPr lang="es-ES_tradnl" altLang="es-MX"/>
          </a:p>
        </p:txBody>
      </p:sp>
    </p:spTree>
    <p:extLst>
      <p:ext uri="{BB962C8B-B14F-4D97-AF65-F5344CB8AC3E}">
        <p14:creationId xmlns:p14="http://schemas.microsoft.com/office/powerpoint/2010/main" val="2371813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F5A65C2E-C658-4A99-9D81-CCD7C814E06A}" type="datetime1">
              <a:rPr lang="es-ES_tradnl" altLang="es-MX"/>
              <a:pPr>
                <a:defRPr/>
              </a:pPr>
              <a:t>21/03/2018</a:t>
            </a:fld>
            <a:endParaRPr lang="es-ES_tradnl" altLang="es-MX"/>
          </a:p>
        </p:txBody>
      </p:sp>
      <p:sp>
        <p:nvSpPr>
          <p:cNvPr id="3" name="Marcador de pie de página 4"/>
          <p:cNvSpPr>
            <a:spLocks noGrp="1"/>
          </p:cNvSpPr>
          <p:nvPr>
            <p:ph type="ftr" sz="quarter" idx="11"/>
          </p:nvPr>
        </p:nvSpPr>
        <p:spPr/>
        <p:txBody>
          <a:bodyPr/>
          <a:lstStyle>
            <a:lvl1pPr>
              <a:defRPr/>
            </a:lvl1pPr>
          </a:lstStyle>
          <a:p>
            <a:pPr>
              <a:defRPr/>
            </a:pPr>
            <a:endParaRPr lang="es-ES"/>
          </a:p>
        </p:txBody>
      </p:sp>
      <p:sp>
        <p:nvSpPr>
          <p:cNvPr id="4" name="Marcador de número de diapositiva 5"/>
          <p:cNvSpPr>
            <a:spLocks noGrp="1"/>
          </p:cNvSpPr>
          <p:nvPr>
            <p:ph type="sldNum" sz="quarter" idx="12"/>
          </p:nvPr>
        </p:nvSpPr>
        <p:spPr/>
        <p:txBody>
          <a:bodyPr/>
          <a:lstStyle>
            <a:lvl1pPr>
              <a:defRPr/>
            </a:lvl1pPr>
          </a:lstStyle>
          <a:p>
            <a:pPr>
              <a:defRPr/>
            </a:pPr>
            <a:fld id="{778FB5C7-2988-4890-B55D-7663CA36693C}" type="slidenum">
              <a:rPr lang="es-ES_tradnl" altLang="es-MX"/>
              <a:pPr>
                <a:defRPr/>
              </a:pPr>
              <a:t>‹Nº›</a:t>
            </a:fld>
            <a:endParaRPr lang="es-ES_tradnl" altLang="es-MX"/>
          </a:p>
        </p:txBody>
      </p:sp>
    </p:spTree>
    <p:extLst>
      <p:ext uri="{BB962C8B-B14F-4D97-AF65-F5344CB8AC3E}">
        <p14:creationId xmlns:p14="http://schemas.microsoft.com/office/powerpoint/2010/main" val="679629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1" y="1435100"/>
            <a:ext cx="3008313" cy="4691063"/>
          </a:xfrm>
        </p:spPr>
        <p:txBody>
          <a:bodyPr/>
          <a:lstStyle>
            <a:lvl1pPr marL="0" indent="0">
              <a:buNone/>
              <a:defRPr sz="1400"/>
            </a:lvl1pPr>
            <a:lvl2pPr marL="457113" indent="0">
              <a:buNone/>
              <a:defRPr sz="1200"/>
            </a:lvl2pPr>
            <a:lvl3pPr marL="914224" indent="0">
              <a:buNone/>
              <a:defRPr sz="1000"/>
            </a:lvl3pPr>
            <a:lvl4pPr marL="1371337" indent="0">
              <a:buNone/>
              <a:defRPr sz="900"/>
            </a:lvl4pPr>
            <a:lvl5pPr marL="1828448" indent="0">
              <a:buNone/>
              <a:defRPr sz="900"/>
            </a:lvl5pPr>
            <a:lvl6pPr marL="2285561" indent="0">
              <a:buNone/>
              <a:defRPr sz="900"/>
            </a:lvl6pPr>
            <a:lvl7pPr marL="2742673" indent="0">
              <a:buNone/>
              <a:defRPr sz="900"/>
            </a:lvl7pPr>
            <a:lvl8pPr marL="3199785" indent="0">
              <a:buNone/>
              <a:defRPr sz="900"/>
            </a:lvl8pPr>
            <a:lvl9pPr marL="3656898"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0D1B42F9-3699-4748-8058-03D2A2F5E10F}" type="datetime1">
              <a:rPr lang="es-ES_tradnl" altLang="es-MX"/>
              <a:pPr>
                <a:defRPr/>
              </a:pPr>
              <a:t>21/03/2018</a:t>
            </a:fld>
            <a:endParaRPr lang="es-ES_tradnl" altLang="es-MX"/>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F05AA938-5AA0-4C4F-B54A-2223C3E98F72}" type="slidenum">
              <a:rPr lang="es-ES_tradnl" altLang="es-MX"/>
              <a:pPr>
                <a:defRPr/>
              </a:pPr>
              <a:t>‹Nº›</a:t>
            </a:fld>
            <a:endParaRPr lang="es-ES_tradnl" altLang="es-MX"/>
          </a:p>
        </p:txBody>
      </p:sp>
    </p:spTree>
    <p:extLst>
      <p:ext uri="{BB962C8B-B14F-4D97-AF65-F5344CB8AC3E}">
        <p14:creationId xmlns:p14="http://schemas.microsoft.com/office/powerpoint/2010/main" val="3251636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113" indent="0">
              <a:buNone/>
              <a:defRPr sz="2800"/>
            </a:lvl2pPr>
            <a:lvl3pPr marL="914224" indent="0">
              <a:buNone/>
              <a:defRPr sz="2400"/>
            </a:lvl3pPr>
            <a:lvl4pPr marL="1371337" indent="0">
              <a:buNone/>
              <a:defRPr sz="2000"/>
            </a:lvl4pPr>
            <a:lvl5pPr marL="1828448" indent="0">
              <a:buNone/>
              <a:defRPr sz="2000"/>
            </a:lvl5pPr>
            <a:lvl6pPr marL="2285561" indent="0">
              <a:buNone/>
              <a:defRPr sz="2000"/>
            </a:lvl6pPr>
            <a:lvl7pPr marL="2742673" indent="0">
              <a:buNone/>
              <a:defRPr sz="2000"/>
            </a:lvl7pPr>
            <a:lvl8pPr marL="3199785" indent="0">
              <a:buNone/>
              <a:defRPr sz="2000"/>
            </a:lvl8pPr>
            <a:lvl9pPr marL="3656898" indent="0">
              <a:buNone/>
              <a:defRPr sz="2000"/>
            </a:lvl9pPr>
          </a:lstStyle>
          <a:p>
            <a:pPr lvl="0"/>
            <a:r>
              <a:rPr lang="es-ES_tradnl" noProof="0" smtClean="0"/>
              <a:t>Haga clic en el icono para agregar una imagen</a:t>
            </a:r>
            <a:endParaRPr lang="es-ES_tradnl"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113" indent="0">
              <a:buNone/>
              <a:defRPr sz="1200"/>
            </a:lvl2pPr>
            <a:lvl3pPr marL="914224" indent="0">
              <a:buNone/>
              <a:defRPr sz="1000"/>
            </a:lvl3pPr>
            <a:lvl4pPr marL="1371337" indent="0">
              <a:buNone/>
              <a:defRPr sz="900"/>
            </a:lvl4pPr>
            <a:lvl5pPr marL="1828448" indent="0">
              <a:buNone/>
              <a:defRPr sz="900"/>
            </a:lvl5pPr>
            <a:lvl6pPr marL="2285561" indent="0">
              <a:buNone/>
              <a:defRPr sz="900"/>
            </a:lvl6pPr>
            <a:lvl7pPr marL="2742673" indent="0">
              <a:buNone/>
              <a:defRPr sz="900"/>
            </a:lvl7pPr>
            <a:lvl8pPr marL="3199785" indent="0">
              <a:buNone/>
              <a:defRPr sz="900"/>
            </a:lvl8pPr>
            <a:lvl9pPr marL="3656898"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6A9B64A3-823E-4CD7-A8F0-FADF68BA5D1E}" type="datetime1">
              <a:rPr lang="es-ES_tradnl" altLang="es-MX"/>
              <a:pPr>
                <a:defRPr/>
              </a:pPr>
              <a:t>21/03/2018</a:t>
            </a:fld>
            <a:endParaRPr lang="es-ES_tradnl" altLang="es-MX"/>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81CF2C17-88B6-412B-9514-664CE42AC078}" type="slidenum">
              <a:rPr lang="es-ES_tradnl" altLang="es-MX"/>
              <a:pPr>
                <a:defRPr/>
              </a:pPr>
              <a:t>‹Nº›</a:t>
            </a:fld>
            <a:endParaRPr lang="es-ES_tradnl" altLang="es-MX"/>
          </a:p>
        </p:txBody>
      </p:sp>
    </p:spTree>
    <p:extLst>
      <p:ext uri="{BB962C8B-B14F-4D97-AF65-F5344CB8AC3E}">
        <p14:creationId xmlns:p14="http://schemas.microsoft.com/office/powerpoint/2010/main" val="1699556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ctr" anchorCtr="0" compatLnSpc="1">
            <a:prstTxWarp prst="textNoShape">
              <a:avLst/>
            </a:prstTxWarp>
          </a:bodyPr>
          <a:lstStyle/>
          <a:p>
            <a:pPr lvl="0"/>
            <a:r>
              <a:rPr lang="es-ES_tradnl" altLang="es-MX" smtClean="0"/>
              <a:t>Clic para editar título</a:t>
            </a:r>
          </a:p>
        </p:txBody>
      </p:sp>
      <p:sp>
        <p:nvSpPr>
          <p:cNvPr id="1027" name="Marcador de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prstTxWarp prst="textNoShape">
              <a:avLst/>
            </a:prstTxWarp>
          </a:bodyPr>
          <a:lstStyle/>
          <a:p>
            <a:pPr lvl="0"/>
            <a:r>
              <a:rPr lang="es-ES_tradnl" altLang="es-MX" smtClean="0"/>
              <a:t>Haga clic para modificar el estilo de texto del patrón</a:t>
            </a:r>
          </a:p>
          <a:p>
            <a:pPr lvl="1"/>
            <a:r>
              <a:rPr lang="es-ES_tradnl" altLang="es-MX" smtClean="0"/>
              <a:t>Segundo nivel</a:t>
            </a:r>
          </a:p>
          <a:p>
            <a:pPr lvl="2"/>
            <a:r>
              <a:rPr lang="es-ES_tradnl" altLang="es-MX" smtClean="0"/>
              <a:t>Tercer nivel</a:t>
            </a:r>
          </a:p>
          <a:p>
            <a:pPr lvl="3"/>
            <a:r>
              <a:rPr lang="es-ES_tradnl" altLang="es-MX" smtClean="0"/>
              <a:t>Cuarto nivel</a:t>
            </a:r>
          </a:p>
          <a:p>
            <a:pPr lvl="4"/>
            <a:r>
              <a:rPr lang="es-ES_tradnl" altLang="es-MX" smtClean="0"/>
              <a:t>Quinto nivel</a:t>
            </a:r>
          </a:p>
        </p:txBody>
      </p:sp>
      <p:sp>
        <p:nvSpPr>
          <p:cNvPr id="4" name="Marcador de fecha 3"/>
          <p:cNvSpPr>
            <a:spLocks noGrp="1"/>
          </p:cNvSpPr>
          <p:nvPr>
            <p:ph type="dt" sz="half" idx="2"/>
          </p:nvPr>
        </p:nvSpPr>
        <p:spPr>
          <a:xfrm>
            <a:off x="457200" y="6356350"/>
            <a:ext cx="2133600" cy="365125"/>
          </a:xfrm>
          <a:prstGeom prst="rect">
            <a:avLst/>
          </a:prstGeom>
        </p:spPr>
        <p:txBody>
          <a:bodyPr vert="horz" wrap="square" lIns="91423" tIns="45711" rIns="91423" bIns="45711" numCol="1" anchor="ctr" anchorCtr="0" compatLnSpc="1">
            <a:prstTxWarp prst="textNoShape">
              <a:avLst/>
            </a:prstTxWarp>
          </a:bodyPr>
          <a:lstStyle>
            <a:lvl1pPr>
              <a:defRPr sz="1200">
                <a:solidFill>
                  <a:srgbClr val="898989"/>
                </a:solidFill>
                <a:latin typeface="Calibri" pitchFamily="34" charset="0"/>
                <a:ea typeface="ヒラギノ角ゴ Pro W3" pitchFamily="-106" charset="-128"/>
              </a:defRPr>
            </a:lvl1pPr>
          </a:lstStyle>
          <a:p>
            <a:pPr>
              <a:defRPr/>
            </a:pPr>
            <a:fld id="{C0A30FB1-6327-436C-8371-006D997503DA}" type="datetime1">
              <a:rPr lang="es-ES_tradnl" altLang="es-MX"/>
              <a:pPr>
                <a:defRPr/>
              </a:pPr>
              <a:t>21/03/2018</a:t>
            </a:fld>
            <a:endParaRPr lang="es-ES_tradnl" altLang="es-MX"/>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wrap="square" lIns="91423" tIns="45711" rIns="91423" bIns="45711" numCol="1" anchor="ctr" anchorCtr="0" compatLnSpc="1">
            <a:prstTxWarp prst="textNoShape">
              <a:avLst/>
            </a:prstTxWarp>
          </a:bodyPr>
          <a:lstStyle>
            <a:lvl1pPr algn="ctr">
              <a:defRPr sz="1200">
                <a:solidFill>
                  <a:srgbClr val="898989"/>
                </a:solidFill>
                <a:latin typeface="Calibri" charset="0"/>
                <a:ea typeface="ヒラギノ角ゴ Pro W3" charset="0"/>
                <a:cs typeface="ヒラギノ角ゴ Pro W3" charset="0"/>
              </a:defRPr>
            </a:lvl1pPr>
          </a:lstStyle>
          <a:p>
            <a:pPr>
              <a:defRPr/>
            </a:pPr>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wrap="square" lIns="91423" tIns="45711" rIns="91423" bIns="45711" numCol="1" anchor="ctr" anchorCtr="0" compatLnSpc="1">
            <a:prstTxWarp prst="textNoShape">
              <a:avLst/>
            </a:prstTxWarp>
          </a:bodyPr>
          <a:lstStyle>
            <a:lvl1pPr algn="r">
              <a:defRPr sz="1200">
                <a:solidFill>
                  <a:srgbClr val="898989"/>
                </a:solidFill>
                <a:latin typeface="Calibri" pitchFamily="34" charset="0"/>
                <a:ea typeface="ヒラギノ角ゴ Pro W3" pitchFamily="-106" charset="-128"/>
              </a:defRPr>
            </a:lvl1pPr>
          </a:lstStyle>
          <a:p>
            <a:pPr>
              <a:defRPr/>
            </a:pPr>
            <a:fld id="{D7021055-F0D2-4FF2-B07D-5C9593898264}" type="slidenum">
              <a:rPr lang="es-ES_tradnl" altLang="es-MX"/>
              <a:pPr>
                <a:defRPr/>
              </a:pPr>
              <a:t>‹Nº›</a:t>
            </a:fld>
            <a:endParaRPr lang="es-ES_tradnl" altLang="es-MX"/>
          </a:p>
        </p:txBody>
      </p:sp>
    </p:spTree>
  </p:cSld>
  <p:clrMap bg1="lt1" tx1="dk1" bg2="lt2" tx2="dk2" accent1="accent1" accent2="accent2" accent3="accent3" accent4="accent4" accent5="accent5" accent6="accent6" hlink="hlink" folHlink="folHlink"/>
  <p:sldLayoutIdLst>
    <p:sldLayoutId id="2147485270" r:id="rId1"/>
    <p:sldLayoutId id="2147485291" r:id="rId2"/>
    <p:sldLayoutId id="2147485271" r:id="rId3"/>
    <p:sldLayoutId id="2147485272" r:id="rId4"/>
    <p:sldLayoutId id="2147485273" r:id="rId5"/>
    <p:sldLayoutId id="2147485274" r:id="rId6"/>
    <p:sldLayoutId id="2147485275" r:id="rId7"/>
    <p:sldLayoutId id="2147485276" r:id="rId8"/>
    <p:sldLayoutId id="2147485277" r:id="rId9"/>
    <p:sldLayoutId id="2147485278" r:id="rId10"/>
    <p:sldLayoutId id="2147485279" r:id="rId11"/>
    <p:sldLayoutId id="2147485292" r:id="rId12"/>
    <p:sldLayoutId id="2147485293" r:id="rId13"/>
    <p:sldLayoutId id="2147485294" r:id="rId14"/>
    <p:sldLayoutId id="2147485295" r:id="rId15"/>
    <p:sldLayoutId id="2147485296" r:id="rId16"/>
    <p:sldLayoutId id="2147485297" r:id="rId17"/>
  </p:sldLayoutIdLst>
  <p:txStyles>
    <p:titleStyle>
      <a:lvl1pPr algn="ctr" defTabSz="455613"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5613"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5613"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5613"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5613"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5613"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5613"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5613"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5613"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ヒラギノ角ゴ Pro W3"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ヒラギノ角ゴ Pro W3"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ヒラギノ角ゴ Pro W3"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ヒラギノ角ゴ Pro W3" charset="0"/>
        </a:defRPr>
      </a:lvl5pPr>
      <a:lvl6pPr marL="2514117" indent="-228556" algn="l" defTabSz="457113" rtl="0" eaLnBrk="1" latinLnBrk="0" hangingPunct="1">
        <a:spcBef>
          <a:spcPct val="20000"/>
        </a:spcBef>
        <a:buFont typeface="Arial"/>
        <a:buChar char="•"/>
        <a:defRPr sz="2000" kern="1200">
          <a:solidFill>
            <a:schemeClr val="tx1"/>
          </a:solidFill>
          <a:latin typeface="+mn-lt"/>
          <a:ea typeface="+mn-ea"/>
          <a:cs typeface="+mn-cs"/>
        </a:defRPr>
      </a:lvl6pPr>
      <a:lvl7pPr marL="2971229" indent="-228556" algn="l" defTabSz="457113" rtl="0" eaLnBrk="1" latinLnBrk="0" hangingPunct="1">
        <a:spcBef>
          <a:spcPct val="20000"/>
        </a:spcBef>
        <a:buFont typeface="Arial"/>
        <a:buChar char="•"/>
        <a:defRPr sz="2000" kern="1200">
          <a:solidFill>
            <a:schemeClr val="tx1"/>
          </a:solidFill>
          <a:latin typeface="+mn-lt"/>
          <a:ea typeface="+mn-ea"/>
          <a:cs typeface="+mn-cs"/>
        </a:defRPr>
      </a:lvl7pPr>
      <a:lvl8pPr marL="3428341" indent="-228556" algn="l" defTabSz="457113" rtl="0" eaLnBrk="1" latinLnBrk="0" hangingPunct="1">
        <a:spcBef>
          <a:spcPct val="20000"/>
        </a:spcBef>
        <a:buFont typeface="Arial"/>
        <a:buChar char="•"/>
        <a:defRPr sz="2000" kern="1200">
          <a:solidFill>
            <a:schemeClr val="tx1"/>
          </a:solidFill>
          <a:latin typeface="+mn-lt"/>
          <a:ea typeface="+mn-ea"/>
          <a:cs typeface="+mn-cs"/>
        </a:defRPr>
      </a:lvl8pPr>
      <a:lvl9pPr marL="3885454" indent="-228556" algn="l" defTabSz="45711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113" rtl="0" eaLnBrk="1" latinLnBrk="0" hangingPunct="1">
        <a:defRPr sz="1800" kern="1200">
          <a:solidFill>
            <a:schemeClr val="tx1"/>
          </a:solidFill>
          <a:latin typeface="+mn-lt"/>
          <a:ea typeface="+mn-ea"/>
          <a:cs typeface="+mn-cs"/>
        </a:defRPr>
      </a:lvl1pPr>
      <a:lvl2pPr marL="457113" algn="l" defTabSz="457113" rtl="0" eaLnBrk="1" latinLnBrk="0" hangingPunct="1">
        <a:defRPr sz="1800" kern="1200">
          <a:solidFill>
            <a:schemeClr val="tx1"/>
          </a:solidFill>
          <a:latin typeface="+mn-lt"/>
          <a:ea typeface="+mn-ea"/>
          <a:cs typeface="+mn-cs"/>
        </a:defRPr>
      </a:lvl2pPr>
      <a:lvl3pPr marL="914224" algn="l" defTabSz="457113" rtl="0" eaLnBrk="1" latinLnBrk="0" hangingPunct="1">
        <a:defRPr sz="1800" kern="1200">
          <a:solidFill>
            <a:schemeClr val="tx1"/>
          </a:solidFill>
          <a:latin typeface="+mn-lt"/>
          <a:ea typeface="+mn-ea"/>
          <a:cs typeface="+mn-cs"/>
        </a:defRPr>
      </a:lvl3pPr>
      <a:lvl4pPr marL="1371337" algn="l" defTabSz="457113" rtl="0" eaLnBrk="1" latinLnBrk="0" hangingPunct="1">
        <a:defRPr sz="1800" kern="1200">
          <a:solidFill>
            <a:schemeClr val="tx1"/>
          </a:solidFill>
          <a:latin typeface="+mn-lt"/>
          <a:ea typeface="+mn-ea"/>
          <a:cs typeface="+mn-cs"/>
        </a:defRPr>
      </a:lvl4pPr>
      <a:lvl5pPr marL="1828448" algn="l" defTabSz="457113" rtl="0" eaLnBrk="1" latinLnBrk="0" hangingPunct="1">
        <a:defRPr sz="1800" kern="1200">
          <a:solidFill>
            <a:schemeClr val="tx1"/>
          </a:solidFill>
          <a:latin typeface="+mn-lt"/>
          <a:ea typeface="+mn-ea"/>
          <a:cs typeface="+mn-cs"/>
        </a:defRPr>
      </a:lvl5pPr>
      <a:lvl6pPr marL="2285561" algn="l" defTabSz="457113" rtl="0" eaLnBrk="1" latinLnBrk="0" hangingPunct="1">
        <a:defRPr sz="1800" kern="1200">
          <a:solidFill>
            <a:schemeClr val="tx1"/>
          </a:solidFill>
          <a:latin typeface="+mn-lt"/>
          <a:ea typeface="+mn-ea"/>
          <a:cs typeface="+mn-cs"/>
        </a:defRPr>
      </a:lvl6pPr>
      <a:lvl7pPr marL="2742673" algn="l" defTabSz="457113" rtl="0" eaLnBrk="1" latinLnBrk="0" hangingPunct="1">
        <a:defRPr sz="1800" kern="1200">
          <a:solidFill>
            <a:schemeClr val="tx1"/>
          </a:solidFill>
          <a:latin typeface="+mn-lt"/>
          <a:ea typeface="+mn-ea"/>
          <a:cs typeface="+mn-cs"/>
        </a:defRPr>
      </a:lvl7pPr>
      <a:lvl8pPr marL="3199785" algn="l" defTabSz="457113" rtl="0" eaLnBrk="1" latinLnBrk="0" hangingPunct="1">
        <a:defRPr sz="1800" kern="1200">
          <a:solidFill>
            <a:schemeClr val="tx1"/>
          </a:solidFill>
          <a:latin typeface="+mn-lt"/>
          <a:ea typeface="+mn-ea"/>
          <a:cs typeface="+mn-cs"/>
        </a:defRPr>
      </a:lvl8pPr>
      <a:lvl9pPr marL="3656898" algn="l" defTabSz="45711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endParaRPr lang="es-MX" altLang="es-MX" smtClean="0"/>
          </a:p>
        </p:txBody>
      </p:sp>
      <p:sp>
        <p:nvSpPr>
          <p:cNvPr id="2051"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s-MX" alt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ヒラギノ角ゴ Pro W3" pitchFamily="-106" charset="-128"/>
              </a:defRPr>
            </a:lvl1pPr>
          </a:lstStyle>
          <a:p>
            <a:pPr>
              <a:defRPr/>
            </a:pPr>
            <a:fld id="{F4CB266B-2820-4BB8-8E2E-E987BF7097F1}" type="datetimeFigureOut">
              <a:rPr lang="es-MX"/>
              <a:pPr>
                <a:defRPr/>
              </a:pPr>
              <a:t>21/03/2018</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ヒラギノ角ゴ Pro W3" pitchFamily="-106" charset="-128"/>
              </a:defRPr>
            </a:lvl1pPr>
          </a:lstStyle>
          <a:p>
            <a:pPr>
              <a:defRPr/>
            </a:pPr>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ヒラギノ角ゴ Pro W3" pitchFamily="-106" charset="-128"/>
              </a:defRPr>
            </a:lvl1pPr>
          </a:lstStyle>
          <a:p>
            <a:pPr>
              <a:defRPr/>
            </a:pPr>
            <a:fld id="{824612DC-7206-4546-8C95-15DCA1E91048}" type="slidenum">
              <a:rPr lang="es-MX"/>
              <a:pPr>
                <a:defRPr/>
              </a:pPr>
              <a:t>‹Nº›</a:t>
            </a:fld>
            <a:endParaRPr lang="es-MX"/>
          </a:p>
        </p:txBody>
      </p:sp>
    </p:spTree>
  </p:cSld>
  <p:clrMap bg1="lt1" tx1="dk1" bg2="lt2" tx2="dk2" accent1="accent1" accent2="accent2" accent3="accent3" accent4="accent4" accent5="accent5" accent6="accent6" hlink="hlink" folHlink="folHlink"/>
  <p:sldLayoutIdLst>
    <p:sldLayoutId id="2147485280" r:id="rId1"/>
    <p:sldLayoutId id="2147485281" r:id="rId2"/>
    <p:sldLayoutId id="2147485282" r:id="rId3"/>
    <p:sldLayoutId id="2147485283" r:id="rId4"/>
    <p:sldLayoutId id="2147485284" r:id="rId5"/>
    <p:sldLayoutId id="2147485285" r:id="rId6"/>
    <p:sldLayoutId id="2147485286" r:id="rId7"/>
    <p:sldLayoutId id="2147485287" r:id="rId8"/>
    <p:sldLayoutId id="2147485288" r:id="rId9"/>
    <p:sldLayoutId id="2147485289" r:id="rId10"/>
    <p:sldLayoutId id="21474852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public.tableau.com/profile/c.rodrigo.garibay.rubio#!/vizhome/RedNacionaldeAcompaantesPsicosociales/ResumenRED"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enaproc-cenapred.gob.mx/estadisticasTBGIRGobMX.html" TargetMode="Externa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enaproc-cenapred.gob.mx/psicologica.html" TargetMode="External"/><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115 Grupo"/>
          <p:cNvGrpSpPr>
            <a:grpSpLocks/>
          </p:cNvGrpSpPr>
          <p:nvPr/>
        </p:nvGrpSpPr>
        <p:grpSpPr bwMode="auto">
          <a:xfrm>
            <a:off x="12700" y="0"/>
            <a:ext cx="9167813" cy="6858000"/>
            <a:chOff x="-3344" y="0"/>
            <a:chExt cx="9168397" cy="6858000"/>
          </a:xfrm>
        </p:grpSpPr>
        <p:grpSp>
          <p:nvGrpSpPr>
            <p:cNvPr id="6149" name="114 Grupo"/>
            <p:cNvGrpSpPr>
              <a:grpSpLocks/>
            </p:cNvGrpSpPr>
            <p:nvPr/>
          </p:nvGrpSpPr>
          <p:grpSpPr bwMode="auto">
            <a:xfrm>
              <a:off x="-3344" y="0"/>
              <a:ext cx="9168397" cy="6858000"/>
              <a:chOff x="-3344" y="0"/>
              <a:chExt cx="9168397" cy="6858000"/>
            </a:xfrm>
          </p:grpSpPr>
          <p:sp>
            <p:nvSpPr>
              <p:cNvPr id="8" name="7 Rectángulo"/>
              <p:cNvSpPr/>
              <p:nvPr/>
            </p:nvSpPr>
            <p:spPr>
              <a:xfrm>
                <a:off x="9357" y="0"/>
                <a:ext cx="9142995" cy="6858000"/>
              </a:xfrm>
              <a:prstGeom prst="rect">
                <a:avLst/>
              </a:prstGeom>
              <a:solidFill>
                <a:schemeClr val="bg1"/>
              </a:solidFill>
              <a:ln>
                <a:solidFill>
                  <a:srgbClr val="FBFBF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cxnSp>
            <p:nvCxnSpPr>
              <p:cNvPr id="5" name="4 Conector recto"/>
              <p:cNvCxnSpPr/>
              <p:nvPr/>
            </p:nvCxnSpPr>
            <p:spPr>
              <a:xfrm>
                <a:off x="3006" y="111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3" name="12 Conector recto"/>
              <p:cNvCxnSpPr/>
              <p:nvPr/>
            </p:nvCxnSpPr>
            <p:spPr>
              <a:xfrm>
                <a:off x="3006" y="746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4" name="13 Conector recto"/>
              <p:cNvCxnSpPr/>
              <p:nvPr/>
            </p:nvCxnSpPr>
            <p:spPr>
              <a:xfrm>
                <a:off x="3006" y="1381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5" name="14 Conector recto"/>
              <p:cNvCxnSpPr/>
              <p:nvPr/>
            </p:nvCxnSpPr>
            <p:spPr>
              <a:xfrm>
                <a:off x="3006" y="2016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7" name="16 Conector recto"/>
              <p:cNvCxnSpPr/>
              <p:nvPr/>
            </p:nvCxnSpPr>
            <p:spPr>
              <a:xfrm>
                <a:off x="3006" y="2651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8" name="17 Conector recto"/>
              <p:cNvCxnSpPr/>
              <p:nvPr/>
            </p:nvCxnSpPr>
            <p:spPr>
              <a:xfrm>
                <a:off x="3006" y="3302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9" name="18 Conector recto"/>
              <p:cNvCxnSpPr/>
              <p:nvPr/>
            </p:nvCxnSpPr>
            <p:spPr>
              <a:xfrm>
                <a:off x="3006" y="3937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20" name="19 Conector recto"/>
              <p:cNvCxnSpPr/>
              <p:nvPr/>
            </p:nvCxnSpPr>
            <p:spPr>
              <a:xfrm>
                <a:off x="3006" y="4572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21" name="20 Conector recto"/>
              <p:cNvCxnSpPr/>
              <p:nvPr/>
            </p:nvCxnSpPr>
            <p:spPr>
              <a:xfrm>
                <a:off x="3006" y="5207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22" name="21 Conector recto"/>
              <p:cNvCxnSpPr/>
              <p:nvPr/>
            </p:nvCxnSpPr>
            <p:spPr>
              <a:xfrm>
                <a:off x="3006" y="5842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23" name="22 Conector recto"/>
              <p:cNvCxnSpPr/>
              <p:nvPr/>
            </p:nvCxnSpPr>
            <p:spPr>
              <a:xfrm>
                <a:off x="3006" y="6492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24" name="23 Conector recto"/>
              <p:cNvCxnSpPr/>
              <p:nvPr/>
            </p:nvCxnSpPr>
            <p:spPr>
              <a:xfrm>
                <a:off x="3006" y="7127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25" name="24 Conector recto"/>
              <p:cNvCxnSpPr/>
              <p:nvPr/>
            </p:nvCxnSpPr>
            <p:spPr>
              <a:xfrm>
                <a:off x="3006" y="7762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26" name="25 Conector recto"/>
              <p:cNvCxnSpPr/>
              <p:nvPr/>
            </p:nvCxnSpPr>
            <p:spPr>
              <a:xfrm>
                <a:off x="3006" y="8397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27" name="26 Conector recto"/>
              <p:cNvCxnSpPr/>
              <p:nvPr/>
            </p:nvCxnSpPr>
            <p:spPr>
              <a:xfrm>
                <a:off x="3006" y="9032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28" name="27 Conector recto"/>
              <p:cNvCxnSpPr/>
              <p:nvPr/>
            </p:nvCxnSpPr>
            <p:spPr>
              <a:xfrm>
                <a:off x="3006" y="9667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29" name="28 Conector recto"/>
              <p:cNvCxnSpPr/>
              <p:nvPr/>
            </p:nvCxnSpPr>
            <p:spPr>
              <a:xfrm>
                <a:off x="3006" y="10318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30" name="29 Conector recto"/>
              <p:cNvCxnSpPr/>
              <p:nvPr/>
            </p:nvCxnSpPr>
            <p:spPr>
              <a:xfrm>
                <a:off x="3006" y="10953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31" name="30 Conector recto"/>
              <p:cNvCxnSpPr/>
              <p:nvPr/>
            </p:nvCxnSpPr>
            <p:spPr>
              <a:xfrm>
                <a:off x="3006" y="11588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32" name="31 Conector recto"/>
              <p:cNvCxnSpPr/>
              <p:nvPr/>
            </p:nvCxnSpPr>
            <p:spPr>
              <a:xfrm>
                <a:off x="3006" y="12223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33" name="32 Conector recto"/>
              <p:cNvCxnSpPr/>
              <p:nvPr/>
            </p:nvCxnSpPr>
            <p:spPr>
              <a:xfrm>
                <a:off x="3006" y="12858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34" name="33 Conector recto"/>
              <p:cNvCxnSpPr/>
              <p:nvPr/>
            </p:nvCxnSpPr>
            <p:spPr>
              <a:xfrm>
                <a:off x="3006" y="135096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35" name="34 Conector recto"/>
              <p:cNvCxnSpPr/>
              <p:nvPr/>
            </p:nvCxnSpPr>
            <p:spPr>
              <a:xfrm>
                <a:off x="3006" y="141446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36" name="35 Conector recto"/>
              <p:cNvCxnSpPr/>
              <p:nvPr/>
            </p:nvCxnSpPr>
            <p:spPr>
              <a:xfrm>
                <a:off x="3006" y="147796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37" name="36 Conector recto"/>
              <p:cNvCxnSpPr/>
              <p:nvPr/>
            </p:nvCxnSpPr>
            <p:spPr>
              <a:xfrm>
                <a:off x="3006" y="154146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38" name="37 Conector recto"/>
              <p:cNvCxnSpPr/>
              <p:nvPr/>
            </p:nvCxnSpPr>
            <p:spPr>
              <a:xfrm>
                <a:off x="3006" y="160496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39" name="38 Conector recto"/>
              <p:cNvCxnSpPr/>
              <p:nvPr/>
            </p:nvCxnSpPr>
            <p:spPr>
              <a:xfrm>
                <a:off x="3006" y="167005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40" name="39 Conector recto"/>
              <p:cNvCxnSpPr/>
              <p:nvPr/>
            </p:nvCxnSpPr>
            <p:spPr>
              <a:xfrm>
                <a:off x="3006" y="173355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41" name="40 Conector recto"/>
              <p:cNvCxnSpPr/>
              <p:nvPr/>
            </p:nvCxnSpPr>
            <p:spPr>
              <a:xfrm>
                <a:off x="3006" y="179705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42" name="41 Conector recto"/>
              <p:cNvCxnSpPr/>
              <p:nvPr/>
            </p:nvCxnSpPr>
            <p:spPr>
              <a:xfrm>
                <a:off x="3006" y="186055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43" name="42 Conector recto"/>
              <p:cNvCxnSpPr/>
              <p:nvPr/>
            </p:nvCxnSpPr>
            <p:spPr>
              <a:xfrm>
                <a:off x="3006" y="192405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44" name="43 Conector recto"/>
              <p:cNvCxnSpPr/>
              <p:nvPr/>
            </p:nvCxnSpPr>
            <p:spPr>
              <a:xfrm>
                <a:off x="3006" y="198755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45" name="44 Conector recto"/>
              <p:cNvCxnSpPr/>
              <p:nvPr/>
            </p:nvCxnSpPr>
            <p:spPr>
              <a:xfrm>
                <a:off x="3006" y="205263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46" name="45 Conector recto"/>
              <p:cNvCxnSpPr/>
              <p:nvPr/>
            </p:nvCxnSpPr>
            <p:spPr>
              <a:xfrm>
                <a:off x="3006" y="211613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47" name="46 Conector recto"/>
              <p:cNvCxnSpPr/>
              <p:nvPr/>
            </p:nvCxnSpPr>
            <p:spPr>
              <a:xfrm>
                <a:off x="3006" y="217963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48" name="47 Conector recto"/>
              <p:cNvCxnSpPr/>
              <p:nvPr/>
            </p:nvCxnSpPr>
            <p:spPr>
              <a:xfrm>
                <a:off x="3006" y="224313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49" name="48 Conector recto"/>
              <p:cNvCxnSpPr/>
              <p:nvPr/>
            </p:nvCxnSpPr>
            <p:spPr>
              <a:xfrm>
                <a:off x="3006" y="230663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50" name="49 Conector recto"/>
              <p:cNvCxnSpPr/>
              <p:nvPr/>
            </p:nvCxnSpPr>
            <p:spPr>
              <a:xfrm>
                <a:off x="3006" y="237172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51" name="50 Conector recto"/>
              <p:cNvCxnSpPr/>
              <p:nvPr/>
            </p:nvCxnSpPr>
            <p:spPr>
              <a:xfrm>
                <a:off x="3006" y="243522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52" name="51 Conector recto"/>
              <p:cNvCxnSpPr/>
              <p:nvPr/>
            </p:nvCxnSpPr>
            <p:spPr>
              <a:xfrm>
                <a:off x="3006" y="249872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53" name="52 Conector recto"/>
              <p:cNvCxnSpPr/>
              <p:nvPr/>
            </p:nvCxnSpPr>
            <p:spPr>
              <a:xfrm>
                <a:off x="3006" y="256222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54" name="53 Conector recto"/>
              <p:cNvCxnSpPr/>
              <p:nvPr/>
            </p:nvCxnSpPr>
            <p:spPr>
              <a:xfrm>
                <a:off x="3006" y="262572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55" name="54 Conector recto"/>
              <p:cNvCxnSpPr/>
              <p:nvPr/>
            </p:nvCxnSpPr>
            <p:spPr>
              <a:xfrm>
                <a:off x="3006" y="268922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56" name="55 Conector recto"/>
              <p:cNvCxnSpPr/>
              <p:nvPr/>
            </p:nvCxnSpPr>
            <p:spPr>
              <a:xfrm>
                <a:off x="3006" y="27543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57" name="56 Conector recto"/>
              <p:cNvCxnSpPr/>
              <p:nvPr/>
            </p:nvCxnSpPr>
            <p:spPr>
              <a:xfrm>
                <a:off x="3006" y="28178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58" name="57 Conector recto"/>
              <p:cNvCxnSpPr/>
              <p:nvPr/>
            </p:nvCxnSpPr>
            <p:spPr>
              <a:xfrm>
                <a:off x="3006" y="28813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59" name="58 Conector recto"/>
              <p:cNvCxnSpPr/>
              <p:nvPr/>
            </p:nvCxnSpPr>
            <p:spPr>
              <a:xfrm>
                <a:off x="3006" y="29448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60" name="59 Conector recto"/>
              <p:cNvCxnSpPr/>
              <p:nvPr/>
            </p:nvCxnSpPr>
            <p:spPr>
              <a:xfrm>
                <a:off x="3006" y="30083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61" name="60 Conector recto"/>
              <p:cNvCxnSpPr/>
              <p:nvPr/>
            </p:nvCxnSpPr>
            <p:spPr>
              <a:xfrm>
                <a:off x="3006" y="30734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62" name="61 Conector recto"/>
              <p:cNvCxnSpPr/>
              <p:nvPr/>
            </p:nvCxnSpPr>
            <p:spPr>
              <a:xfrm>
                <a:off x="3006" y="31369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63" name="62 Conector recto"/>
              <p:cNvCxnSpPr/>
              <p:nvPr/>
            </p:nvCxnSpPr>
            <p:spPr>
              <a:xfrm>
                <a:off x="3006" y="32004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64" name="63 Conector recto"/>
              <p:cNvCxnSpPr/>
              <p:nvPr/>
            </p:nvCxnSpPr>
            <p:spPr>
              <a:xfrm>
                <a:off x="3006" y="32639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65" name="64 Conector recto"/>
              <p:cNvCxnSpPr/>
              <p:nvPr/>
            </p:nvCxnSpPr>
            <p:spPr>
              <a:xfrm>
                <a:off x="3006" y="33274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66" name="65 Conector recto"/>
              <p:cNvCxnSpPr/>
              <p:nvPr/>
            </p:nvCxnSpPr>
            <p:spPr>
              <a:xfrm>
                <a:off x="3006" y="33924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67" name="66 Conector recto"/>
              <p:cNvCxnSpPr/>
              <p:nvPr/>
            </p:nvCxnSpPr>
            <p:spPr>
              <a:xfrm>
                <a:off x="3006" y="34559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68" name="67 Conector recto"/>
              <p:cNvCxnSpPr/>
              <p:nvPr/>
            </p:nvCxnSpPr>
            <p:spPr>
              <a:xfrm>
                <a:off x="3006" y="35194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69" name="68 Conector recto"/>
              <p:cNvCxnSpPr/>
              <p:nvPr/>
            </p:nvCxnSpPr>
            <p:spPr>
              <a:xfrm>
                <a:off x="3006" y="35829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70" name="69 Conector recto"/>
              <p:cNvCxnSpPr/>
              <p:nvPr/>
            </p:nvCxnSpPr>
            <p:spPr>
              <a:xfrm>
                <a:off x="3006" y="36464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71" name="70 Conector recto"/>
              <p:cNvCxnSpPr/>
              <p:nvPr/>
            </p:nvCxnSpPr>
            <p:spPr>
              <a:xfrm>
                <a:off x="3006" y="37099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72" name="71 Conector recto"/>
              <p:cNvCxnSpPr/>
              <p:nvPr/>
            </p:nvCxnSpPr>
            <p:spPr>
              <a:xfrm>
                <a:off x="3006" y="37750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73" name="72 Conector recto"/>
              <p:cNvCxnSpPr/>
              <p:nvPr/>
            </p:nvCxnSpPr>
            <p:spPr>
              <a:xfrm>
                <a:off x="3006" y="38385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74" name="73 Conector recto"/>
              <p:cNvCxnSpPr/>
              <p:nvPr/>
            </p:nvCxnSpPr>
            <p:spPr>
              <a:xfrm>
                <a:off x="3006" y="39020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75" name="74 Conector recto"/>
              <p:cNvCxnSpPr/>
              <p:nvPr/>
            </p:nvCxnSpPr>
            <p:spPr>
              <a:xfrm>
                <a:off x="3006" y="39655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76" name="75 Conector recto"/>
              <p:cNvCxnSpPr/>
              <p:nvPr/>
            </p:nvCxnSpPr>
            <p:spPr>
              <a:xfrm>
                <a:off x="3006" y="40290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77" name="76 Conector recto"/>
              <p:cNvCxnSpPr/>
              <p:nvPr/>
            </p:nvCxnSpPr>
            <p:spPr>
              <a:xfrm>
                <a:off x="3006" y="447675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78" name="77 Conector recto"/>
              <p:cNvCxnSpPr/>
              <p:nvPr/>
            </p:nvCxnSpPr>
            <p:spPr>
              <a:xfrm>
                <a:off x="3006" y="454025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79" name="78 Conector recto"/>
              <p:cNvCxnSpPr/>
              <p:nvPr/>
            </p:nvCxnSpPr>
            <p:spPr>
              <a:xfrm>
                <a:off x="3006" y="460375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80" name="79 Conector recto"/>
              <p:cNvCxnSpPr/>
              <p:nvPr/>
            </p:nvCxnSpPr>
            <p:spPr>
              <a:xfrm>
                <a:off x="3006" y="466725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81" name="80 Conector recto"/>
              <p:cNvCxnSpPr/>
              <p:nvPr/>
            </p:nvCxnSpPr>
            <p:spPr>
              <a:xfrm>
                <a:off x="3006" y="473075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82" name="81 Conector recto"/>
              <p:cNvCxnSpPr/>
              <p:nvPr/>
            </p:nvCxnSpPr>
            <p:spPr>
              <a:xfrm>
                <a:off x="3006" y="479583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83" name="82 Conector recto"/>
              <p:cNvCxnSpPr/>
              <p:nvPr/>
            </p:nvCxnSpPr>
            <p:spPr>
              <a:xfrm>
                <a:off x="3006" y="485933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84" name="83 Conector recto"/>
              <p:cNvCxnSpPr/>
              <p:nvPr/>
            </p:nvCxnSpPr>
            <p:spPr>
              <a:xfrm>
                <a:off x="3006" y="492283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85" name="84 Conector recto"/>
              <p:cNvCxnSpPr/>
              <p:nvPr/>
            </p:nvCxnSpPr>
            <p:spPr>
              <a:xfrm>
                <a:off x="3006" y="498633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86" name="85 Conector recto"/>
              <p:cNvCxnSpPr/>
              <p:nvPr/>
            </p:nvCxnSpPr>
            <p:spPr>
              <a:xfrm>
                <a:off x="3006" y="504983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87" name="86 Conector recto"/>
              <p:cNvCxnSpPr/>
              <p:nvPr/>
            </p:nvCxnSpPr>
            <p:spPr>
              <a:xfrm>
                <a:off x="3006" y="511492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88" name="87 Conector recto"/>
              <p:cNvCxnSpPr/>
              <p:nvPr/>
            </p:nvCxnSpPr>
            <p:spPr>
              <a:xfrm>
                <a:off x="3006" y="517842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89" name="88 Conector recto"/>
              <p:cNvCxnSpPr/>
              <p:nvPr/>
            </p:nvCxnSpPr>
            <p:spPr>
              <a:xfrm>
                <a:off x="3006" y="524192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90" name="89 Conector recto"/>
              <p:cNvCxnSpPr/>
              <p:nvPr/>
            </p:nvCxnSpPr>
            <p:spPr>
              <a:xfrm>
                <a:off x="3006" y="530542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91" name="90 Conector recto"/>
              <p:cNvCxnSpPr/>
              <p:nvPr/>
            </p:nvCxnSpPr>
            <p:spPr>
              <a:xfrm>
                <a:off x="3006" y="536892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92" name="91 Conector recto"/>
              <p:cNvCxnSpPr/>
              <p:nvPr/>
            </p:nvCxnSpPr>
            <p:spPr>
              <a:xfrm>
                <a:off x="3006" y="543242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93" name="92 Conector recto"/>
              <p:cNvCxnSpPr/>
              <p:nvPr/>
            </p:nvCxnSpPr>
            <p:spPr>
              <a:xfrm>
                <a:off x="3006" y="54975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94" name="93 Conector recto"/>
              <p:cNvCxnSpPr/>
              <p:nvPr/>
            </p:nvCxnSpPr>
            <p:spPr>
              <a:xfrm>
                <a:off x="-3344" y="5561013"/>
                <a:ext cx="9168397"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95" name="94 Conector recto"/>
              <p:cNvCxnSpPr/>
              <p:nvPr/>
            </p:nvCxnSpPr>
            <p:spPr>
              <a:xfrm>
                <a:off x="3006" y="56245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96" name="95 Conector recto"/>
              <p:cNvCxnSpPr/>
              <p:nvPr/>
            </p:nvCxnSpPr>
            <p:spPr>
              <a:xfrm>
                <a:off x="3006" y="56880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97" name="96 Conector recto"/>
              <p:cNvCxnSpPr/>
              <p:nvPr/>
            </p:nvCxnSpPr>
            <p:spPr>
              <a:xfrm>
                <a:off x="3006" y="575151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98" name="97 Conector recto"/>
              <p:cNvCxnSpPr/>
              <p:nvPr/>
            </p:nvCxnSpPr>
            <p:spPr>
              <a:xfrm>
                <a:off x="3006" y="58166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99" name="98 Conector recto"/>
              <p:cNvCxnSpPr/>
              <p:nvPr/>
            </p:nvCxnSpPr>
            <p:spPr>
              <a:xfrm>
                <a:off x="3006" y="58801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00" name="99 Conector recto"/>
              <p:cNvCxnSpPr/>
              <p:nvPr/>
            </p:nvCxnSpPr>
            <p:spPr>
              <a:xfrm>
                <a:off x="3006" y="59436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01" name="100 Conector recto"/>
              <p:cNvCxnSpPr/>
              <p:nvPr/>
            </p:nvCxnSpPr>
            <p:spPr>
              <a:xfrm>
                <a:off x="3006" y="60071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02" name="101 Conector recto"/>
              <p:cNvCxnSpPr/>
              <p:nvPr/>
            </p:nvCxnSpPr>
            <p:spPr>
              <a:xfrm>
                <a:off x="3006" y="607060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03" name="102 Conector recto"/>
              <p:cNvCxnSpPr/>
              <p:nvPr/>
            </p:nvCxnSpPr>
            <p:spPr>
              <a:xfrm>
                <a:off x="3006" y="61356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04" name="103 Conector recto"/>
              <p:cNvCxnSpPr/>
              <p:nvPr/>
            </p:nvCxnSpPr>
            <p:spPr>
              <a:xfrm>
                <a:off x="3006" y="61991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05" name="104 Conector recto"/>
              <p:cNvCxnSpPr/>
              <p:nvPr/>
            </p:nvCxnSpPr>
            <p:spPr>
              <a:xfrm>
                <a:off x="3006" y="62626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06" name="105 Conector recto"/>
              <p:cNvCxnSpPr/>
              <p:nvPr/>
            </p:nvCxnSpPr>
            <p:spPr>
              <a:xfrm>
                <a:off x="3006" y="63261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07" name="106 Conector recto"/>
              <p:cNvCxnSpPr/>
              <p:nvPr/>
            </p:nvCxnSpPr>
            <p:spPr>
              <a:xfrm>
                <a:off x="3006" y="63896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08" name="107 Conector recto"/>
              <p:cNvCxnSpPr/>
              <p:nvPr/>
            </p:nvCxnSpPr>
            <p:spPr>
              <a:xfrm>
                <a:off x="3006" y="6453188"/>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09" name="108 Conector recto"/>
              <p:cNvCxnSpPr/>
              <p:nvPr/>
            </p:nvCxnSpPr>
            <p:spPr>
              <a:xfrm>
                <a:off x="3006" y="65182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10" name="109 Conector recto"/>
              <p:cNvCxnSpPr/>
              <p:nvPr/>
            </p:nvCxnSpPr>
            <p:spPr>
              <a:xfrm>
                <a:off x="3006" y="65817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11" name="110 Conector recto"/>
              <p:cNvCxnSpPr/>
              <p:nvPr/>
            </p:nvCxnSpPr>
            <p:spPr>
              <a:xfrm>
                <a:off x="3006" y="66452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12" name="111 Conector recto"/>
              <p:cNvCxnSpPr/>
              <p:nvPr/>
            </p:nvCxnSpPr>
            <p:spPr>
              <a:xfrm>
                <a:off x="3006" y="67087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13" name="112 Conector recto"/>
              <p:cNvCxnSpPr/>
              <p:nvPr/>
            </p:nvCxnSpPr>
            <p:spPr>
              <a:xfrm>
                <a:off x="3006" y="6772275"/>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26" name="125 Conector recto"/>
              <p:cNvCxnSpPr/>
              <p:nvPr/>
            </p:nvCxnSpPr>
            <p:spPr>
              <a:xfrm>
                <a:off x="3006" y="409416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27" name="126 Conector recto"/>
              <p:cNvCxnSpPr/>
              <p:nvPr/>
            </p:nvCxnSpPr>
            <p:spPr>
              <a:xfrm>
                <a:off x="3006" y="415766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28" name="127 Conector recto"/>
              <p:cNvCxnSpPr/>
              <p:nvPr/>
            </p:nvCxnSpPr>
            <p:spPr>
              <a:xfrm>
                <a:off x="3006" y="422116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29" name="128 Conector recto"/>
              <p:cNvCxnSpPr/>
              <p:nvPr/>
            </p:nvCxnSpPr>
            <p:spPr>
              <a:xfrm>
                <a:off x="3006" y="428466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30" name="129 Conector recto"/>
              <p:cNvCxnSpPr/>
              <p:nvPr/>
            </p:nvCxnSpPr>
            <p:spPr>
              <a:xfrm>
                <a:off x="3006" y="4348163"/>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cxnSp>
            <p:nvCxnSpPr>
              <p:cNvPr id="131" name="130 Conector recto"/>
              <p:cNvCxnSpPr/>
              <p:nvPr/>
            </p:nvCxnSpPr>
            <p:spPr>
              <a:xfrm>
                <a:off x="3006" y="4413250"/>
                <a:ext cx="9155696" cy="0"/>
              </a:xfrm>
              <a:prstGeom prst="line">
                <a:avLst/>
              </a:prstGeom>
              <a:ln w="28575">
                <a:solidFill>
                  <a:srgbClr val="FBFBFB"/>
                </a:solidFill>
              </a:ln>
            </p:spPr>
            <p:style>
              <a:lnRef idx="1">
                <a:schemeClr val="accent6"/>
              </a:lnRef>
              <a:fillRef idx="0">
                <a:schemeClr val="accent6"/>
              </a:fillRef>
              <a:effectRef idx="0">
                <a:schemeClr val="accent6"/>
              </a:effectRef>
              <a:fontRef idx="minor">
                <a:schemeClr val="tx1"/>
              </a:fontRef>
            </p:style>
          </p:cxnSp>
        </p:grpSp>
        <p:sp>
          <p:nvSpPr>
            <p:cNvPr id="2" name="1 Rectángulo"/>
            <p:cNvSpPr/>
            <p:nvPr/>
          </p:nvSpPr>
          <p:spPr>
            <a:xfrm>
              <a:off x="9357" y="4189413"/>
              <a:ext cx="9144582" cy="8509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MX"/>
            </a:p>
          </p:txBody>
        </p:sp>
        <p:sp>
          <p:nvSpPr>
            <p:cNvPr id="3" name="2 Rectángulo"/>
            <p:cNvSpPr/>
            <p:nvPr/>
          </p:nvSpPr>
          <p:spPr>
            <a:xfrm flipH="1">
              <a:off x="-169" y="5337175"/>
              <a:ext cx="9154108" cy="341313"/>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MX"/>
            </a:p>
          </p:txBody>
        </p:sp>
        <p:pic>
          <p:nvPicPr>
            <p:cNvPr id="6152" name="1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2039" y="644417"/>
              <a:ext cx="2925355" cy="279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CuadroTexto 2"/>
          <p:cNvSpPr txBox="1">
            <a:spLocks noChangeArrowheads="1"/>
          </p:cNvSpPr>
          <p:nvPr/>
        </p:nvSpPr>
        <p:spPr bwMode="auto">
          <a:xfrm>
            <a:off x="1399757" y="4247862"/>
            <a:ext cx="62960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ctr" eaLnBrk="1" hangingPunct="1">
              <a:spcBef>
                <a:spcPct val="0"/>
              </a:spcBef>
              <a:buFontTx/>
              <a:buNone/>
            </a:pPr>
            <a:r>
              <a:rPr lang="es-MX" altLang="es-MX" sz="1600" b="1" dirty="0" smtClean="0">
                <a:solidFill>
                  <a:srgbClr val="595959"/>
                </a:solidFill>
                <a:latin typeface="Soberana Titular" pitchFamily="50" charset="0"/>
              </a:rPr>
              <a:t>sismo ocurrido el 19 </a:t>
            </a:r>
            <a:r>
              <a:rPr lang="es-MX" altLang="es-MX" sz="1600" b="1" dirty="0">
                <a:solidFill>
                  <a:srgbClr val="595959"/>
                </a:solidFill>
                <a:latin typeface="Soberana Titular" pitchFamily="50" charset="0"/>
              </a:rPr>
              <a:t>de septiembre de </a:t>
            </a:r>
            <a:r>
              <a:rPr lang="es-MX" altLang="es-MX" sz="1600" b="1" dirty="0" smtClean="0">
                <a:solidFill>
                  <a:srgbClr val="595959"/>
                </a:solidFill>
                <a:latin typeface="Soberana Titular" pitchFamily="50" charset="0"/>
              </a:rPr>
              <a:t>2017</a:t>
            </a:r>
          </a:p>
          <a:p>
            <a:pPr marL="0" lvl="1" algn="ctr" eaLnBrk="1" hangingPunct="1">
              <a:spcBef>
                <a:spcPct val="0"/>
              </a:spcBef>
              <a:buFontTx/>
              <a:buNone/>
            </a:pPr>
            <a:r>
              <a:rPr lang="es-MX" altLang="es-MX" sz="1400" b="1" dirty="0" smtClean="0">
                <a:solidFill>
                  <a:srgbClr val="595959"/>
                </a:solidFill>
                <a:latin typeface="Soberana Titular" pitchFamily="50" charset="0"/>
              </a:rPr>
              <a:t>(Experiencias  </a:t>
            </a:r>
            <a:r>
              <a:rPr lang="es-MX" altLang="es-MX" sz="1400" b="1" dirty="0">
                <a:solidFill>
                  <a:srgbClr val="595959"/>
                </a:solidFill>
                <a:latin typeface="Soberana Titular" pitchFamily="50" charset="0"/>
              </a:rPr>
              <a:t>en materia de </a:t>
            </a:r>
            <a:r>
              <a:rPr lang="es-MX" altLang="es-MX" sz="1400" b="1" dirty="0" smtClean="0">
                <a:solidFill>
                  <a:srgbClr val="595959"/>
                </a:solidFill>
                <a:latin typeface="Soberana Titular" pitchFamily="50" charset="0"/>
              </a:rPr>
              <a:t>capacitación</a:t>
            </a:r>
            <a:r>
              <a:rPr lang="es-MX" altLang="es-MX" sz="1400" b="1" dirty="0">
                <a:solidFill>
                  <a:srgbClr val="595959"/>
                </a:solidFill>
                <a:latin typeface="Soberana Titular" pitchFamily="50" charset="0"/>
              </a:rPr>
              <a:t>)</a:t>
            </a:r>
          </a:p>
        </p:txBody>
      </p:sp>
      <p:sp>
        <p:nvSpPr>
          <p:cNvPr id="6148" name="Rectángulo 3"/>
          <p:cNvSpPr>
            <a:spLocks noChangeArrowheads="1"/>
          </p:cNvSpPr>
          <p:nvPr/>
        </p:nvSpPr>
        <p:spPr bwMode="auto">
          <a:xfrm>
            <a:off x="3052763" y="5335588"/>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ctr" eaLnBrk="1" hangingPunct="1">
              <a:spcBef>
                <a:spcPct val="0"/>
              </a:spcBef>
              <a:buFontTx/>
              <a:buNone/>
            </a:pPr>
            <a:r>
              <a:rPr lang="es-MX" altLang="es-MX" sz="1400" b="1" dirty="0" smtClean="0">
                <a:solidFill>
                  <a:srgbClr val="595959"/>
                </a:solidFill>
                <a:latin typeface="Soberana Titular" pitchFamily="50" charset="0"/>
              </a:rPr>
              <a:t>Marzo </a:t>
            </a:r>
            <a:r>
              <a:rPr lang="es-MX" altLang="es-MX" sz="1400" b="1" dirty="0">
                <a:solidFill>
                  <a:srgbClr val="595959"/>
                </a:solidFill>
                <a:latin typeface="Soberana Titular" pitchFamily="50" charset="0"/>
              </a:rPr>
              <a:t>2018</a:t>
            </a: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62000" y="993775"/>
            <a:ext cx="8382000" cy="50165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dirty="0"/>
          </a:p>
        </p:txBody>
      </p:sp>
      <p:sp>
        <p:nvSpPr>
          <p:cNvPr id="5" name="CuadroTexto 2"/>
          <p:cNvSpPr txBox="1">
            <a:spLocks noChangeArrowheads="1"/>
          </p:cNvSpPr>
          <p:nvPr/>
        </p:nvSpPr>
        <p:spPr bwMode="auto">
          <a:xfrm>
            <a:off x="762000" y="1058863"/>
            <a:ext cx="7581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eaLnBrk="1" hangingPunct="1">
              <a:spcBef>
                <a:spcPct val="0"/>
              </a:spcBef>
              <a:buFont typeface="Arial" charset="0"/>
              <a:buNone/>
            </a:pPr>
            <a:r>
              <a:rPr lang="es-MX" altLang="es-MX" sz="1800" b="1" dirty="0" smtClean="0">
                <a:solidFill>
                  <a:srgbClr val="FFFFFF"/>
                </a:solidFill>
                <a:latin typeface="Trajan Pro" pitchFamily="18" charset="0"/>
              </a:rPr>
              <a:t> </a:t>
            </a:r>
            <a:r>
              <a:rPr lang="es-MX" altLang="es-MX" sz="1600" b="1" dirty="0" smtClean="0">
                <a:solidFill>
                  <a:srgbClr val="FFFFFF"/>
                </a:solidFill>
                <a:latin typeface="Trajan Pro" pitchFamily="18" charset="0"/>
              </a:rPr>
              <a:t>(EVALUACIÓN BÁSICA DE ESTRUCTURAS) </a:t>
            </a:r>
            <a:endParaRPr lang="es-MX" altLang="es-MX" sz="1600" b="1" dirty="0">
              <a:solidFill>
                <a:srgbClr val="FFFFFF"/>
              </a:solidFill>
              <a:latin typeface="Trajan Pro" pitchFamily="18" charset="0"/>
            </a:endParaRPr>
          </a:p>
        </p:txBody>
      </p:sp>
      <p:sp>
        <p:nvSpPr>
          <p:cNvPr id="6" name="2 Rectángulo"/>
          <p:cNvSpPr>
            <a:spLocks noChangeArrowheads="1"/>
          </p:cNvSpPr>
          <p:nvPr/>
        </p:nvSpPr>
        <p:spPr bwMode="auto">
          <a:xfrm>
            <a:off x="584200" y="1851025"/>
            <a:ext cx="82931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endParaRPr lang="es-ES" altLang="es-MX" b="1">
              <a:latin typeface="Soberana Sans" pitchFamily="50" charset="0"/>
            </a:endParaRPr>
          </a:p>
          <a:p>
            <a:pPr algn="just"/>
            <a:endParaRPr lang="es-MX" altLang="es-MX" sz="2000">
              <a:latin typeface="Soberana Sans" pitchFamily="50" charset="0"/>
            </a:endParaRPr>
          </a:p>
        </p:txBody>
      </p:sp>
      <p:sp>
        <p:nvSpPr>
          <p:cNvPr id="8" name="2 CuadroTexto"/>
          <p:cNvSpPr txBox="1">
            <a:spLocks noChangeArrowheads="1"/>
          </p:cNvSpPr>
          <p:nvPr/>
        </p:nvSpPr>
        <p:spPr bwMode="auto">
          <a:xfrm>
            <a:off x="2041525" y="26479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MX" altLang="es-MX"/>
          </a:p>
        </p:txBody>
      </p:sp>
      <p:sp>
        <p:nvSpPr>
          <p:cNvPr id="9" name="1 Rectángulo"/>
          <p:cNvSpPr>
            <a:spLocks noChangeArrowheads="1"/>
          </p:cNvSpPr>
          <p:nvPr/>
        </p:nvSpPr>
        <p:spPr bwMode="auto">
          <a:xfrm>
            <a:off x="762000" y="1903413"/>
            <a:ext cx="81915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endParaRPr lang="es-ES" altLang="es-MX">
              <a:latin typeface="Soberana Sans" pitchFamily="50" charset="0"/>
            </a:endParaRPr>
          </a:p>
          <a:p>
            <a:pPr algn="just">
              <a:spcBef>
                <a:spcPct val="50000"/>
              </a:spcBef>
            </a:pPr>
            <a:endParaRPr lang="es-ES" altLang="es-MX">
              <a:latin typeface="Soberana Sans" pitchFamily="50" charset="0"/>
            </a:endParaRPr>
          </a:p>
        </p:txBody>
      </p:sp>
      <p:sp>
        <p:nvSpPr>
          <p:cNvPr id="10" name="10 CuadroTexto"/>
          <p:cNvSpPr txBox="1">
            <a:spLocks noChangeArrowheads="1"/>
          </p:cNvSpPr>
          <p:nvPr/>
        </p:nvSpPr>
        <p:spPr bwMode="auto">
          <a:xfrm>
            <a:off x="742950" y="1800225"/>
            <a:ext cx="78009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just">
              <a:buFont typeface="Arial" panose="020B0604020202020204" pitchFamily="34" charset="0"/>
              <a:buChar char="•"/>
              <a:defRPr/>
            </a:pPr>
            <a:r>
              <a:rPr lang="es-MX" sz="1600" dirty="0">
                <a:latin typeface="Soberana Sans" pitchFamily="50" charset="0"/>
              </a:rPr>
              <a:t>Presentar, de manera sencilla y lo más clara posible, algunos </a:t>
            </a:r>
            <a:r>
              <a:rPr lang="es-MX" sz="1600" b="1" dirty="0">
                <a:latin typeface="Soberana Sans" pitchFamily="50" charset="0"/>
              </a:rPr>
              <a:t>aspectos básicos del comportamiento de los edificios</a:t>
            </a:r>
            <a:r>
              <a:rPr lang="es-MX" sz="1600" dirty="0">
                <a:latin typeface="Soberana Sans" pitchFamily="50" charset="0"/>
              </a:rPr>
              <a:t> sometidos a movimientos originados por un sismo. </a:t>
            </a:r>
          </a:p>
          <a:p>
            <a:pPr algn="just">
              <a:defRPr/>
            </a:pPr>
            <a:endParaRPr lang="es-MX" altLang="es-MX" sz="1600" dirty="0">
              <a:latin typeface="Soberana Sans" pitchFamily="50" charset="0"/>
            </a:endParaRPr>
          </a:p>
          <a:p>
            <a:pPr marL="285750" indent="-285750" algn="just">
              <a:buFont typeface="Arial" panose="020B0604020202020204" pitchFamily="34" charset="0"/>
              <a:buChar char="•"/>
              <a:defRPr/>
            </a:pPr>
            <a:r>
              <a:rPr lang="es-MX" sz="1600" dirty="0">
                <a:latin typeface="Soberana Sans" pitchFamily="50" charset="0"/>
              </a:rPr>
              <a:t>Configuración de un procedimiento uniforme y homogéneo que permita </a:t>
            </a:r>
            <a:r>
              <a:rPr lang="es-MX" sz="1600" b="1" dirty="0">
                <a:latin typeface="Soberana Sans" pitchFamily="50" charset="0"/>
              </a:rPr>
              <a:t>recabar información basta y suficiente sobre las propiedades físicas y mecánicas de los edificios</a:t>
            </a:r>
            <a:r>
              <a:rPr lang="es-MX" sz="1600" dirty="0">
                <a:latin typeface="Soberana Sans" pitchFamily="50" charset="0"/>
              </a:rPr>
              <a:t>. Con base en diferentes niveles, cantidades y calidades de dicha información, se pretende establecer un procedimiento de evaluación de la seguridad estructural y habitabilidad de un inmueble después de la ocurrencia de un sismo; también se busca determinar el nivel de vulnerabilidad del edificio en cuestión ante la posible incidencia de un sismo máximo probable.</a:t>
            </a:r>
            <a:endParaRPr lang="es-MX" altLang="es-MX" sz="1600" dirty="0">
              <a:latin typeface="Soberana Sans" pitchFamily="50" charset="0"/>
            </a:endParaRPr>
          </a:p>
        </p:txBody>
      </p:sp>
      <p:pic>
        <p:nvPicPr>
          <p:cNvPr id="11" name="Picture 2" descr="C:\Users\abreyes\Desktop\EEtru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25" y="4910138"/>
            <a:ext cx="189706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Users\abreyes\Desktop\banner_S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800" y="4991100"/>
            <a:ext cx="2222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Resultado de imagen para objetiv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13" y="485775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72680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99741" y="853839"/>
            <a:ext cx="8235501" cy="2308324"/>
          </a:xfrm>
          <a:prstGeom prst="rect">
            <a:avLst/>
          </a:prstGeom>
        </p:spPr>
        <p:txBody>
          <a:bodyPr wrap="square">
            <a:spAutoFit/>
          </a:bodyPr>
          <a:lstStyle/>
          <a:p>
            <a:r>
              <a:rPr lang="es-MX" dirty="0"/>
              <a:t>P</a:t>
            </a:r>
            <a:r>
              <a:rPr lang="es-MX" dirty="0" smtClean="0"/>
              <a:t>láticas </a:t>
            </a:r>
            <a:r>
              <a:rPr lang="es-MX" dirty="0"/>
              <a:t>de sensibilización que se impartieron en la facultad de arquitectura </a:t>
            </a:r>
            <a:r>
              <a:rPr lang="es-MX" dirty="0" smtClean="0"/>
              <a:t>del </a:t>
            </a:r>
            <a:r>
              <a:rPr lang="es-MX" dirty="0"/>
              <a:t>20 al 25 de septiembre </a:t>
            </a:r>
            <a:r>
              <a:rPr lang="es-MX" dirty="0" smtClean="0"/>
              <a:t>con  </a:t>
            </a:r>
            <a:r>
              <a:rPr lang="es-MX" dirty="0"/>
              <a:t>los temas</a:t>
            </a:r>
            <a:r>
              <a:rPr lang="es-MX" dirty="0" smtClean="0"/>
              <a:t>:</a:t>
            </a:r>
            <a:endParaRPr lang="es-MX" dirty="0"/>
          </a:p>
          <a:p>
            <a:pPr marL="285750" indent="-285750">
              <a:buFont typeface="Arial" panose="020B0604020202020204" pitchFamily="34" charset="0"/>
              <a:buChar char="•"/>
            </a:pPr>
            <a:r>
              <a:rPr lang="es-MX" dirty="0" smtClean="0"/>
              <a:t>	Evaluación </a:t>
            </a:r>
            <a:r>
              <a:rPr lang="es-MX" dirty="0"/>
              <a:t>de inmuebles </a:t>
            </a:r>
          </a:p>
          <a:p>
            <a:pPr marL="285750" indent="-285750">
              <a:buFont typeface="Arial" panose="020B0604020202020204" pitchFamily="34" charset="0"/>
              <a:buChar char="•"/>
            </a:pPr>
            <a:r>
              <a:rPr lang="es-MX" dirty="0"/>
              <a:t>	Atención Psicológica de </a:t>
            </a:r>
            <a:r>
              <a:rPr lang="es-MX" dirty="0" smtClean="0"/>
              <a:t>Primer Contacto </a:t>
            </a:r>
          </a:p>
          <a:p>
            <a:pPr marL="285750" indent="-285750">
              <a:buFont typeface="Arial" panose="020B0604020202020204" pitchFamily="34" charset="0"/>
              <a:buChar char="•"/>
            </a:pPr>
            <a:endParaRPr lang="es-MX" dirty="0"/>
          </a:p>
          <a:p>
            <a:r>
              <a:rPr lang="es-MX" dirty="0" smtClean="0"/>
              <a:t>5,450 capacitados por parte del CENAPRED y replicas por parte de la Facultad de Arquitectura para llegar a 13,500 voluntarios </a:t>
            </a:r>
            <a:endParaRPr lang="es-MX" dirty="0"/>
          </a:p>
          <a:p>
            <a:r>
              <a:rPr lang="es-MX" dirty="0"/>
              <a:t> </a:t>
            </a:r>
          </a:p>
        </p:txBody>
      </p:sp>
      <p:pic>
        <p:nvPicPr>
          <p:cNvPr id="3" name="2 Imagen" descr="C:\Users\abrunner\AppData\Local\Microsoft\Windows\Temporary Internet Files\Content.Outlook\D94IAJ9G\IMG_20170920_13242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169" y="4987636"/>
            <a:ext cx="3313215" cy="1769424"/>
          </a:xfrm>
          <a:prstGeom prst="rect">
            <a:avLst/>
          </a:prstGeom>
          <a:ln/>
        </p:spPr>
        <p:style>
          <a:lnRef idx="0">
            <a:schemeClr val="accent1"/>
          </a:lnRef>
          <a:fillRef idx="3">
            <a:schemeClr val="accent1"/>
          </a:fillRef>
          <a:effectRef idx="3">
            <a:schemeClr val="accent1"/>
          </a:effectRef>
          <a:fontRef idx="minor">
            <a:schemeClr val="lt1"/>
          </a:fontRef>
        </p:style>
      </p:pic>
      <p:pic>
        <p:nvPicPr>
          <p:cNvPr id="4" name="3 Imagen" descr="C:\Users\abrunner\AppData\Local\Microsoft\Windows\Temporary Internet Files\Content.Outlook\D94IAJ9G\IMG_20170920_13342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7649" y="2877061"/>
            <a:ext cx="3175954" cy="1905460"/>
          </a:xfrm>
          <a:prstGeom prst="rect">
            <a:avLst/>
          </a:prstGeom>
          <a:ln/>
        </p:spPr>
        <p:style>
          <a:lnRef idx="0">
            <a:schemeClr val="accent1"/>
          </a:lnRef>
          <a:fillRef idx="3">
            <a:schemeClr val="accent1"/>
          </a:fillRef>
          <a:effectRef idx="3">
            <a:schemeClr val="accent1"/>
          </a:effectRef>
          <a:fontRef idx="minor">
            <a:schemeClr val="lt1"/>
          </a:fontRef>
        </p:style>
      </p:pic>
      <p:pic>
        <p:nvPicPr>
          <p:cNvPr id="5" name="4 Imagen" descr="C:\Users\abrunner\AppData\Local\Microsoft\Windows\Temporary Internet Files\Content.Outlook\D94IAJ9G\IMG_20170921_114258 (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649" y="4987636"/>
            <a:ext cx="2992582" cy="1769424"/>
          </a:xfrm>
          <a:prstGeom prst="rect">
            <a:avLst/>
          </a:prstGeom>
          <a:ln/>
        </p:spPr>
        <p:style>
          <a:lnRef idx="0">
            <a:schemeClr val="accent1"/>
          </a:lnRef>
          <a:fillRef idx="3">
            <a:schemeClr val="accent1"/>
          </a:fillRef>
          <a:effectRef idx="3">
            <a:schemeClr val="accent1"/>
          </a:effectRef>
          <a:fontRef idx="minor">
            <a:schemeClr val="lt1"/>
          </a:fontRef>
        </p:style>
      </p:pic>
      <p:pic>
        <p:nvPicPr>
          <p:cNvPr id="6" name="5 Imagen" descr="C:\Users\abrunner\AppData\Local\Microsoft\Windows\Temporary Internet Files\Content.Outlook\D94IAJ9G\IMG_20170921_110514 (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5169" y="2877061"/>
            <a:ext cx="3313215" cy="1905460"/>
          </a:xfrm>
          <a:prstGeom prst="rect">
            <a:avLst/>
          </a:prstGeom>
          <a:ln/>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4233214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988840"/>
            <a:ext cx="3462021" cy="463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266" y="1556792"/>
            <a:ext cx="4824383"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Elipse"/>
          <p:cNvSpPr/>
          <p:nvPr/>
        </p:nvSpPr>
        <p:spPr>
          <a:xfrm>
            <a:off x="2555776" y="3419563"/>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723900" y="1009136"/>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sp>
        <p:nvSpPr>
          <p:cNvPr id="3" name="2 Rectángulo"/>
          <p:cNvSpPr/>
          <p:nvPr/>
        </p:nvSpPr>
        <p:spPr>
          <a:xfrm>
            <a:off x="698748" y="5589240"/>
            <a:ext cx="3888885" cy="369332"/>
          </a:xfrm>
          <a:prstGeom prst="rect">
            <a:avLst/>
          </a:prstGeom>
        </p:spPr>
        <p:txBody>
          <a:bodyPr wrap="none">
            <a:spAutoFit/>
          </a:bodyPr>
          <a:lstStyle/>
          <a:p>
            <a:r>
              <a:rPr lang="es-MX" dirty="0"/>
              <a:t>Hermosillo 13, Roma Sur, Cuauhtémoc, </a:t>
            </a:r>
          </a:p>
        </p:txBody>
      </p:sp>
    </p:spTree>
    <p:extLst>
      <p:ext uri="{BB962C8B-B14F-4D97-AF65-F5344CB8AC3E}">
        <p14:creationId xmlns:p14="http://schemas.microsoft.com/office/powerpoint/2010/main" val="172725732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723900" y="874713"/>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4385" y="1442246"/>
            <a:ext cx="1938696" cy="3448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5707" y="3182514"/>
            <a:ext cx="1926179" cy="3448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8923" y="1442246"/>
            <a:ext cx="1079745" cy="159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988840"/>
            <a:ext cx="4563329" cy="362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Elipse"/>
          <p:cNvSpPr/>
          <p:nvPr/>
        </p:nvSpPr>
        <p:spPr>
          <a:xfrm>
            <a:off x="2195736" y="4365104"/>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Rectángulo"/>
          <p:cNvSpPr/>
          <p:nvPr/>
        </p:nvSpPr>
        <p:spPr>
          <a:xfrm>
            <a:off x="723900" y="5733256"/>
            <a:ext cx="4572000" cy="369332"/>
          </a:xfrm>
          <a:prstGeom prst="rect">
            <a:avLst/>
          </a:prstGeom>
        </p:spPr>
        <p:txBody>
          <a:bodyPr>
            <a:spAutoFit/>
          </a:bodyPr>
          <a:lstStyle/>
          <a:p>
            <a:r>
              <a:rPr lang="es-MX" dirty="0"/>
              <a:t>Calle Patricio Sanz </a:t>
            </a:r>
            <a:r>
              <a:rPr lang="es-MX" dirty="0" smtClean="0"/>
              <a:t>45, </a:t>
            </a:r>
            <a:r>
              <a:rPr lang="es-MX" dirty="0"/>
              <a:t>Col del Valle </a:t>
            </a:r>
            <a:r>
              <a:rPr lang="es-MX" dirty="0" err="1"/>
              <a:t>Nte</a:t>
            </a:r>
            <a:endParaRPr lang="es-MX" dirty="0"/>
          </a:p>
        </p:txBody>
      </p:sp>
    </p:spTree>
    <p:extLst>
      <p:ext uri="{BB962C8B-B14F-4D97-AF65-F5344CB8AC3E}">
        <p14:creationId xmlns:p14="http://schemas.microsoft.com/office/powerpoint/2010/main" val="288103331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3164" y="1340768"/>
            <a:ext cx="2229914" cy="310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5" y="4609222"/>
            <a:ext cx="1468501" cy="204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945" y="1443286"/>
            <a:ext cx="4594025" cy="364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3218" y="3879149"/>
            <a:ext cx="2085310" cy="280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sp>
        <p:nvSpPr>
          <p:cNvPr id="12" name="11 Elipse"/>
          <p:cNvSpPr/>
          <p:nvPr/>
        </p:nvSpPr>
        <p:spPr>
          <a:xfrm>
            <a:off x="3419872" y="2498689"/>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444685" y="5445224"/>
            <a:ext cx="4572000" cy="369332"/>
          </a:xfrm>
          <a:prstGeom prst="rect">
            <a:avLst/>
          </a:prstGeom>
        </p:spPr>
        <p:txBody>
          <a:bodyPr>
            <a:spAutoFit/>
          </a:bodyPr>
          <a:lstStyle/>
          <a:p>
            <a:pPr fontAlgn="base"/>
            <a:r>
              <a:rPr lang="es-MX" b="1" dirty="0"/>
              <a:t>Medellín </a:t>
            </a:r>
            <a:r>
              <a:rPr lang="es-MX" b="1" dirty="0" smtClean="0"/>
              <a:t>310 Roma </a:t>
            </a:r>
            <a:r>
              <a:rPr lang="es-MX" b="1" dirty="0"/>
              <a:t>Sur</a:t>
            </a:r>
          </a:p>
        </p:txBody>
      </p:sp>
    </p:spTree>
    <p:extLst>
      <p:ext uri="{BB962C8B-B14F-4D97-AF65-F5344CB8AC3E}">
        <p14:creationId xmlns:p14="http://schemas.microsoft.com/office/powerpoint/2010/main" val="3433998989"/>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2111" y="1440780"/>
            <a:ext cx="2126903" cy="285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3656" y="4581128"/>
            <a:ext cx="1602632" cy="2135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59" y="1440780"/>
            <a:ext cx="4608489" cy="3590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789" y="3717031"/>
            <a:ext cx="1926533" cy="3024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Elipse"/>
          <p:cNvSpPr/>
          <p:nvPr/>
        </p:nvSpPr>
        <p:spPr>
          <a:xfrm>
            <a:off x="4211960" y="3789040"/>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Rectángulo"/>
          <p:cNvSpPr/>
          <p:nvPr/>
        </p:nvSpPr>
        <p:spPr>
          <a:xfrm>
            <a:off x="343184" y="5373216"/>
            <a:ext cx="4572000" cy="369332"/>
          </a:xfrm>
          <a:prstGeom prst="rect">
            <a:avLst/>
          </a:prstGeom>
        </p:spPr>
        <p:txBody>
          <a:bodyPr>
            <a:spAutoFit/>
          </a:bodyPr>
          <a:lstStyle/>
          <a:p>
            <a:r>
              <a:rPr lang="es-MX" dirty="0"/>
              <a:t>Orizaba </a:t>
            </a:r>
            <a:r>
              <a:rPr lang="es-MX" dirty="0" smtClean="0"/>
              <a:t>209 Roma </a:t>
            </a:r>
            <a:r>
              <a:rPr lang="es-MX" dirty="0" err="1"/>
              <a:t>Nte</a:t>
            </a:r>
            <a:r>
              <a:rPr lang="es-MX" dirty="0"/>
              <a:t>.</a:t>
            </a:r>
          </a:p>
        </p:txBody>
      </p:sp>
    </p:spTree>
    <p:extLst>
      <p:ext uri="{BB962C8B-B14F-4D97-AF65-F5344CB8AC3E}">
        <p14:creationId xmlns:p14="http://schemas.microsoft.com/office/powerpoint/2010/main" val="2377196035"/>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401366"/>
            <a:ext cx="1960006"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3215580"/>
            <a:ext cx="2057069" cy="3501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2786" y="1404814"/>
            <a:ext cx="1029653" cy="176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268" y="2063498"/>
            <a:ext cx="4577756" cy="362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Elipse"/>
          <p:cNvSpPr/>
          <p:nvPr/>
        </p:nvSpPr>
        <p:spPr>
          <a:xfrm>
            <a:off x="1691680" y="4437112"/>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Rectángulo"/>
          <p:cNvSpPr/>
          <p:nvPr/>
        </p:nvSpPr>
        <p:spPr>
          <a:xfrm>
            <a:off x="503699" y="5874299"/>
            <a:ext cx="4824536" cy="369332"/>
          </a:xfrm>
          <a:prstGeom prst="rect">
            <a:avLst/>
          </a:prstGeom>
        </p:spPr>
        <p:txBody>
          <a:bodyPr wrap="square">
            <a:spAutoFit/>
          </a:bodyPr>
          <a:lstStyle/>
          <a:p>
            <a:r>
              <a:rPr lang="es-MX" dirty="0"/>
              <a:t>Hacienda de La Escalera </a:t>
            </a:r>
            <a:r>
              <a:rPr lang="es-MX" dirty="0" smtClean="0"/>
              <a:t>5, Prados </a:t>
            </a:r>
            <a:r>
              <a:rPr lang="es-MX" dirty="0"/>
              <a:t>Coapa 2da </a:t>
            </a:r>
            <a:r>
              <a:rPr lang="es-MX" dirty="0" err="1" smtClean="0"/>
              <a:t>Secc</a:t>
            </a:r>
            <a:endParaRPr lang="es-MX" dirty="0"/>
          </a:p>
        </p:txBody>
      </p:sp>
    </p:spTree>
    <p:extLst>
      <p:ext uri="{BB962C8B-B14F-4D97-AF65-F5344CB8AC3E}">
        <p14:creationId xmlns:p14="http://schemas.microsoft.com/office/powerpoint/2010/main" val="1191508183"/>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0339" y="1412776"/>
            <a:ext cx="1895917" cy="2569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388" y="1412776"/>
            <a:ext cx="1913066" cy="2569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9400" y="4149080"/>
            <a:ext cx="3409064" cy="2538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3" y="1916832"/>
            <a:ext cx="4796111" cy="377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Elipse"/>
          <p:cNvSpPr/>
          <p:nvPr/>
        </p:nvSpPr>
        <p:spPr>
          <a:xfrm>
            <a:off x="2627784" y="4509120"/>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Rectángulo"/>
          <p:cNvSpPr/>
          <p:nvPr/>
        </p:nvSpPr>
        <p:spPr>
          <a:xfrm>
            <a:off x="341784" y="5805264"/>
            <a:ext cx="4572000" cy="646331"/>
          </a:xfrm>
          <a:prstGeom prst="rect">
            <a:avLst/>
          </a:prstGeom>
        </p:spPr>
        <p:txBody>
          <a:bodyPr>
            <a:spAutoFit/>
          </a:bodyPr>
          <a:lstStyle/>
          <a:p>
            <a:r>
              <a:rPr lang="es-MX" dirty="0"/>
              <a:t>Rancho Las Animas 131</a:t>
            </a:r>
          </a:p>
          <a:p>
            <a:r>
              <a:rPr lang="es-MX" dirty="0"/>
              <a:t>Los Sauces</a:t>
            </a:r>
          </a:p>
        </p:txBody>
      </p:sp>
    </p:spTree>
    <p:extLst>
      <p:ext uri="{BB962C8B-B14F-4D97-AF65-F5344CB8AC3E}">
        <p14:creationId xmlns:p14="http://schemas.microsoft.com/office/powerpoint/2010/main" val="3767493252"/>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956365"/>
            <a:ext cx="4333377" cy="346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3950" y="1318976"/>
            <a:ext cx="1838492" cy="330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277379"/>
            <a:ext cx="1852335" cy="3344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4770169"/>
            <a:ext cx="1092664" cy="1992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Elipse"/>
          <p:cNvSpPr/>
          <p:nvPr/>
        </p:nvSpPr>
        <p:spPr>
          <a:xfrm>
            <a:off x="1547664" y="3573016"/>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Rectángulo"/>
          <p:cNvSpPr/>
          <p:nvPr/>
        </p:nvSpPr>
        <p:spPr>
          <a:xfrm>
            <a:off x="759925" y="5517232"/>
            <a:ext cx="4572000" cy="646331"/>
          </a:xfrm>
          <a:prstGeom prst="rect">
            <a:avLst/>
          </a:prstGeom>
        </p:spPr>
        <p:txBody>
          <a:bodyPr>
            <a:spAutoFit/>
          </a:bodyPr>
          <a:lstStyle/>
          <a:p>
            <a:r>
              <a:rPr lang="es-MX" dirty="0"/>
              <a:t>Iris 4</a:t>
            </a:r>
          </a:p>
          <a:p>
            <a:r>
              <a:rPr lang="es-MX" dirty="0"/>
              <a:t>Cipreses</a:t>
            </a:r>
          </a:p>
        </p:txBody>
      </p:sp>
    </p:spTree>
    <p:extLst>
      <p:ext uri="{BB962C8B-B14F-4D97-AF65-F5344CB8AC3E}">
        <p14:creationId xmlns:p14="http://schemas.microsoft.com/office/powerpoint/2010/main" val="3015862826"/>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329555"/>
            <a:ext cx="2995323" cy="541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5343774" cy="4240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Elipse"/>
          <p:cNvSpPr/>
          <p:nvPr/>
        </p:nvSpPr>
        <p:spPr>
          <a:xfrm>
            <a:off x="1835696" y="4509120"/>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5487320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4 CuadroTexto"/>
          <p:cNvSpPr txBox="1">
            <a:spLocks noChangeArrowheads="1"/>
          </p:cNvSpPr>
          <p:nvPr/>
        </p:nvSpPr>
        <p:spPr bwMode="auto">
          <a:xfrm>
            <a:off x="8010525" y="277653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MX" altLang="es-MX"/>
          </a:p>
        </p:txBody>
      </p:sp>
      <p:sp>
        <p:nvSpPr>
          <p:cNvPr id="13" name="12 Rectángulo"/>
          <p:cNvSpPr/>
          <p:nvPr/>
        </p:nvSpPr>
        <p:spPr>
          <a:xfrm>
            <a:off x="762000" y="1023938"/>
            <a:ext cx="8382000" cy="441325"/>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12293" name="CuadroTexto 2"/>
          <p:cNvSpPr txBox="1">
            <a:spLocks noChangeArrowheads="1"/>
          </p:cNvSpPr>
          <p:nvPr/>
        </p:nvSpPr>
        <p:spPr bwMode="auto">
          <a:xfrm>
            <a:off x="1558925" y="1066800"/>
            <a:ext cx="755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ctr" eaLnBrk="1" hangingPunct="1">
              <a:spcBef>
                <a:spcPct val="0"/>
              </a:spcBef>
              <a:buFontTx/>
              <a:buNone/>
            </a:pPr>
            <a:r>
              <a:rPr lang="en-US" altLang="es-MX" sz="1600" dirty="0" err="1" smtClean="0">
                <a:solidFill>
                  <a:schemeClr val="bg1"/>
                </a:solidFill>
                <a:latin typeface="Soberana Sans" pitchFamily="50" charset="0"/>
              </a:rPr>
              <a:t>Eventos</a:t>
            </a:r>
            <a:r>
              <a:rPr lang="en-US" altLang="es-MX" sz="1600" dirty="0" smtClean="0">
                <a:solidFill>
                  <a:schemeClr val="bg1"/>
                </a:solidFill>
                <a:latin typeface="Soberana Sans" pitchFamily="50" charset="0"/>
              </a:rPr>
              <a:t> </a:t>
            </a:r>
            <a:r>
              <a:rPr lang="en-US" altLang="es-MX" sz="1600" dirty="0" err="1" smtClean="0">
                <a:solidFill>
                  <a:schemeClr val="bg1"/>
                </a:solidFill>
                <a:latin typeface="Soberana Sans" pitchFamily="50" charset="0"/>
              </a:rPr>
              <a:t>posteriores</a:t>
            </a:r>
            <a:r>
              <a:rPr lang="en-US" altLang="es-MX" sz="1600" dirty="0" smtClean="0">
                <a:solidFill>
                  <a:schemeClr val="bg1"/>
                </a:solidFill>
                <a:latin typeface="Soberana Sans" pitchFamily="50" charset="0"/>
              </a:rPr>
              <a:t> al </a:t>
            </a:r>
            <a:r>
              <a:rPr lang="en-US" altLang="es-MX" sz="1600" dirty="0" err="1" smtClean="0">
                <a:solidFill>
                  <a:schemeClr val="bg1"/>
                </a:solidFill>
                <a:latin typeface="Soberana Sans" pitchFamily="50" charset="0"/>
              </a:rPr>
              <a:t>sismo</a:t>
            </a:r>
            <a:r>
              <a:rPr lang="en-US" altLang="es-MX" sz="1600" dirty="0" smtClean="0">
                <a:solidFill>
                  <a:schemeClr val="bg1"/>
                </a:solidFill>
                <a:latin typeface="Soberana Sans" pitchFamily="50" charset="0"/>
              </a:rPr>
              <a:t> del 19 de </a:t>
            </a:r>
            <a:r>
              <a:rPr lang="en-US" altLang="es-MX" sz="1600" dirty="0" err="1" smtClean="0">
                <a:solidFill>
                  <a:schemeClr val="bg1"/>
                </a:solidFill>
                <a:latin typeface="Soberana Sans" pitchFamily="50" charset="0"/>
              </a:rPr>
              <a:t>septiembre</a:t>
            </a:r>
            <a:r>
              <a:rPr lang="en-US" altLang="es-MX" sz="1600" dirty="0" smtClean="0">
                <a:solidFill>
                  <a:schemeClr val="bg1"/>
                </a:solidFill>
                <a:latin typeface="Soberana Sans" pitchFamily="50" charset="0"/>
              </a:rPr>
              <a:t> de 2017</a:t>
            </a:r>
            <a:endParaRPr lang="es-MX" altLang="es-MX" sz="1600" dirty="0">
              <a:solidFill>
                <a:schemeClr val="bg1"/>
              </a:solidFill>
              <a:latin typeface="Soberana Sans" pitchFamily="50" charset="0"/>
            </a:endParaRPr>
          </a:p>
        </p:txBody>
      </p:sp>
      <p:sp>
        <p:nvSpPr>
          <p:cNvPr id="5" name="4 CuadroTexto"/>
          <p:cNvSpPr txBox="1"/>
          <p:nvPr/>
        </p:nvSpPr>
        <p:spPr>
          <a:xfrm>
            <a:off x="761999" y="2003065"/>
            <a:ext cx="8145749" cy="4093428"/>
          </a:xfrm>
          <a:prstGeom prst="rect">
            <a:avLst/>
          </a:prstGeom>
          <a:noFill/>
        </p:spPr>
        <p:txBody>
          <a:bodyPr wrap="square" rtlCol="0">
            <a:spAutoFit/>
          </a:bodyPr>
          <a:lstStyle/>
          <a:p>
            <a:pPr marL="342900" indent="-342900">
              <a:buFont typeface="Wingdings" panose="05000000000000000000" pitchFamily="2" charset="2"/>
              <a:buChar char="Ø"/>
            </a:pPr>
            <a:r>
              <a:rPr lang="es-MX" sz="2000" dirty="0" smtClean="0"/>
              <a:t>A las 10:30 pm arriban al CENAPRED más de 200 alumnos. </a:t>
            </a:r>
          </a:p>
          <a:p>
            <a:pPr marL="342900" indent="-342900">
              <a:buFont typeface="Wingdings" panose="05000000000000000000" pitchFamily="2" charset="2"/>
              <a:buChar char="Ø"/>
            </a:pPr>
            <a:r>
              <a:rPr lang="es-MX" sz="2000" dirty="0" smtClean="0"/>
              <a:t>La noche del 19 de sept. se inicia la identificación de predios en las colonias del </a:t>
            </a:r>
            <a:r>
              <a:rPr lang="es-MX" sz="2000" dirty="0"/>
              <a:t>V</a:t>
            </a:r>
            <a:r>
              <a:rPr lang="es-MX" sz="2000" dirty="0" smtClean="0"/>
              <a:t>alle, Condesa, Roma, Narvarte, Portales y Coyoacán).</a:t>
            </a:r>
          </a:p>
          <a:p>
            <a:pPr marL="342900" indent="-342900">
              <a:buFont typeface="Wingdings" panose="05000000000000000000" pitchFamily="2" charset="2"/>
              <a:buChar char="Ø"/>
            </a:pPr>
            <a:r>
              <a:rPr lang="es-MX" sz="2000" dirty="0" smtClean="0"/>
              <a:t> El 20 de sept. se inicia la capacitación en la Facultad de Arquitectura y salen las primeras brigadas a campo.</a:t>
            </a:r>
          </a:p>
          <a:p>
            <a:pPr marL="342900" indent="-342900">
              <a:buFont typeface="Wingdings" panose="05000000000000000000" pitchFamily="2" charset="2"/>
              <a:buChar char="Ø"/>
            </a:pPr>
            <a:r>
              <a:rPr lang="es-MX" sz="2000" dirty="0" smtClean="0"/>
              <a:t>El 21 de sept. se identificaron en el ANR las primeras edificaciones dañadas.</a:t>
            </a:r>
          </a:p>
          <a:p>
            <a:pPr marL="342900" indent="-342900">
              <a:buFont typeface="Wingdings" panose="05000000000000000000" pitchFamily="2" charset="2"/>
              <a:buChar char="Ø"/>
            </a:pPr>
            <a:r>
              <a:rPr lang="es-MX" sz="2000" dirty="0" smtClean="0"/>
              <a:t>El 22 de sept. asisten a capacitación representantes de la Unión Europea.</a:t>
            </a:r>
          </a:p>
          <a:p>
            <a:pPr marL="342900" indent="-342900">
              <a:buFont typeface="Wingdings" panose="05000000000000000000" pitchFamily="2" charset="2"/>
              <a:buChar char="Ø"/>
            </a:pPr>
            <a:r>
              <a:rPr lang="es-MX" sz="2000" dirty="0" smtClean="0"/>
              <a:t>El 22 de sept. se capacita a profesionales de la salud mental en atención psicológica </a:t>
            </a:r>
            <a:r>
              <a:rPr lang="es-MX" sz="2000" dirty="0"/>
              <a:t>(Cenapred, Instituto Nacional de Psiquiatría y la UNAM).</a:t>
            </a:r>
          </a:p>
        </p:txBody>
      </p:sp>
    </p:spTree>
    <p:extLst>
      <p:ext uri="{BB962C8B-B14F-4D97-AF65-F5344CB8AC3E}">
        <p14:creationId xmlns:p14="http://schemas.microsoft.com/office/powerpoint/2010/main" val="3056355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84784"/>
            <a:ext cx="4610422" cy="368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4855" y="1344408"/>
            <a:ext cx="3934625" cy="294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1082" y="4725144"/>
            <a:ext cx="2343809" cy="175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2324" y="4754834"/>
            <a:ext cx="2323252" cy="175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Elipse"/>
          <p:cNvSpPr/>
          <p:nvPr/>
        </p:nvSpPr>
        <p:spPr>
          <a:xfrm>
            <a:off x="2339752" y="2496390"/>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Rectángulo"/>
          <p:cNvSpPr/>
          <p:nvPr/>
        </p:nvSpPr>
        <p:spPr>
          <a:xfrm>
            <a:off x="0" y="5310368"/>
            <a:ext cx="4572000" cy="646331"/>
          </a:xfrm>
          <a:prstGeom prst="rect">
            <a:avLst/>
          </a:prstGeom>
        </p:spPr>
        <p:txBody>
          <a:bodyPr>
            <a:spAutoFit/>
          </a:bodyPr>
          <a:lstStyle/>
          <a:p>
            <a:r>
              <a:rPr lang="es-MX" dirty="0"/>
              <a:t>Eje Central Lázaro Cárdenas 206</a:t>
            </a:r>
          </a:p>
          <a:p>
            <a:r>
              <a:rPr lang="es-MX" dirty="0"/>
              <a:t>Portales </a:t>
            </a:r>
            <a:r>
              <a:rPr lang="es-MX" dirty="0" err="1"/>
              <a:t>Nte</a:t>
            </a:r>
            <a:endParaRPr lang="es-MX" dirty="0"/>
          </a:p>
        </p:txBody>
      </p:sp>
    </p:spTree>
    <p:extLst>
      <p:ext uri="{BB962C8B-B14F-4D97-AF65-F5344CB8AC3E}">
        <p14:creationId xmlns:p14="http://schemas.microsoft.com/office/powerpoint/2010/main" val="2034416032"/>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1340768"/>
            <a:ext cx="1863947" cy="3313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descr="https://services8.arcgis.com/0x3oX02CFZHrgZlM/arcgis/rest/services/survey123_0ccf2eb202aa4cb3b34cd0eaacc5ed71/FeatureServer/0/1911/attachments/28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4138" y="4947257"/>
            <a:ext cx="2656035" cy="149402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https://services8.arcgis.com/0x3oX02CFZHrgZlM/arcgis/rest/services/survey123_0ccf2eb202aa4cb3b34cd0eaacc5ed71/FeatureServer/0/1911/attachments/287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561" y="1340768"/>
            <a:ext cx="1863947" cy="3313684"/>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https://services8.arcgis.com/0x3oX02CFZHrgZlM/arcgis/rest/services/survey123_0ccf2eb202aa4cb3b34cd0eaacc5ed71/FeatureServer/0/1911/attachments/287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1498" y="4947257"/>
            <a:ext cx="2656036" cy="149402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1336307"/>
            <a:ext cx="4628481" cy="357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Elipse"/>
          <p:cNvSpPr/>
          <p:nvPr/>
        </p:nvSpPr>
        <p:spPr>
          <a:xfrm>
            <a:off x="1115616" y="3007961"/>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Rectángulo"/>
          <p:cNvSpPr/>
          <p:nvPr/>
        </p:nvSpPr>
        <p:spPr>
          <a:xfrm>
            <a:off x="0" y="5301208"/>
            <a:ext cx="4572000" cy="646331"/>
          </a:xfrm>
          <a:prstGeom prst="rect">
            <a:avLst/>
          </a:prstGeom>
        </p:spPr>
        <p:txBody>
          <a:bodyPr>
            <a:spAutoFit/>
          </a:bodyPr>
          <a:lstStyle/>
          <a:p>
            <a:pPr fontAlgn="base"/>
            <a:r>
              <a:rPr lang="es-MX" b="1" dirty="0"/>
              <a:t>Av. Municipio Libre 68-60</a:t>
            </a:r>
          </a:p>
          <a:p>
            <a:pPr fontAlgn="base"/>
            <a:r>
              <a:rPr lang="es-MX" b="1" dirty="0"/>
              <a:t>Portales </a:t>
            </a:r>
            <a:r>
              <a:rPr lang="es-MX" b="1" dirty="0" err="1" smtClean="0"/>
              <a:t>Nte</a:t>
            </a:r>
            <a:endParaRPr lang="es-MX" b="1" dirty="0"/>
          </a:p>
        </p:txBody>
      </p:sp>
    </p:spTree>
    <p:extLst>
      <p:ext uri="{BB962C8B-B14F-4D97-AF65-F5344CB8AC3E}">
        <p14:creationId xmlns:p14="http://schemas.microsoft.com/office/powerpoint/2010/main" val="1920338421"/>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340768"/>
            <a:ext cx="4341950" cy="338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descr="https://services8.arcgis.com/0x3oX02CFZHrgZlM/arcgis/rest/services/survey123_0ccf2eb202aa4cb3b34cd0eaacc5ed71/FeatureServer/0/891/attachments/8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3861048"/>
            <a:ext cx="5059387" cy="2844614"/>
          </a:xfrm>
          <a:prstGeom prst="rect">
            <a:avLst/>
          </a:prstGeom>
          <a:noFill/>
          <a:extLst>
            <a:ext uri="{909E8E84-426E-40DD-AFC4-6F175D3DCCD1}">
              <a14:hiddenFill xmlns:a14="http://schemas.microsoft.com/office/drawing/2010/main">
                <a:solidFill>
                  <a:srgbClr val="FFFFFF"/>
                </a:solidFill>
              </a14:hiddenFill>
            </a:ext>
          </a:extLst>
        </p:spPr>
      </p:pic>
      <p:sp>
        <p:nvSpPr>
          <p:cNvPr id="12" name="11 Elipse"/>
          <p:cNvSpPr/>
          <p:nvPr/>
        </p:nvSpPr>
        <p:spPr>
          <a:xfrm>
            <a:off x="2243852" y="3284984"/>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Rectángulo"/>
          <p:cNvSpPr/>
          <p:nvPr/>
        </p:nvSpPr>
        <p:spPr>
          <a:xfrm>
            <a:off x="315552" y="5283355"/>
            <a:ext cx="2311723" cy="369332"/>
          </a:xfrm>
          <a:prstGeom prst="rect">
            <a:avLst/>
          </a:prstGeom>
        </p:spPr>
        <p:txBody>
          <a:bodyPr wrap="none">
            <a:spAutoFit/>
          </a:bodyPr>
          <a:lstStyle/>
          <a:p>
            <a:r>
              <a:rPr lang="es-MX" dirty="0"/>
              <a:t>San Lorenzo </a:t>
            </a:r>
            <a:r>
              <a:rPr lang="es-MX" dirty="0" err="1"/>
              <a:t>Atemoaya</a:t>
            </a:r>
            <a:endParaRPr lang="es-MX" dirty="0"/>
          </a:p>
        </p:txBody>
      </p:sp>
    </p:spTree>
    <p:extLst>
      <p:ext uri="{BB962C8B-B14F-4D97-AF65-F5344CB8AC3E}">
        <p14:creationId xmlns:p14="http://schemas.microsoft.com/office/powerpoint/2010/main" val="726539563"/>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5" y="1556792"/>
            <a:ext cx="4810919" cy="356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7" y="1916832"/>
            <a:ext cx="3523015" cy="4740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Elipse"/>
          <p:cNvSpPr/>
          <p:nvPr/>
        </p:nvSpPr>
        <p:spPr>
          <a:xfrm>
            <a:off x="2459285" y="2852936"/>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14642549"/>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280" y="1459854"/>
            <a:ext cx="4870401" cy="401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916832"/>
            <a:ext cx="3619568" cy="479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Elipse"/>
          <p:cNvSpPr/>
          <p:nvPr/>
        </p:nvSpPr>
        <p:spPr>
          <a:xfrm>
            <a:off x="2411760" y="4509120"/>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6586674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011" y="2492896"/>
            <a:ext cx="5377959" cy="4187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380727"/>
            <a:ext cx="2951712" cy="5300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Elipse"/>
          <p:cNvSpPr/>
          <p:nvPr/>
        </p:nvSpPr>
        <p:spPr>
          <a:xfrm>
            <a:off x="3131840" y="5229200"/>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6686531"/>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11266" name="Picture 2" descr="https://services8.arcgis.com/0x3oX02CFZHrgZlM/arcgis/rest/services/survey123_0ccf2eb202aa4cb3b34cd0eaacc5ed71/FeatureServer/0/1578/attachments/18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3429000"/>
            <a:ext cx="1874233" cy="333196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services8.arcgis.com/0x3oX02CFZHrgZlM/arcgis/rest/services/survey123_0ccf2eb202aa4cb3b34cd0eaacc5ed71/FeatureServer/0/1578/attachments/18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1377799"/>
            <a:ext cx="1893907" cy="3366946"/>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781" y="1377799"/>
            <a:ext cx="4825464" cy="3717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Elipse"/>
          <p:cNvSpPr/>
          <p:nvPr/>
        </p:nvSpPr>
        <p:spPr>
          <a:xfrm>
            <a:off x="2771800" y="2060848"/>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03037703"/>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900" y="859355"/>
            <a:ext cx="8420100" cy="36933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5613" fontAlgn="base">
              <a:spcBef>
                <a:spcPct val="0"/>
              </a:spcBef>
              <a:spcAft>
                <a:spcPct val="0"/>
              </a:spcAft>
              <a:defRPr/>
            </a:pPr>
            <a:r>
              <a:rPr lang="es-MX" b="1" dirty="0" smtClean="0">
                <a:solidFill>
                  <a:schemeClr val="tx1"/>
                </a:solidFill>
                <a:latin typeface="Soberana Sans" pitchFamily="50" charset="0"/>
              </a:rPr>
              <a:t>Inmueble con daños estructurales</a:t>
            </a:r>
            <a:endParaRPr lang="es-MX" b="1" dirty="0">
              <a:solidFill>
                <a:schemeClr val="tx1"/>
              </a:solidFill>
              <a:latin typeface="Soberana Sans" pitchFamily="50" charset="0"/>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12776"/>
            <a:ext cx="4786467" cy="3789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https://services8.arcgis.com/0x3oX02CFZHrgZlM/arcgis/rest/services/survey123_0ccf2eb202aa4cb3b34cd0eaacc5ed71/FeatureServer/0/1562/attachments/17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4097" y="1381150"/>
            <a:ext cx="1697626" cy="302317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services8.arcgis.com/0x3oX02CFZHrgZlM/arcgis/rest/services/survey123_0ccf2eb202aa4cb3b34cd0eaacc5ed71/FeatureServer/0/1562/attachments/179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380735"/>
            <a:ext cx="1698092" cy="30240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services8.arcgis.com/0x3oX02CFZHrgZlM/arcgis/rest/services/survey123_0ccf2eb202aa4cb3b34cd0eaacc5ed71/FeatureServer/0/1562/attachments/179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6970" y="4509120"/>
            <a:ext cx="1257398" cy="2239202"/>
          </a:xfrm>
          <a:prstGeom prst="rect">
            <a:avLst/>
          </a:prstGeom>
          <a:noFill/>
          <a:extLst>
            <a:ext uri="{909E8E84-426E-40DD-AFC4-6F175D3DCCD1}">
              <a14:hiddenFill xmlns:a14="http://schemas.microsoft.com/office/drawing/2010/main">
                <a:solidFill>
                  <a:srgbClr val="FFFFFF"/>
                </a:solidFill>
              </a14:hiddenFill>
            </a:ext>
          </a:extLst>
        </p:spPr>
      </p:pic>
      <p:sp>
        <p:nvSpPr>
          <p:cNvPr id="12" name="11 Elipse"/>
          <p:cNvSpPr/>
          <p:nvPr/>
        </p:nvSpPr>
        <p:spPr>
          <a:xfrm>
            <a:off x="1115616" y="3212976"/>
            <a:ext cx="360040" cy="360040"/>
          </a:xfrm>
          <a:prstGeom prst="ellipse">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27664614"/>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43" y="1462611"/>
            <a:ext cx="3084843" cy="521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743" y="3953534"/>
            <a:ext cx="4228977" cy="237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7" name="1 CuadroTexto"/>
          <p:cNvSpPr txBox="1">
            <a:spLocks noChangeArrowheads="1"/>
          </p:cNvSpPr>
          <p:nvPr/>
        </p:nvSpPr>
        <p:spPr bwMode="auto">
          <a:xfrm>
            <a:off x="3697287" y="1961325"/>
            <a:ext cx="541178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altLang="es-MX" dirty="0" smtClean="0"/>
              <a:t>La cooperación interinstitucional con el sector académico es un pilar fundamental para la apropiación de acciones coordinadas en emergencias. Al final de la emergencia se capacitaron alrededor de 13,000 alumnos de diversas universidades.</a:t>
            </a:r>
            <a:endParaRPr lang="es-MX" altLang="es-MX" dirty="0"/>
          </a:p>
        </p:txBody>
      </p:sp>
      <p:sp>
        <p:nvSpPr>
          <p:cNvPr id="11" name="10 Rectángulo"/>
          <p:cNvSpPr/>
          <p:nvPr/>
        </p:nvSpPr>
        <p:spPr>
          <a:xfrm>
            <a:off x="762000" y="1023938"/>
            <a:ext cx="8382000" cy="441325"/>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10249" name="CuadroTexto 2"/>
          <p:cNvSpPr txBox="1">
            <a:spLocks noChangeArrowheads="1"/>
          </p:cNvSpPr>
          <p:nvPr/>
        </p:nvSpPr>
        <p:spPr bwMode="auto">
          <a:xfrm>
            <a:off x="1558925" y="1066800"/>
            <a:ext cx="755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r" eaLnBrk="1" hangingPunct="1">
              <a:spcBef>
                <a:spcPct val="0"/>
              </a:spcBef>
              <a:buFontTx/>
              <a:buNone/>
            </a:pPr>
            <a:r>
              <a:rPr lang="en-US" altLang="es-MX" sz="1600" dirty="0" err="1" smtClean="0">
                <a:solidFill>
                  <a:schemeClr val="bg1"/>
                </a:solidFill>
                <a:latin typeface="Soberana Sans" pitchFamily="50" charset="0"/>
              </a:rPr>
              <a:t>Programas</a:t>
            </a:r>
            <a:r>
              <a:rPr lang="en-US" altLang="es-MX" sz="1600" dirty="0" smtClean="0">
                <a:solidFill>
                  <a:schemeClr val="bg1"/>
                </a:solidFill>
                <a:latin typeface="Soberana Sans" pitchFamily="50" charset="0"/>
              </a:rPr>
              <a:t>  de </a:t>
            </a:r>
            <a:r>
              <a:rPr lang="en-US" altLang="es-MX" sz="1600" dirty="0" err="1" smtClean="0">
                <a:solidFill>
                  <a:schemeClr val="bg1"/>
                </a:solidFill>
                <a:latin typeface="Soberana Sans" pitchFamily="50" charset="0"/>
              </a:rPr>
              <a:t>Salud</a:t>
            </a:r>
            <a:r>
              <a:rPr lang="en-US" altLang="es-MX" sz="1600" dirty="0" smtClean="0">
                <a:solidFill>
                  <a:schemeClr val="bg1"/>
                </a:solidFill>
                <a:latin typeface="Soberana Sans" pitchFamily="50" charset="0"/>
              </a:rPr>
              <a:t> Mental</a:t>
            </a:r>
            <a:endParaRPr lang="es-MX" altLang="es-MX" sz="1600" dirty="0">
              <a:solidFill>
                <a:schemeClr val="bg1"/>
              </a:solidFill>
              <a:latin typeface="Soberana Sans" pitchFamily="50"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62000" y="1023938"/>
            <a:ext cx="8382000" cy="441325"/>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10249" name="CuadroTexto 2"/>
          <p:cNvSpPr txBox="1">
            <a:spLocks noChangeArrowheads="1"/>
          </p:cNvSpPr>
          <p:nvPr/>
        </p:nvSpPr>
        <p:spPr bwMode="auto">
          <a:xfrm>
            <a:off x="1625578" y="1075531"/>
            <a:ext cx="755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r" eaLnBrk="1" hangingPunct="1">
              <a:spcBef>
                <a:spcPct val="0"/>
              </a:spcBef>
              <a:buFontTx/>
              <a:buNone/>
            </a:pPr>
            <a:r>
              <a:rPr lang="en-US" altLang="es-MX" sz="1600" dirty="0" err="1" smtClean="0">
                <a:solidFill>
                  <a:schemeClr val="bg1"/>
                </a:solidFill>
                <a:latin typeface="Soberana Sans" pitchFamily="50" charset="0"/>
              </a:rPr>
              <a:t>Redes</a:t>
            </a:r>
            <a:r>
              <a:rPr lang="en-US" altLang="es-MX" sz="1600" dirty="0" smtClean="0">
                <a:solidFill>
                  <a:schemeClr val="bg1"/>
                </a:solidFill>
                <a:latin typeface="Soberana Sans" pitchFamily="50" charset="0"/>
              </a:rPr>
              <a:t> </a:t>
            </a:r>
            <a:r>
              <a:rPr lang="en-US" altLang="es-MX" sz="1600" dirty="0" err="1" smtClean="0">
                <a:solidFill>
                  <a:schemeClr val="bg1"/>
                </a:solidFill>
                <a:latin typeface="Soberana Sans" pitchFamily="50" charset="0"/>
              </a:rPr>
              <a:t>formativas</a:t>
            </a:r>
            <a:endParaRPr lang="es-MX" altLang="es-MX" sz="1600" dirty="0">
              <a:solidFill>
                <a:schemeClr val="bg1"/>
              </a:solidFill>
              <a:latin typeface="Soberana Sans" pitchFamily="50" charset="0"/>
            </a:endParaRPr>
          </a:p>
        </p:txBody>
      </p:sp>
      <p:pic>
        <p:nvPicPr>
          <p:cNvPr id="6861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712" y="1576590"/>
            <a:ext cx="5498976" cy="5281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80446" y="3382995"/>
            <a:ext cx="3090265" cy="2031325"/>
          </a:xfrm>
          <a:prstGeom prst="rect">
            <a:avLst/>
          </a:prstGeom>
          <a:noFill/>
        </p:spPr>
        <p:txBody>
          <a:bodyPr wrap="square" rtlCol="0">
            <a:spAutoFit/>
          </a:bodyPr>
          <a:lstStyle/>
          <a:p>
            <a:r>
              <a:rPr lang="es-MX" dirty="0" smtClean="0"/>
              <a:t>Fortalecimiento de redes formativas que en sus áreas de injerencia faciliten la homologación de conocimientos básicos para la reducción de riesgos de desastre</a:t>
            </a:r>
            <a:endParaRPr lang="es-MX" dirty="0"/>
          </a:p>
        </p:txBody>
      </p:sp>
    </p:spTree>
    <p:extLst>
      <p:ext uri="{BB962C8B-B14F-4D97-AF65-F5344CB8AC3E}">
        <p14:creationId xmlns:p14="http://schemas.microsoft.com/office/powerpoint/2010/main" val="24918815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9" y="1833917"/>
            <a:ext cx="7505657" cy="422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762000" y="1023938"/>
            <a:ext cx="8382000" cy="441325"/>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7" name="CuadroTexto 2"/>
          <p:cNvSpPr txBox="1">
            <a:spLocks noChangeArrowheads="1"/>
          </p:cNvSpPr>
          <p:nvPr/>
        </p:nvSpPr>
        <p:spPr bwMode="auto">
          <a:xfrm>
            <a:off x="1647583" y="1066800"/>
            <a:ext cx="755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r" eaLnBrk="1" hangingPunct="1">
              <a:spcBef>
                <a:spcPct val="0"/>
              </a:spcBef>
              <a:buFontTx/>
              <a:buNone/>
            </a:pPr>
            <a:r>
              <a:rPr lang="en-US" altLang="es-MX" sz="1600" dirty="0" err="1" smtClean="0">
                <a:solidFill>
                  <a:schemeClr val="bg1"/>
                </a:solidFill>
                <a:latin typeface="Soberana Sans" pitchFamily="50" charset="0"/>
              </a:rPr>
              <a:t>Estudiantes</a:t>
            </a:r>
            <a:r>
              <a:rPr lang="en-US" altLang="es-MX" sz="1600" dirty="0" smtClean="0">
                <a:solidFill>
                  <a:schemeClr val="bg1"/>
                </a:solidFill>
                <a:latin typeface="Soberana Sans" pitchFamily="50" charset="0"/>
              </a:rPr>
              <a:t> de </a:t>
            </a:r>
            <a:r>
              <a:rPr lang="en-US" altLang="es-MX" sz="1600" dirty="0" err="1" smtClean="0">
                <a:solidFill>
                  <a:schemeClr val="bg1"/>
                </a:solidFill>
                <a:latin typeface="Soberana Sans" pitchFamily="50" charset="0"/>
              </a:rPr>
              <a:t>arquitectura</a:t>
            </a:r>
            <a:r>
              <a:rPr lang="en-US" altLang="es-MX" sz="1600" dirty="0" smtClean="0">
                <a:solidFill>
                  <a:schemeClr val="bg1"/>
                </a:solidFill>
                <a:latin typeface="Soberana Sans" pitchFamily="50" charset="0"/>
              </a:rPr>
              <a:t>  </a:t>
            </a:r>
            <a:r>
              <a:rPr lang="en-US" altLang="es-MX" sz="1600" dirty="0" err="1" smtClean="0">
                <a:solidFill>
                  <a:schemeClr val="bg1"/>
                </a:solidFill>
                <a:latin typeface="Soberana Sans" pitchFamily="50" charset="0"/>
              </a:rPr>
              <a:t>en</a:t>
            </a:r>
            <a:r>
              <a:rPr lang="en-US" altLang="es-MX" sz="1600" dirty="0" smtClean="0">
                <a:solidFill>
                  <a:schemeClr val="bg1"/>
                </a:solidFill>
                <a:latin typeface="Soberana Sans" pitchFamily="50" charset="0"/>
              </a:rPr>
              <a:t> CENAPRED </a:t>
            </a:r>
            <a:r>
              <a:rPr lang="en-US" altLang="es-MX" sz="1400" dirty="0" smtClean="0">
                <a:solidFill>
                  <a:schemeClr val="bg1"/>
                </a:solidFill>
                <a:latin typeface="Soberana Sans" pitchFamily="50" charset="0"/>
              </a:rPr>
              <a:t>Sept. 19/2017, 10:30 pm </a:t>
            </a:r>
            <a:endParaRPr lang="es-MX" altLang="es-MX" sz="1400" dirty="0">
              <a:solidFill>
                <a:schemeClr val="bg1"/>
              </a:solidFill>
              <a:latin typeface="Soberana Sans" pitchFamily="50" charset="0"/>
            </a:endParaRPr>
          </a:p>
        </p:txBody>
      </p:sp>
    </p:spTree>
    <p:extLst>
      <p:ext uri="{BB962C8B-B14F-4D97-AF65-F5344CB8AC3E}">
        <p14:creationId xmlns:p14="http://schemas.microsoft.com/office/powerpoint/2010/main" val="722928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4 CuadroTexto"/>
          <p:cNvSpPr txBox="1">
            <a:spLocks noChangeArrowheads="1"/>
          </p:cNvSpPr>
          <p:nvPr/>
        </p:nvSpPr>
        <p:spPr bwMode="auto">
          <a:xfrm>
            <a:off x="8010525" y="277653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MX" altLang="es-MX"/>
          </a:p>
        </p:txBody>
      </p:sp>
      <p:sp>
        <p:nvSpPr>
          <p:cNvPr id="13" name="12 Rectángulo"/>
          <p:cNvSpPr/>
          <p:nvPr/>
        </p:nvSpPr>
        <p:spPr>
          <a:xfrm>
            <a:off x="762000" y="1023938"/>
            <a:ext cx="8382000" cy="441325"/>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12292"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755" y="1818085"/>
            <a:ext cx="4180444" cy="312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CuadroTexto 2"/>
          <p:cNvSpPr txBox="1">
            <a:spLocks noChangeArrowheads="1"/>
          </p:cNvSpPr>
          <p:nvPr/>
        </p:nvSpPr>
        <p:spPr bwMode="auto">
          <a:xfrm>
            <a:off x="1558925" y="1066800"/>
            <a:ext cx="755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ctr" eaLnBrk="1" hangingPunct="1">
              <a:spcBef>
                <a:spcPct val="0"/>
              </a:spcBef>
              <a:buFontTx/>
              <a:buNone/>
            </a:pPr>
            <a:r>
              <a:rPr lang="en-US" altLang="es-MX" sz="1600" dirty="0" err="1" smtClean="0">
                <a:solidFill>
                  <a:schemeClr val="bg1"/>
                </a:solidFill>
                <a:latin typeface="Soberana Sans" pitchFamily="50" charset="0"/>
              </a:rPr>
              <a:t>Programas</a:t>
            </a:r>
            <a:r>
              <a:rPr lang="en-US" altLang="es-MX" sz="1600" dirty="0" smtClean="0">
                <a:solidFill>
                  <a:schemeClr val="bg1"/>
                </a:solidFill>
                <a:latin typeface="Soberana Sans" pitchFamily="50" charset="0"/>
              </a:rPr>
              <a:t> </a:t>
            </a:r>
            <a:r>
              <a:rPr lang="en-US" altLang="es-MX" sz="1600" dirty="0" err="1" smtClean="0">
                <a:solidFill>
                  <a:schemeClr val="bg1"/>
                </a:solidFill>
                <a:latin typeface="Soberana Sans" pitchFamily="50" charset="0"/>
              </a:rPr>
              <a:t>educativos</a:t>
            </a:r>
            <a:r>
              <a:rPr lang="en-US" altLang="es-MX" sz="1600" dirty="0" smtClean="0">
                <a:solidFill>
                  <a:schemeClr val="bg1"/>
                </a:solidFill>
                <a:latin typeface="Soberana Sans" pitchFamily="50" charset="0"/>
              </a:rPr>
              <a:t> a </a:t>
            </a:r>
            <a:r>
              <a:rPr lang="en-US" altLang="es-MX" sz="1600" dirty="0" err="1" smtClean="0">
                <a:solidFill>
                  <a:schemeClr val="bg1"/>
                </a:solidFill>
                <a:latin typeface="Soberana Sans" pitchFamily="50" charset="0"/>
              </a:rPr>
              <a:t>distancia</a:t>
            </a:r>
            <a:r>
              <a:rPr lang="en-US" altLang="es-MX" sz="1600" dirty="0" smtClean="0">
                <a:solidFill>
                  <a:schemeClr val="bg1"/>
                </a:solidFill>
                <a:latin typeface="Soberana Sans" pitchFamily="50" charset="0"/>
              </a:rPr>
              <a:t> ( </a:t>
            </a:r>
            <a:r>
              <a:rPr lang="en-US" altLang="es-MX" sz="1600" dirty="0" err="1" smtClean="0">
                <a:solidFill>
                  <a:schemeClr val="bg1"/>
                </a:solidFill>
                <a:latin typeface="Soberana Sans" pitchFamily="50" charset="0"/>
              </a:rPr>
              <a:t>Antecedentes</a:t>
            </a:r>
            <a:r>
              <a:rPr lang="en-US" altLang="es-MX" sz="1600" dirty="0" smtClean="0">
                <a:solidFill>
                  <a:schemeClr val="bg1"/>
                </a:solidFill>
                <a:latin typeface="Soberana Sans" pitchFamily="50" charset="0"/>
              </a:rPr>
              <a:t>) </a:t>
            </a:r>
            <a:endParaRPr lang="es-MX" altLang="es-MX" sz="1600" dirty="0">
              <a:solidFill>
                <a:schemeClr val="bg1"/>
              </a:solidFill>
              <a:latin typeface="Soberana Sans" pitchFamily="50" charset="0"/>
            </a:endParaRPr>
          </a:p>
        </p:txBody>
      </p:sp>
      <p:sp>
        <p:nvSpPr>
          <p:cNvPr id="12294" name="10 CuadroTexto"/>
          <p:cNvSpPr txBox="1">
            <a:spLocks noChangeArrowheads="1"/>
          </p:cNvSpPr>
          <p:nvPr/>
        </p:nvSpPr>
        <p:spPr bwMode="auto">
          <a:xfrm>
            <a:off x="5098658" y="5114951"/>
            <a:ext cx="35546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Wingdings" panose="05000000000000000000" pitchFamily="2" charset="2"/>
              <a:buChar char="Ø"/>
            </a:pPr>
            <a:r>
              <a:rPr lang="es-MX" altLang="es-MX" dirty="0" smtClean="0"/>
              <a:t>Nuestros cursos masivos en línea (MOOC</a:t>
            </a:r>
            <a:r>
              <a:rPr lang="es-MX" altLang="es-MX" dirty="0"/>
              <a:t>) </a:t>
            </a:r>
            <a:r>
              <a:rPr lang="es-MX" altLang="es-MX" dirty="0" smtClean="0"/>
              <a:t>se alcanzaron alrededor de 50,000 inscritos en el 2017 </a:t>
            </a:r>
            <a:endParaRPr lang="es-MX" altLang="es-MX" dirty="0"/>
          </a:p>
        </p:txBody>
      </p:sp>
      <p:sp>
        <p:nvSpPr>
          <p:cNvPr id="12295" name="1 CuadroTexto"/>
          <p:cNvSpPr txBox="1">
            <a:spLocks noChangeArrowheads="1"/>
          </p:cNvSpPr>
          <p:nvPr/>
        </p:nvSpPr>
        <p:spPr bwMode="auto">
          <a:xfrm>
            <a:off x="297873" y="2336231"/>
            <a:ext cx="465512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400050" indent="-400050" eaLnBrk="1" hangingPunct="1">
              <a:lnSpc>
                <a:spcPct val="150000"/>
              </a:lnSpc>
              <a:spcBef>
                <a:spcPct val="0"/>
              </a:spcBef>
              <a:buFont typeface="+mj-lt"/>
              <a:buAutoNum type="romanUcPeriod"/>
            </a:pPr>
            <a:r>
              <a:rPr lang="es-MX" altLang="es-MX" sz="1600" b="1" dirty="0" smtClean="0">
                <a:latin typeface="Arial" charset="0"/>
              </a:rPr>
              <a:t>Curso básico de Evaluación de Estructuras</a:t>
            </a:r>
            <a:endParaRPr lang="es-MX" altLang="es-MX" sz="1600" b="1" dirty="0">
              <a:latin typeface="Arial" charset="0"/>
            </a:endParaRPr>
          </a:p>
          <a:p>
            <a:pPr marL="400050" indent="-400050" eaLnBrk="1" hangingPunct="1">
              <a:lnSpc>
                <a:spcPct val="150000"/>
              </a:lnSpc>
              <a:spcBef>
                <a:spcPct val="0"/>
              </a:spcBef>
              <a:buFont typeface="+mj-lt"/>
              <a:buAutoNum type="romanUcPeriod"/>
            </a:pPr>
            <a:r>
              <a:rPr lang="es-MX" altLang="es-MX" sz="1600" b="1" dirty="0" smtClean="0">
                <a:latin typeface="Arial" charset="0"/>
              </a:rPr>
              <a:t>Los desastres y sus efectos psicológicos</a:t>
            </a:r>
            <a:endParaRPr lang="es-MX" altLang="es-MX" sz="1600" b="1" dirty="0">
              <a:latin typeface="Arial" charset="0"/>
            </a:endParaRPr>
          </a:p>
          <a:p>
            <a:pPr marL="400050" indent="-400050" eaLnBrk="1" hangingPunct="1">
              <a:lnSpc>
                <a:spcPct val="150000"/>
              </a:lnSpc>
              <a:spcBef>
                <a:spcPct val="0"/>
              </a:spcBef>
              <a:buFont typeface="+mj-lt"/>
              <a:buAutoNum type="romanUcPeriod"/>
            </a:pPr>
            <a:r>
              <a:rPr lang="es-MX" altLang="es-MX" sz="1600" b="1" dirty="0" smtClean="0">
                <a:latin typeface="Arial" charset="0"/>
              </a:rPr>
              <a:t>Prevención de riesgos en tu escuela</a:t>
            </a:r>
            <a:endParaRPr lang="es-MX" altLang="es-MX" sz="1600" b="1" dirty="0">
              <a:latin typeface="Arial" charset="0"/>
            </a:endParaRPr>
          </a:p>
        </p:txBody>
      </p:sp>
      <p:graphicFrame>
        <p:nvGraphicFramePr>
          <p:cNvPr id="14" name="13 Gráfico"/>
          <p:cNvGraphicFramePr/>
          <p:nvPr>
            <p:extLst>
              <p:ext uri="{D42A27DB-BD31-4B8C-83A1-F6EECF244321}">
                <p14:modId xmlns:p14="http://schemas.microsoft.com/office/powerpoint/2010/main" val="2486017097"/>
              </p:ext>
            </p:extLst>
          </p:nvPr>
        </p:nvGraphicFramePr>
        <p:xfrm>
          <a:off x="395510" y="4258197"/>
          <a:ext cx="4101611" cy="20570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547922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4 CuadroTexto"/>
          <p:cNvSpPr txBox="1">
            <a:spLocks noChangeArrowheads="1"/>
          </p:cNvSpPr>
          <p:nvPr/>
        </p:nvSpPr>
        <p:spPr bwMode="auto">
          <a:xfrm>
            <a:off x="8010525" y="277653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MX" altLang="es-MX"/>
          </a:p>
        </p:txBody>
      </p:sp>
      <p:sp>
        <p:nvSpPr>
          <p:cNvPr id="13" name="12 Rectángulo"/>
          <p:cNvSpPr/>
          <p:nvPr/>
        </p:nvSpPr>
        <p:spPr>
          <a:xfrm>
            <a:off x="762000" y="1023938"/>
            <a:ext cx="8382000" cy="441325"/>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12293" name="CuadroTexto 2"/>
          <p:cNvSpPr txBox="1">
            <a:spLocks noChangeArrowheads="1"/>
          </p:cNvSpPr>
          <p:nvPr/>
        </p:nvSpPr>
        <p:spPr bwMode="auto">
          <a:xfrm>
            <a:off x="1558925" y="1066800"/>
            <a:ext cx="755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r" eaLnBrk="1" hangingPunct="1">
              <a:spcBef>
                <a:spcPct val="0"/>
              </a:spcBef>
              <a:buFontTx/>
              <a:buNone/>
            </a:pPr>
            <a:r>
              <a:rPr lang="en-US" altLang="es-MX" sz="1600" dirty="0" err="1" smtClean="0">
                <a:solidFill>
                  <a:schemeClr val="bg1"/>
                </a:solidFill>
                <a:latin typeface="Soberana Sans" pitchFamily="50" charset="0"/>
              </a:rPr>
              <a:t>Educación</a:t>
            </a:r>
            <a:r>
              <a:rPr lang="en-US" altLang="es-MX" sz="1600" dirty="0" smtClean="0">
                <a:solidFill>
                  <a:schemeClr val="bg1"/>
                </a:solidFill>
                <a:latin typeface="Soberana Sans" pitchFamily="50" charset="0"/>
              </a:rPr>
              <a:t> ante las </a:t>
            </a:r>
            <a:r>
              <a:rPr lang="en-US" altLang="es-MX" sz="1600" dirty="0" err="1" smtClean="0">
                <a:solidFill>
                  <a:schemeClr val="bg1"/>
                </a:solidFill>
                <a:latin typeface="Soberana Sans" pitchFamily="50" charset="0"/>
              </a:rPr>
              <a:t>emergencias</a:t>
            </a:r>
            <a:r>
              <a:rPr lang="en-US" altLang="es-MX" sz="1600" dirty="0" smtClean="0">
                <a:solidFill>
                  <a:schemeClr val="bg1"/>
                </a:solidFill>
                <a:latin typeface="Soberana Sans" pitchFamily="50" charset="0"/>
              </a:rPr>
              <a:t> </a:t>
            </a:r>
            <a:r>
              <a:rPr lang="en-US" altLang="es-MX" sz="1400" dirty="0" smtClean="0">
                <a:solidFill>
                  <a:schemeClr val="bg1"/>
                </a:solidFill>
                <a:latin typeface="Soberana Sans" pitchFamily="50" charset="0"/>
              </a:rPr>
              <a:t>(Sept. 21/2017)</a:t>
            </a:r>
            <a:endParaRPr lang="es-MX" altLang="es-MX" sz="1400" dirty="0">
              <a:solidFill>
                <a:schemeClr val="bg1"/>
              </a:solidFill>
              <a:latin typeface="Soberana Sans" pitchFamily="50" charset="0"/>
            </a:endParaRPr>
          </a:p>
        </p:txBody>
      </p:sp>
      <p:sp>
        <p:nvSpPr>
          <p:cNvPr id="12295" name="1 CuadroTexto"/>
          <p:cNvSpPr txBox="1">
            <a:spLocks noChangeArrowheads="1"/>
          </p:cNvSpPr>
          <p:nvPr/>
        </p:nvSpPr>
        <p:spPr bwMode="auto">
          <a:xfrm>
            <a:off x="106876" y="1621860"/>
            <a:ext cx="760021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indent="0" eaLnBrk="1" hangingPunct="1">
              <a:lnSpc>
                <a:spcPct val="150000"/>
              </a:lnSpc>
              <a:spcBef>
                <a:spcPct val="0"/>
              </a:spcBef>
              <a:buNone/>
            </a:pPr>
            <a:r>
              <a:rPr lang="es-MX" altLang="es-MX" sz="1800" b="1" dirty="0" smtClean="0">
                <a:latin typeface="Arial" charset="0"/>
              </a:rPr>
              <a:t>Programas a distancia </a:t>
            </a:r>
          </a:p>
          <a:p>
            <a:pPr eaLnBrk="1" hangingPunct="1">
              <a:lnSpc>
                <a:spcPct val="150000"/>
              </a:lnSpc>
              <a:spcBef>
                <a:spcPct val="0"/>
              </a:spcBef>
              <a:buFont typeface="Wingdings" panose="05000000000000000000" pitchFamily="2" charset="2"/>
              <a:buChar char="Ø"/>
            </a:pPr>
            <a:r>
              <a:rPr lang="es-MX" altLang="es-MX" sz="1800" dirty="0">
                <a:latin typeface="Arial" charset="0"/>
              </a:rPr>
              <a:t>Curso básico de Evaluación de </a:t>
            </a:r>
            <a:r>
              <a:rPr lang="es-MX" altLang="es-MX" sz="1800" dirty="0" smtClean="0">
                <a:latin typeface="Arial" charset="0"/>
              </a:rPr>
              <a:t>Estructuras (CBEE) 10 horas </a:t>
            </a:r>
            <a:endParaRPr lang="es-MX" altLang="es-MX" sz="1800" dirty="0">
              <a:latin typeface="Arial" charset="0"/>
            </a:endParaRPr>
          </a:p>
          <a:p>
            <a:pPr eaLnBrk="1" hangingPunct="1">
              <a:lnSpc>
                <a:spcPct val="150000"/>
              </a:lnSpc>
              <a:spcBef>
                <a:spcPct val="0"/>
              </a:spcBef>
              <a:buFont typeface="Wingdings" panose="05000000000000000000" pitchFamily="2" charset="2"/>
              <a:buChar char="Ø"/>
            </a:pPr>
            <a:r>
              <a:rPr lang="es-MX" altLang="es-MX" sz="1800" dirty="0">
                <a:latin typeface="Arial" charset="0"/>
              </a:rPr>
              <a:t>Los desastres y sus efectos </a:t>
            </a:r>
            <a:r>
              <a:rPr lang="es-MX" altLang="es-MX" sz="1800" dirty="0" smtClean="0">
                <a:latin typeface="Arial" charset="0"/>
              </a:rPr>
              <a:t>psicológicos (LDEP)  25 horas</a:t>
            </a:r>
            <a:endParaRPr lang="es-MX" altLang="es-MX" sz="1800" dirty="0">
              <a:latin typeface="Arial" charset="0"/>
            </a:endParaRPr>
          </a:p>
          <a:p>
            <a:pPr eaLnBrk="1" hangingPunct="1">
              <a:lnSpc>
                <a:spcPct val="150000"/>
              </a:lnSpc>
              <a:spcBef>
                <a:spcPct val="0"/>
              </a:spcBef>
              <a:buFont typeface="Wingdings" panose="05000000000000000000" pitchFamily="2" charset="2"/>
              <a:buChar char="Ø"/>
            </a:pPr>
            <a:r>
              <a:rPr lang="es-MX" altLang="es-MX" sz="1800" dirty="0">
                <a:latin typeface="Arial" charset="0"/>
              </a:rPr>
              <a:t>Prevención de riesgos en tu </a:t>
            </a:r>
            <a:r>
              <a:rPr lang="es-MX" altLang="es-MX" sz="1800" dirty="0" smtClean="0">
                <a:latin typeface="Arial" charset="0"/>
              </a:rPr>
              <a:t>escuela (PDRE)  80 horas</a:t>
            </a:r>
            <a:endParaRPr lang="es-MX" altLang="es-MX" sz="1800" dirty="0">
              <a:latin typeface="Arial" charset="0"/>
            </a:endParaRPr>
          </a:p>
        </p:txBody>
      </p:sp>
      <p:graphicFrame>
        <p:nvGraphicFramePr>
          <p:cNvPr id="11" name="10 Gráfico">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5="http://schemas.microsoft.com/office/word/2012/wordml" xmlns:w16cid="http://schemas.microsoft.com/office/word/2016/wordml/cid" xmlns:w16se="http://schemas.microsoft.com/office/word/2015/wordml/symex" xmlns:a16="http://schemas.microsoft.com/office/drawing/2014/main" xmlns:lc="http://schemas.openxmlformats.org/drawingml/2006/lockedCanvas" id="{65B3FBB2-D258-449B-8810-D98164EF806C}"/>
              </a:ext>
            </a:extLst>
          </p:cNvPr>
          <p:cNvGraphicFramePr/>
          <p:nvPr>
            <p:extLst>
              <p:ext uri="{D42A27DB-BD31-4B8C-83A1-F6EECF244321}">
                <p14:modId xmlns:p14="http://schemas.microsoft.com/office/powerpoint/2010/main" val="174374342"/>
              </p:ext>
            </p:extLst>
          </p:nvPr>
        </p:nvGraphicFramePr>
        <p:xfrm>
          <a:off x="4289095" y="3348567"/>
          <a:ext cx="4370119" cy="28978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2 Tabla"/>
          <p:cNvGraphicFramePr>
            <a:graphicFrameLocks noGrp="1"/>
          </p:cNvGraphicFramePr>
          <p:nvPr>
            <p:extLst>
              <p:ext uri="{D42A27DB-BD31-4B8C-83A1-F6EECF244321}">
                <p14:modId xmlns:p14="http://schemas.microsoft.com/office/powerpoint/2010/main" val="2550631171"/>
              </p:ext>
            </p:extLst>
          </p:nvPr>
        </p:nvGraphicFramePr>
        <p:xfrm>
          <a:off x="668505" y="3716745"/>
          <a:ext cx="2442830" cy="2098612"/>
        </p:xfrm>
        <a:graphic>
          <a:graphicData uri="http://schemas.openxmlformats.org/drawingml/2006/table">
            <a:tbl>
              <a:tblPr firstRow="1" firstCol="1" bandRow="1">
                <a:tableStyleId>{5C22544A-7EE6-4342-B048-85BDC9FD1C3A}</a:tableStyleId>
              </a:tblPr>
              <a:tblGrid>
                <a:gridCol w="821773"/>
                <a:gridCol w="1621057"/>
              </a:tblGrid>
              <a:tr h="449205">
                <a:tc>
                  <a:txBody>
                    <a:bodyPr/>
                    <a:lstStyle/>
                    <a:p>
                      <a:endParaRPr lang="es-MX" sz="2400" dirty="0">
                        <a:effectLst/>
                        <a:latin typeface="Times New Roman"/>
                      </a:endParaRPr>
                    </a:p>
                  </a:txBody>
                  <a:tcPr marL="44450" marR="44450" marT="0" marB="0" anchor="b"/>
                </a:tc>
                <a:tc>
                  <a:txBody>
                    <a:bodyPr/>
                    <a:lstStyle/>
                    <a:p>
                      <a:pPr algn="ctr">
                        <a:lnSpc>
                          <a:spcPct val="110000"/>
                        </a:lnSpc>
                        <a:spcAft>
                          <a:spcPts val="1200"/>
                        </a:spcAft>
                      </a:pPr>
                      <a:r>
                        <a:rPr lang="es-MX" sz="1800" kern="50" dirty="0" smtClean="0">
                          <a:effectLst/>
                          <a:latin typeface="+mn-lt"/>
                          <a:ea typeface="+mn-ea"/>
                          <a:cs typeface="+mn-cs"/>
                        </a:rPr>
                        <a:t>Incremento/Decremento</a:t>
                      </a:r>
                      <a:endParaRPr lang="es-MX" sz="3200" kern="50" dirty="0">
                        <a:effectLst/>
                        <a:latin typeface="Times New Roman"/>
                        <a:ea typeface="Arial Unicode MS"/>
                        <a:cs typeface="Calibri"/>
                      </a:endParaRPr>
                    </a:p>
                  </a:txBody>
                  <a:tcPr marL="44450" marR="44450" marT="0" marB="0" anchor="ctr"/>
                </a:tc>
              </a:tr>
              <a:tr h="373777">
                <a:tc>
                  <a:txBody>
                    <a:bodyPr/>
                    <a:lstStyle/>
                    <a:p>
                      <a:pPr algn="ctr">
                        <a:lnSpc>
                          <a:spcPct val="110000"/>
                        </a:lnSpc>
                        <a:spcAft>
                          <a:spcPts val="1200"/>
                        </a:spcAft>
                      </a:pPr>
                      <a:r>
                        <a:rPr lang="es-MX" sz="1800" kern="50" dirty="0">
                          <a:effectLst/>
                        </a:rPr>
                        <a:t>CBEE</a:t>
                      </a:r>
                      <a:endParaRPr lang="es-MX" sz="3200" kern="50" dirty="0">
                        <a:effectLst/>
                        <a:latin typeface="Times New Roman"/>
                        <a:ea typeface="Arial Unicode MS"/>
                        <a:cs typeface="Calibri"/>
                      </a:endParaRPr>
                    </a:p>
                  </a:txBody>
                  <a:tcPr marL="44450" marR="44450" marT="0" marB="0" anchor="b"/>
                </a:tc>
                <a:tc>
                  <a:txBody>
                    <a:bodyPr/>
                    <a:lstStyle/>
                    <a:p>
                      <a:pPr algn="ctr">
                        <a:lnSpc>
                          <a:spcPct val="110000"/>
                        </a:lnSpc>
                        <a:spcAft>
                          <a:spcPts val="1200"/>
                        </a:spcAft>
                      </a:pPr>
                      <a:r>
                        <a:rPr lang="es-MX" sz="1800" kern="50" dirty="0">
                          <a:effectLst/>
                        </a:rPr>
                        <a:t>360.71%</a:t>
                      </a:r>
                      <a:endParaRPr lang="es-MX" sz="3200" kern="50" dirty="0">
                        <a:effectLst/>
                        <a:latin typeface="Times New Roman"/>
                        <a:ea typeface="Arial Unicode MS"/>
                        <a:cs typeface="Calibri"/>
                      </a:endParaRPr>
                    </a:p>
                  </a:txBody>
                  <a:tcPr marL="44450" marR="44450" marT="0" marB="0" anchor="b"/>
                </a:tc>
              </a:tr>
              <a:tr h="373777">
                <a:tc>
                  <a:txBody>
                    <a:bodyPr/>
                    <a:lstStyle/>
                    <a:p>
                      <a:pPr algn="ctr">
                        <a:lnSpc>
                          <a:spcPct val="110000"/>
                        </a:lnSpc>
                        <a:spcAft>
                          <a:spcPts val="1200"/>
                        </a:spcAft>
                      </a:pPr>
                      <a:r>
                        <a:rPr lang="es-MX" sz="1800" kern="50" dirty="0">
                          <a:effectLst/>
                        </a:rPr>
                        <a:t>LDEP</a:t>
                      </a:r>
                      <a:endParaRPr lang="es-MX" sz="3200" kern="50" dirty="0">
                        <a:effectLst/>
                        <a:latin typeface="Times New Roman"/>
                        <a:ea typeface="Arial Unicode MS"/>
                        <a:cs typeface="Calibri"/>
                      </a:endParaRPr>
                    </a:p>
                  </a:txBody>
                  <a:tcPr marL="44450" marR="44450" marT="0" marB="0" anchor="b"/>
                </a:tc>
                <a:tc>
                  <a:txBody>
                    <a:bodyPr/>
                    <a:lstStyle/>
                    <a:p>
                      <a:pPr algn="ctr">
                        <a:lnSpc>
                          <a:spcPct val="110000"/>
                        </a:lnSpc>
                        <a:spcAft>
                          <a:spcPts val="1200"/>
                        </a:spcAft>
                      </a:pPr>
                      <a:r>
                        <a:rPr lang="es-MX" sz="1800" kern="50" dirty="0">
                          <a:effectLst/>
                        </a:rPr>
                        <a:t>227.22%</a:t>
                      </a:r>
                      <a:endParaRPr lang="es-MX" sz="3200" kern="50" dirty="0">
                        <a:effectLst/>
                        <a:latin typeface="Times New Roman"/>
                        <a:ea typeface="Arial Unicode MS"/>
                        <a:cs typeface="Calibri"/>
                      </a:endParaRPr>
                    </a:p>
                  </a:txBody>
                  <a:tcPr marL="44450" marR="44450" marT="0" marB="0" anchor="b"/>
                </a:tc>
              </a:tr>
              <a:tr h="373777">
                <a:tc>
                  <a:txBody>
                    <a:bodyPr/>
                    <a:lstStyle/>
                    <a:p>
                      <a:pPr algn="ctr">
                        <a:lnSpc>
                          <a:spcPct val="110000"/>
                        </a:lnSpc>
                        <a:spcAft>
                          <a:spcPts val="1200"/>
                        </a:spcAft>
                      </a:pPr>
                      <a:r>
                        <a:rPr lang="es-MX" sz="1800" kern="50" dirty="0">
                          <a:effectLst/>
                        </a:rPr>
                        <a:t>PDRE</a:t>
                      </a:r>
                      <a:endParaRPr lang="es-MX" sz="3200" kern="50" dirty="0">
                        <a:effectLst/>
                        <a:latin typeface="Times New Roman"/>
                        <a:ea typeface="Arial Unicode MS"/>
                        <a:cs typeface="Calibri"/>
                      </a:endParaRPr>
                    </a:p>
                  </a:txBody>
                  <a:tcPr marL="44450" marR="44450" marT="0" marB="0" anchor="b"/>
                </a:tc>
                <a:tc>
                  <a:txBody>
                    <a:bodyPr/>
                    <a:lstStyle/>
                    <a:p>
                      <a:pPr algn="ctr">
                        <a:lnSpc>
                          <a:spcPct val="110000"/>
                        </a:lnSpc>
                        <a:spcAft>
                          <a:spcPts val="1200"/>
                        </a:spcAft>
                      </a:pPr>
                      <a:r>
                        <a:rPr lang="es-MX" sz="1800" kern="50" dirty="0">
                          <a:effectLst/>
                        </a:rPr>
                        <a:t>43.63%</a:t>
                      </a:r>
                      <a:endParaRPr lang="es-MX" sz="3200" kern="50" dirty="0">
                        <a:effectLst/>
                        <a:latin typeface="Times New Roman"/>
                        <a:ea typeface="Arial Unicode MS"/>
                        <a:cs typeface="Calibri"/>
                      </a:endParaRPr>
                    </a:p>
                  </a:txBody>
                  <a:tcPr marL="44450" marR="44450" marT="0" marB="0" anchor="b"/>
                </a:tc>
              </a:tr>
              <a:tr h="373777">
                <a:tc>
                  <a:txBody>
                    <a:bodyPr/>
                    <a:lstStyle/>
                    <a:p>
                      <a:pPr algn="ctr">
                        <a:lnSpc>
                          <a:spcPct val="110000"/>
                        </a:lnSpc>
                        <a:spcAft>
                          <a:spcPts val="1200"/>
                        </a:spcAft>
                      </a:pPr>
                      <a:r>
                        <a:rPr lang="es-MX" sz="1800" kern="50">
                          <a:effectLst/>
                        </a:rPr>
                        <a:t>TBGIR</a:t>
                      </a:r>
                      <a:endParaRPr lang="es-MX" sz="3200" kern="50">
                        <a:effectLst/>
                        <a:latin typeface="Times New Roman"/>
                        <a:ea typeface="Arial Unicode MS"/>
                        <a:cs typeface="Calibri"/>
                      </a:endParaRPr>
                    </a:p>
                  </a:txBody>
                  <a:tcPr marL="44450" marR="44450" marT="0" marB="0" anchor="b"/>
                </a:tc>
                <a:tc>
                  <a:txBody>
                    <a:bodyPr/>
                    <a:lstStyle/>
                    <a:p>
                      <a:pPr algn="ctr">
                        <a:lnSpc>
                          <a:spcPct val="110000"/>
                        </a:lnSpc>
                        <a:spcAft>
                          <a:spcPts val="1200"/>
                        </a:spcAft>
                      </a:pPr>
                      <a:r>
                        <a:rPr lang="es-MX" sz="1800" kern="50" dirty="0">
                          <a:effectLst/>
                        </a:rPr>
                        <a:t>65.03%</a:t>
                      </a:r>
                      <a:endParaRPr lang="es-MX" sz="3200" kern="50" dirty="0">
                        <a:effectLst/>
                        <a:latin typeface="Times New Roman"/>
                        <a:ea typeface="Arial Unicode MS"/>
                        <a:cs typeface="Calibri"/>
                      </a:endParaRPr>
                    </a:p>
                  </a:txBody>
                  <a:tcPr marL="44450" marR="44450" marT="0" marB="0" anchor="b"/>
                </a:tc>
              </a:tr>
            </a:tbl>
          </a:graphicData>
        </a:graphic>
      </p:graphicFrame>
    </p:spTree>
    <p:extLst>
      <p:ext uri="{BB962C8B-B14F-4D97-AF65-F5344CB8AC3E}">
        <p14:creationId xmlns:p14="http://schemas.microsoft.com/office/powerpoint/2010/main" val="32375597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62000" y="993775"/>
            <a:ext cx="8382000" cy="50165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5123" name="CuadroTexto 2"/>
          <p:cNvSpPr txBox="1">
            <a:spLocks noChangeArrowheads="1"/>
          </p:cNvSpPr>
          <p:nvPr/>
        </p:nvSpPr>
        <p:spPr bwMode="auto">
          <a:xfrm>
            <a:off x="762000" y="1058863"/>
            <a:ext cx="7581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r" eaLnBrk="1" hangingPunct="1">
              <a:spcBef>
                <a:spcPct val="0"/>
              </a:spcBef>
              <a:buFontTx/>
              <a:buNone/>
            </a:pPr>
            <a:r>
              <a:rPr lang="es-MX" altLang="es-MX" sz="1800" b="1" dirty="0" smtClean="0">
                <a:solidFill>
                  <a:schemeClr val="bg1"/>
                </a:solidFill>
                <a:latin typeface="Trajan Pro" pitchFamily="18" charset="0"/>
              </a:rPr>
              <a:t>Aliados estratégicos</a:t>
            </a:r>
            <a:endParaRPr lang="es-MX" altLang="es-MX" sz="1800" b="1" dirty="0">
              <a:solidFill>
                <a:schemeClr val="bg1"/>
              </a:solidFill>
              <a:latin typeface="Trajan Pro" pitchFamily="18" charset="0"/>
            </a:endParaRPr>
          </a:p>
        </p:txBody>
      </p:sp>
      <p:sp>
        <p:nvSpPr>
          <p:cNvPr id="5124" name="4 CuadroTexto"/>
          <p:cNvSpPr txBox="1">
            <a:spLocks noChangeArrowheads="1"/>
          </p:cNvSpPr>
          <p:nvPr/>
        </p:nvSpPr>
        <p:spPr bwMode="auto">
          <a:xfrm>
            <a:off x="8010525" y="277653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MX" altLang="es-MX"/>
          </a:p>
        </p:txBody>
      </p:sp>
      <p:sp>
        <p:nvSpPr>
          <p:cNvPr id="4" name="3 CuadroTexto"/>
          <p:cNvSpPr txBox="1"/>
          <p:nvPr/>
        </p:nvSpPr>
        <p:spPr>
          <a:xfrm>
            <a:off x="2317998" y="1965726"/>
            <a:ext cx="6486525" cy="4278094"/>
          </a:xfrm>
          <a:prstGeom prst="rect">
            <a:avLst/>
          </a:prstGeom>
          <a:noFill/>
        </p:spPr>
        <p:txBody>
          <a:bodyPr>
            <a:spAutoFit/>
          </a:bodyPr>
          <a:lstStyle/>
          <a:p>
            <a:pPr marL="180975" indent="-180975">
              <a:buFont typeface="Arial" panose="020B0604020202020204" pitchFamily="34" charset="0"/>
              <a:buChar char="•"/>
              <a:defRPr/>
            </a:pPr>
            <a:r>
              <a:rPr lang="es-MX" sz="1400" b="1" dirty="0">
                <a:latin typeface="Soberana Sans" pitchFamily="50" charset="0"/>
              </a:rPr>
              <a:t>Curso Nociones Básicas de Protección Civil para personal de Centros y Estancias Infantiles (DIF</a:t>
            </a:r>
            <a:r>
              <a:rPr lang="es-MX" sz="1400" b="1" dirty="0" smtClean="0">
                <a:latin typeface="Soberana Sans" pitchFamily="50" charset="0"/>
              </a:rPr>
              <a:t>) </a:t>
            </a:r>
            <a:endParaRPr lang="es-MX" sz="1400" b="1" dirty="0">
              <a:latin typeface="Soberana Sans" pitchFamily="50" charset="0"/>
            </a:endParaRPr>
          </a:p>
          <a:p>
            <a:pPr>
              <a:defRPr/>
            </a:pPr>
            <a:endParaRPr lang="es-MX" sz="1400" dirty="0" smtClean="0">
              <a:latin typeface="Soberana Sans" pitchFamily="50" charset="0"/>
            </a:endParaRPr>
          </a:p>
          <a:p>
            <a:pPr>
              <a:defRPr/>
            </a:pPr>
            <a:endParaRPr lang="es-MX" sz="1400" dirty="0">
              <a:latin typeface="Soberana Sans" pitchFamily="50" charset="0"/>
            </a:endParaRPr>
          </a:p>
          <a:p>
            <a:pPr marL="285750" indent="-285750">
              <a:buFont typeface="Arial" panose="020B0604020202020204" pitchFamily="34" charset="0"/>
              <a:buChar char="•"/>
              <a:defRPr/>
            </a:pPr>
            <a:r>
              <a:rPr lang="es-MX" sz="1400" b="1" dirty="0">
                <a:latin typeface="Soberana Sans" pitchFamily="50" charset="0"/>
              </a:rPr>
              <a:t>Programa de Atención Psicológica</a:t>
            </a:r>
          </a:p>
          <a:p>
            <a:pPr>
              <a:defRPr/>
            </a:pPr>
            <a:r>
              <a:rPr lang="es-MX" sz="1400" dirty="0">
                <a:latin typeface="Soberana Sans" pitchFamily="50" charset="0"/>
              </a:rPr>
              <a:t>      *</a:t>
            </a:r>
            <a:r>
              <a:rPr lang="es-MX" sz="1200" dirty="0">
                <a:latin typeface="Soberana Sans" pitchFamily="50" charset="0"/>
              </a:rPr>
              <a:t>Formaciones específicas para el  acompañamiento psicológico y psicosocial </a:t>
            </a:r>
          </a:p>
          <a:p>
            <a:pPr>
              <a:defRPr/>
            </a:pPr>
            <a:r>
              <a:rPr lang="es-MX" sz="1200" dirty="0">
                <a:latin typeface="Soberana Sans" pitchFamily="50" charset="0"/>
              </a:rPr>
              <a:t>       *Plan Nacional de Atención Psicológica</a:t>
            </a:r>
          </a:p>
          <a:p>
            <a:pPr>
              <a:defRPr/>
            </a:pPr>
            <a:r>
              <a:rPr lang="es-MX" sz="1200" dirty="0">
                <a:latin typeface="Soberana Sans" pitchFamily="50" charset="0"/>
              </a:rPr>
              <a:t>     </a:t>
            </a:r>
            <a:endParaRPr lang="es-MX" sz="1200" dirty="0" smtClean="0">
              <a:latin typeface="Soberana Sans" pitchFamily="50" charset="0"/>
            </a:endParaRPr>
          </a:p>
          <a:p>
            <a:pPr>
              <a:defRPr/>
            </a:pPr>
            <a:endParaRPr lang="es-MX" sz="1400" b="1" dirty="0" smtClean="0">
              <a:latin typeface="Soberana Sans" pitchFamily="50" charset="0"/>
            </a:endParaRPr>
          </a:p>
          <a:p>
            <a:pPr marL="285750" indent="-285750">
              <a:buFont typeface="Arial" panose="020B0604020202020204" pitchFamily="34" charset="0"/>
              <a:buChar char="•"/>
              <a:defRPr/>
            </a:pPr>
            <a:r>
              <a:rPr lang="es-MX" sz="1400" b="1" dirty="0" smtClean="0">
                <a:latin typeface="Soberana Sans" pitchFamily="50" charset="0"/>
              </a:rPr>
              <a:t>Proyecto </a:t>
            </a:r>
            <a:r>
              <a:rPr lang="es-MX" sz="1400" b="1" dirty="0">
                <a:latin typeface="Soberana Sans" pitchFamily="50" charset="0"/>
              </a:rPr>
              <a:t>Triangular México-Suiza-Centroamérica</a:t>
            </a:r>
          </a:p>
          <a:p>
            <a:pPr marL="361950" indent="-361950">
              <a:defRPr/>
            </a:pPr>
            <a:r>
              <a:rPr lang="es-MX" sz="1200" dirty="0">
                <a:latin typeface="Soberana Sans" pitchFamily="50" charset="0"/>
              </a:rPr>
              <a:t>       * Didáctica para la enseñanza de la gestión integral del riesgo y la adaptación al cambio </a:t>
            </a:r>
            <a:r>
              <a:rPr lang="es-MX" sz="1200" dirty="0" smtClean="0">
                <a:latin typeface="Soberana Sans" pitchFamily="50" charset="0"/>
              </a:rPr>
              <a:t>climático a catedráticos de 16 universidades centroamericanas</a:t>
            </a:r>
            <a:endParaRPr lang="es-MX" sz="1400" dirty="0">
              <a:latin typeface="Soberana Sans" pitchFamily="50" charset="0"/>
            </a:endParaRPr>
          </a:p>
          <a:p>
            <a:pPr>
              <a:defRPr/>
            </a:pPr>
            <a:endParaRPr lang="es-MX" sz="1400" dirty="0">
              <a:latin typeface="Soberana Sans" pitchFamily="50" charset="0"/>
            </a:endParaRPr>
          </a:p>
          <a:p>
            <a:pPr>
              <a:defRPr/>
            </a:pPr>
            <a:endParaRPr lang="es-MX" sz="1400" dirty="0" smtClean="0">
              <a:latin typeface="Soberana Sans" pitchFamily="50" charset="0"/>
            </a:endParaRPr>
          </a:p>
          <a:p>
            <a:pPr marL="180975" indent="-180975">
              <a:buFont typeface="Arial" panose="020B0604020202020204" pitchFamily="34" charset="0"/>
              <a:buChar char="•"/>
              <a:defRPr/>
            </a:pPr>
            <a:r>
              <a:rPr lang="es-MX" sz="1400" b="1" dirty="0" smtClean="0">
                <a:latin typeface="Soberana Sans" pitchFamily="50" charset="0"/>
              </a:rPr>
              <a:t>Curso </a:t>
            </a:r>
            <a:r>
              <a:rPr lang="es-MX" sz="1400" b="1" dirty="0">
                <a:latin typeface="Soberana Sans" pitchFamily="50" charset="0"/>
              </a:rPr>
              <a:t>Gestión Integral de Riesgos y Protección Civil en Unidades de Primer Nivel de Atención </a:t>
            </a:r>
            <a:r>
              <a:rPr lang="es-MX" sz="1400" b="1" dirty="0" smtClean="0">
                <a:latin typeface="Soberana Sans" pitchFamily="50" charset="0"/>
              </a:rPr>
              <a:t>(Secretaría de Salud) . </a:t>
            </a:r>
          </a:p>
          <a:p>
            <a:pPr>
              <a:defRPr/>
            </a:pPr>
            <a:endParaRPr lang="es-MX" sz="1400" b="1" dirty="0" smtClean="0">
              <a:latin typeface="Soberana Sans" pitchFamily="50" charset="0"/>
            </a:endParaRPr>
          </a:p>
          <a:p>
            <a:pPr marL="180975" indent="-180975">
              <a:buFont typeface="Arial" panose="020B0604020202020204" pitchFamily="34" charset="0"/>
              <a:buChar char="•"/>
              <a:defRPr/>
            </a:pPr>
            <a:endParaRPr lang="es-MX" sz="1400" b="1" dirty="0">
              <a:latin typeface="Soberana Sans" pitchFamily="50" charset="0"/>
            </a:endParaRPr>
          </a:p>
          <a:p>
            <a:pPr marL="180975" indent="-180975">
              <a:buFont typeface="Arial" panose="020B0604020202020204" pitchFamily="34" charset="0"/>
              <a:buChar char="•"/>
              <a:defRPr/>
            </a:pPr>
            <a:r>
              <a:rPr lang="es-MX" sz="1400" b="1" dirty="0" smtClean="0">
                <a:latin typeface="Soberana Sans" pitchFamily="50" charset="0"/>
              </a:rPr>
              <a:t>Incorporación de contenidos en el Servicio Militar Nacional (posterior al sismo)</a:t>
            </a:r>
            <a:endParaRPr lang="es-MX" sz="1400" b="1" dirty="0">
              <a:latin typeface="Soberana Sans" pitchFamily="50" charset="0"/>
            </a:endParaRPr>
          </a:p>
        </p:txBody>
      </p:sp>
      <p:pic>
        <p:nvPicPr>
          <p:cNvPr id="5126" name="Picture 2" descr="C:\Users\abreyes\Desktop\descar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1673225"/>
            <a:ext cx="14382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3" descr="C:\Users\abreyes\Desktop\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77" y="4999712"/>
            <a:ext cx="18796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5" descr="C:\Users\abreyes\Desktop\LogoCSUCA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20" y="3750223"/>
            <a:ext cx="782637"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6" descr="C:\Users\abreyes\Desktop\agencia_suiza_para_el_desarroll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176" y="4575849"/>
            <a:ext cx="18891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116" y="2720894"/>
            <a:ext cx="1041247" cy="1009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Resultado de imagen para secretaría de la defe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746" y="5899824"/>
            <a:ext cx="1203986" cy="68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3940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59" y="1164809"/>
            <a:ext cx="4201946" cy="5415232"/>
          </a:xfrm>
          <a:prstGeom prst="rect">
            <a:avLst/>
          </a:prstGeom>
          <a:ln/>
        </p:spPr>
        <p:style>
          <a:lnRef idx="0">
            <a:schemeClr val="accent1"/>
          </a:lnRef>
          <a:fillRef idx="3">
            <a:schemeClr val="accent1"/>
          </a:fillRef>
          <a:effectRef idx="3">
            <a:schemeClr val="accent1"/>
          </a:effectRef>
          <a:fontRef idx="minor">
            <a:schemeClr val="lt1"/>
          </a:fontRef>
        </p:style>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034" y="2138133"/>
            <a:ext cx="4466338" cy="3848595"/>
          </a:xfrm>
          <a:prstGeom prst="rect">
            <a:avLst/>
          </a:prstGeom>
          <a:ln/>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15164664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4 CuadroTexto"/>
          <p:cNvSpPr txBox="1">
            <a:spLocks noChangeArrowheads="1"/>
          </p:cNvSpPr>
          <p:nvPr/>
        </p:nvSpPr>
        <p:spPr bwMode="auto">
          <a:xfrm>
            <a:off x="8010525" y="277653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MX" altLang="es-MX"/>
          </a:p>
        </p:txBody>
      </p:sp>
      <p:sp>
        <p:nvSpPr>
          <p:cNvPr id="13" name="12 Rectángulo"/>
          <p:cNvSpPr/>
          <p:nvPr/>
        </p:nvSpPr>
        <p:spPr>
          <a:xfrm>
            <a:off x="762000" y="1023938"/>
            <a:ext cx="8382000" cy="441325"/>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12293" name="CuadroTexto 2"/>
          <p:cNvSpPr txBox="1">
            <a:spLocks noChangeArrowheads="1"/>
          </p:cNvSpPr>
          <p:nvPr/>
        </p:nvSpPr>
        <p:spPr bwMode="auto">
          <a:xfrm>
            <a:off x="1558925" y="1066800"/>
            <a:ext cx="755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r" eaLnBrk="1" hangingPunct="1">
              <a:spcBef>
                <a:spcPct val="0"/>
              </a:spcBef>
              <a:buFontTx/>
              <a:buNone/>
            </a:pPr>
            <a:r>
              <a:rPr lang="en-US" altLang="es-MX" sz="1600" dirty="0" err="1" smtClean="0">
                <a:solidFill>
                  <a:schemeClr val="bg1"/>
                </a:solidFill>
                <a:latin typeface="Soberana Sans" pitchFamily="50" charset="0"/>
              </a:rPr>
              <a:t>Educación</a:t>
            </a:r>
            <a:r>
              <a:rPr lang="en-US" altLang="es-MX" sz="1600" dirty="0" smtClean="0">
                <a:solidFill>
                  <a:schemeClr val="bg1"/>
                </a:solidFill>
                <a:latin typeface="Soberana Sans" pitchFamily="50" charset="0"/>
              </a:rPr>
              <a:t> </a:t>
            </a:r>
            <a:r>
              <a:rPr lang="en-US" altLang="es-MX" sz="1600" dirty="0" err="1" smtClean="0">
                <a:solidFill>
                  <a:schemeClr val="bg1"/>
                </a:solidFill>
                <a:latin typeface="Soberana Sans" pitchFamily="50" charset="0"/>
              </a:rPr>
              <a:t>en</a:t>
            </a:r>
            <a:r>
              <a:rPr lang="en-US" altLang="es-MX" sz="1600" dirty="0" smtClean="0">
                <a:solidFill>
                  <a:schemeClr val="bg1"/>
                </a:solidFill>
                <a:latin typeface="Soberana Sans" pitchFamily="50" charset="0"/>
              </a:rPr>
              <a:t> </a:t>
            </a:r>
            <a:r>
              <a:rPr lang="en-US" altLang="es-MX" sz="1600" dirty="0" err="1" smtClean="0">
                <a:solidFill>
                  <a:schemeClr val="bg1"/>
                </a:solidFill>
                <a:latin typeface="Soberana Sans" pitchFamily="50" charset="0"/>
              </a:rPr>
              <a:t>emergencias</a:t>
            </a:r>
            <a:r>
              <a:rPr lang="en-US" altLang="es-MX" sz="1600" dirty="0" smtClean="0">
                <a:solidFill>
                  <a:schemeClr val="bg1"/>
                </a:solidFill>
                <a:latin typeface="Soberana Sans" pitchFamily="50" charset="0"/>
              </a:rPr>
              <a:t> (</a:t>
            </a:r>
            <a:r>
              <a:rPr lang="en-US" altLang="es-MX" sz="1600" dirty="0" err="1" smtClean="0">
                <a:solidFill>
                  <a:schemeClr val="bg1"/>
                </a:solidFill>
                <a:latin typeface="Soberana Sans" pitchFamily="50" charset="0"/>
              </a:rPr>
              <a:t>unificación</a:t>
            </a:r>
            <a:r>
              <a:rPr lang="en-US" altLang="es-MX" sz="1600" dirty="0" smtClean="0">
                <a:solidFill>
                  <a:schemeClr val="bg1"/>
                </a:solidFill>
                <a:latin typeface="Soberana Sans" pitchFamily="50" charset="0"/>
              </a:rPr>
              <a:t> de </a:t>
            </a:r>
            <a:r>
              <a:rPr lang="en-US" altLang="es-MX" sz="1600" dirty="0" err="1" smtClean="0">
                <a:solidFill>
                  <a:schemeClr val="bg1"/>
                </a:solidFill>
                <a:latin typeface="Soberana Sans" pitchFamily="50" charset="0"/>
              </a:rPr>
              <a:t>criterios</a:t>
            </a:r>
            <a:r>
              <a:rPr lang="en-US" altLang="es-MX" sz="1600" dirty="0" smtClean="0">
                <a:solidFill>
                  <a:schemeClr val="bg1"/>
                </a:solidFill>
                <a:latin typeface="Soberana Sans" pitchFamily="50" charset="0"/>
              </a:rPr>
              <a:t>)</a:t>
            </a:r>
            <a:endParaRPr lang="es-MX" altLang="es-MX" sz="1600" dirty="0">
              <a:solidFill>
                <a:schemeClr val="bg1"/>
              </a:solidFill>
              <a:latin typeface="Soberana Sans" pitchFamily="50"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54" y="4409567"/>
            <a:ext cx="4726646" cy="202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384" y="2019587"/>
            <a:ext cx="3420897" cy="4414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26354" y="1991192"/>
            <a:ext cx="4942114" cy="1938992"/>
          </a:xfrm>
          <a:prstGeom prst="rect">
            <a:avLst/>
          </a:prstGeom>
          <a:noFill/>
        </p:spPr>
        <p:txBody>
          <a:bodyPr wrap="square" rtlCol="0">
            <a:spAutoFit/>
          </a:bodyPr>
          <a:lstStyle/>
          <a:p>
            <a:pPr marL="342900" indent="-342900">
              <a:buFont typeface="Wingdings" panose="05000000000000000000" pitchFamily="2" charset="2"/>
              <a:buChar char="Ø"/>
            </a:pPr>
            <a:r>
              <a:rPr lang="es-MX" sz="2400" dirty="0" smtClean="0"/>
              <a:t>Desarrollo de materiales educativos que se implementan en diferentes regiones del país, así como se comparte mediante cooperaciones internacionales</a:t>
            </a:r>
            <a:endParaRPr lang="es-MX" sz="2400" dirty="0"/>
          </a:p>
        </p:txBody>
      </p:sp>
    </p:spTree>
    <p:extLst>
      <p:ext uri="{BB962C8B-B14F-4D97-AF65-F5344CB8AC3E}">
        <p14:creationId xmlns:p14="http://schemas.microsoft.com/office/powerpoint/2010/main" val="33037041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62000" y="1023938"/>
            <a:ext cx="8382000" cy="441325"/>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3" name="CuadroTexto 2"/>
          <p:cNvSpPr txBox="1">
            <a:spLocks noChangeArrowheads="1"/>
          </p:cNvSpPr>
          <p:nvPr/>
        </p:nvSpPr>
        <p:spPr bwMode="auto">
          <a:xfrm>
            <a:off x="1625578" y="1075531"/>
            <a:ext cx="755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r" eaLnBrk="1" hangingPunct="1">
              <a:spcBef>
                <a:spcPct val="0"/>
              </a:spcBef>
              <a:buFontTx/>
              <a:buNone/>
            </a:pPr>
            <a:r>
              <a:rPr lang="en-US" altLang="es-MX" sz="1600" dirty="0" smtClean="0">
                <a:solidFill>
                  <a:schemeClr val="bg1"/>
                </a:solidFill>
                <a:latin typeface="Soberana Sans" pitchFamily="50" charset="0"/>
              </a:rPr>
              <a:t>A </a:t>
            </a:r>
            <a:r>
              <a:rPr lang="en-US" altLang="es-MX" sz="1600" dirty="0" err="1" smtClean="0">
                <a:solidFill>
                  <a:schemeClr val="bg1"/>
                </a:solidFill>
                <a:latin typeface="Soberana Sans" pitchFamily="50" charset="0"/>
              </a:rPr>
              <a:t>nivel</a:t>
            </a:r>
            <a:r>
              <a:rPr lang="en-US" altLang="es-MX" sz="1600" dirty="0" smtClean="0">
                <a:solidFill>
                  <a:schemeClr val="bg1"/>
                </a:solidFill>
                <a:latin typeface="Soberana Sans" pitchFamily="50" charset="0"/>
              </a:rPr>
              <a:t> de </a:t>
            </a:r>
            <a:r>
              <a:rPr lang="en-US" altLang="es-MX" sz="1600" dirty="0" err="1" smtClean="0">
                <a:solidFill>
                  <a:schemeClr val="bg1"/>
                </a:solidFill>
                <a:latin typeface="Soberana Sans" pitchFamily="50" charset="0"/>
              </a:rPr>
              <a:t>Conclusiones</a:t>
            </a:r>
            <a:r>
              <a:rPr lang="en-US" altLang="es-MX" sz="1600" dirty="0" smtClean="0">
                <a:solidFill>
                  <a:schemeClr val="bg1"/>
                </a:solidFill>
                <a:latin typeface="Soberana Sans" pitchFamily="50" charset="0"/>
              </a:rPr>
              <a:t> </a:t>
            </a:r>
            <a:endParaRPr lang="es-MX" altLang="es-MX" sz="1600" dirty="0">
              <a:solidFill>
                <a:schemeClr val="bg1"/>
              </a:solidFill>
              <a:latin typeface="Soberana Sans" pitchFamily="50" charset="0"/>
            </a:endParaRPr>
          </a:p>
        </p:txBody>
      </p:sp>
      <p:sp>
        <p:nvSpPr>
          <p:cNvPr id="4" name="3 CuadroTexto"/>
          <p:cNvSpPr txBox="1"/>
          <p:nvPr/>
        </p:nvSpPr>
        <p:spPr>
          <a:xfrm>
            <a:off x="424830" y="1886704"/>
            <a:ext cx="8315408" cy="5355312"/>
          </a:xfrm>
          <a:prstGeom prst="rect">
            <a:avLst/>
          </a:prstGeom>
          <a:noFill/>
        </p:spPr>
        <p:txBody>
          <a:bodyPr wrap="square" rtlCol="0">
            <a:spAutoFit/>
          </a:bodyPr>
          <a:lstStyle/>
          <a:p>
            <a:pPr marL="285750" indent="-285750">
              <a:buFont typeface="Wingdings" panose="05000000000000000000" pitchFamily="2" charset="2"/>
              <a:buChar char="Ø"/>
            </a:pPr>
            <a:r>
              <a:rPr lang="es-MX" dirty="0" smtClean="0"/>
              <a:t>Integración de todos los actores para la respuesta de Salud Mental.</a:t>
            </a:r>
          </a:p>
          <a:p>
            <a:pPr marL="285750" indent="-285750">
              <a:buFont typeface="Wingdings" panose="05000000000000000000" pitchFamily="2" charset="2"/>
              <a:buChar char="Ø"/>
            </a:pPr>
            <a:endParaRPr lang="es-MX" dirty="0" smtClean="0"/>
          </a:p>
          <a:p>
            <a:pPr marL="285750" indent="-285750">
              <a:buFont typeface="Wingdings" panose="05000000000000000000" pitchFamily="2" charset="2"/>
              <a:buChar char="Ø"/>
            </a:pPr>
            <a:r>
              <a:rPr lang="es-MX" dirty="0" smtClean="0"/>
              <a:t>Necesidad de formar previamente equipo de respuesta y atención comunitaria.</a:t>
            </a:r>
          </a:p>
          <a:p>
            <a:pPr marL="285750" indent="-285750">
              <a:buFont typeface="Wingdings" panose="05000000000000000000" pitchFamily="2" charset="2"/>
              <a:buChar char="Ø"/>
            </a:pPr>
            <a:endParaRPr lang="es-MX" dirty="0" smtClean="0"/>
          </a:p>
          <a:p>
            <a:pPr marL="285750" indent="-285750">
              <a:buFont typeface="Wingdings" panose="05000000000000000000" pitchFamily="2" charset="2"/>
              <a:buChar char="Ø"/>
            </a:pPr>
            <a:r>
              <a:rPr lang="es-MX" dirty="0" smtClean="0"/>
              <a:t>Detección de grupos apócrifos Binomios caninos, Evaluadores de Inmuebles,  Atención Psicológica,  Búsqueda y Rescate, entre otros. </a:t>
            </a:r>
          </a:p>
          <a:p>
            <a:pPr marL="285750" indent="-285750">
              <a:buFont typeface="Wingdings" panose="05000000000000000000" pitchFamily="2" charset="2"/>
              <a:buChar char="Ø"/>
            </a:pPr>
            <a:endParaRPr lang="es-MX" dirty="0"/>
          </a:p>
          <a:p>
            <a:pPr marL="285750" indent="-285750">
              <a:buFont typeface="Wingdings" panose="05000000000000000000" pitchFamily="2" charset="2"/>
              <a:buChar char="Ø"/>
            </a:pPr>
            <a:r>
              <a:rPr lang="es-MX" dirty="0" smtClean="0"/>
              <a:t>Centros de atención para la demanda de información por parte de la sociedad (</a:t>
            </a:r>
            <a:r>
              <a:rPr lang="es-MX" dirty="0"/>
              <a:t>v</a:t>
            </a:r>
            <a:r>
              <a:rPr lang="es-MX" dirty="0" smtClean="0"/>
              <a:t>erídicos y confiables).</a:t>
            </a:r>
          </a:p>
          <a:p>
            <a:pPr marL="285750" indent="-285750">
              <a:buFont typeface="Wingdings" panose="05000000000000000000" pitchFamily="2" charset="2"/>
              <a:buChar char="Ø"/>
            </a:pPr>
            <a:endParaRPr lang="es-MX" dirty="0"/>
          </a:p>
          <a:p>
            <a:pPr marL="285750" indent="-285750">
              <a:buFont typeface="Wingdings" panose="05000000000000000000" pitchFamily="2" charset="2"/>
              <a:buChar char="Ø"/>
            </a:pPr>
            <a:r>
              <a:rPr lang="es-MX" dirty="0" smtClean="0"/>
              <a:t>Programa para el manejo y aprovechamiento del potencial de los recursos humanos voluntarios (académicos, estuantes y administrativos de Instituciones académicas). </a:t>
            </a:r>
          </a:p>
          <a:p>
            <a:pPr marL="285750" indent="-285750">
              <a:buFont typeface="Arial" panose="020B0604020202020204" pitchFamily="34" charset="0"/>
              <a:buChar char="•"/>
            </a:pPr>
            <a:endParaRPr lang="es-MX" dirty="0" smtClean="0"/>
          </a:p>
          <a:p>
            <a:pPr marL="285750" indent="-285750">
              <a:buFont typeface="Arial" panose="020B0604020202020204" pitchFamily="34" charset="0"/>
              <a:buChar char="•"/>
            </a:pPr>
            <a:endParaRPr lang="es-MX" dirty="0" smtClean="0"/>
          </a:p>
          <a:p>
            <a:pPr marL="285750" indent="-285750">
              <a:buFont typeface="Arial" panose="020B0604020202020204" pitchFamily="34" charset="0"/>
              <a:buChar char="•"/>
            </a:pPr>
            <a:endParaRPr lang="es-MX" dirty="0" smtClean="0"/>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endParaRPr lang="es-MX" dirty="0"/>
          </a:p>
        </p:txBody>
      </p:sp>
    </p:spTree>
    <p:extLst>
      <p:ext uri="{BB962C8B-B14F-4D97-AF65-F5344CB8AC3E}">
        <p14:creationId xmlns:p14="http://schemas.microsoft.com/office/powerpoint/2010/main" val="123046745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5 CuadroTexto"/>
          <p:cNvSpPr txBox="1">
            <a:spLocks noChangeArrowheads="1"/>
          </p:cNvSpPr>
          <p:nvPr/>
        </p:nvSpPr>
        <p:spPr bwMode="auto">
          <a:xfrm>
            <a:off x="546100" y="1136650"/>
            <a:ext cx="8193088"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 typeface="Arial" charset="0"/>
              <a:buNone/>
            </a:pPr>
            <a:r>
              <a:rPr lang="es-MX" altLang="es-MX" sz="1800">
                <a:latin typeface="Soberana Sans" pitchFamily="50" charset="0"/>
              </a:rPr>
              <a:t>Durante las siguientes 24 horas posteriores al evento, el 86% de los individuos presentará algún tipo de reacción en una o varias esferas del CASIC.</a:t>
            </a:r>
          </a:p>
        </p:txBody>
      </p:sp>
      <p:grpSp>
        <p:nvGrpSpPr>
          <p:cNvPr id="14339" name="24 Grupo"/>
          <p:cNvGrpSpPr>
            <a:grpSpLocks/>
          </p:cNvGrpSpPr>
          <p:nvPr/>
        </p:nvGrpSpPr>
        <p:grpSpPr bwMode="auto">
          <a:xfrm>
            <a:off x="995363" y="2200275"/>
            <a:ext cx="7367587" cy="3265488"/>
            <a:chOff x="553453" y="1832173"/>
            <a:chExt cx="8133346" cy="5072614"/>
          </a:xfrm>
        </p:grpSpPr>
        <p:grpSp>
          <p:nvGrpSpPr>
            <p:cNvPr id="14341" name="23 Grupo"/>
            <p:cNvGrpSpPr>
              <a:grpSpLocks/>
            </p:cNvGrpSpPr>
            <p:nvPr/>
          </p:nvGrpSpPr>
          <p:grpSpPr bwMode="auto">
            <a:xfrm>
              <a:off x="553453" y="2454440"/>
              <a:ext cx="8133346" cy="4450347"/>
              <a:chOff x="553453" y="2454440"/>
              <a:chExt cx="8133346" cy="4450347"/>
            </a:xfrm>
          </p:grpSpPr>
          <p:graphicFrame>
            <p:nvGraphicFramePr>
              <p:cNvPr id="9" name="8 Diagrama"/>
              <p:cNvGraphicFramePr/>
              <p:nvPr/>
            </p:nvGraphicFramePr>
            <p:xfrm>
              <a:off x="553453" y="2454440"/>
              <a:ext cx="8133346" cy="4450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9 Conector recto"/>
              <p:cNvCxnSpPr/>
              <p:nvPr/>
            </p:nvCxnSpPr>
            <p:spPr>
              <a:xfrm flipV="1">
                <a:off x="1732884" y="2645962"/>
                <a:ext cx="2795236" cy="11319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10 Conector recto"/>
              <p:cNvCxnSpPr/>
              <p:nvPr/>
            </p:nvCxnSpPr>
            <p:spPr>
              <a:xfrm flipV="1">
                <a:off x="3273331" y="2645962"/>
                <a:ext cx="1254789" cy="11319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11 Conector recto"/>
              <p:cNvCxnSpPr/>
              <p:nvPr/>
            </p:nvCxnSpPr>
            <p:spPr>
              <a:xfrm flipV="1">
                <a:off x="4552655" y="2645962"/>
                <a:ext cx="0" cy="11319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flipH="1" flipV="1">
                <a:off x="4552655" y="2645962"/>
                <a:ext cx="1442306" cy="11319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13 Conector recto"/>
              <p:cNvCxnSpPr/>
              <p:nvPr/>
            </p:nvCxnSpPr>
            <p:spPr>
              <a:xfrm>
                <a:off x="4552655" y="2645962"/>
                <a:ext cx="2882860" cy="1131906"/>
              </a:xfrm>
              <a:prstGeom prst="line">
                <a:avLst/>
              </a:prstGeom>
            </p:spPr>
            <p:style>
              <a:lnRef idx="2">
                <a:schemeClr val="accent1"/>
              </a:lnRef>
              <a:fillRef idx="0">
                <a:schemeClr val="accent1"/>
              </a:fillRef>
              <a:effectRef idx="1">
                <a:schemeClr val="accent1"/>
              </a:effectRef>
              <a:fontRef idx="minor">
                <a:schemeClr val="tx1"/>
              </a:fontRef>
            </p:style>
          </p:cxnSp>
        </p:grpSp>
        <p:sp>
          <p:nvSpPr>
            <p:cNvPr id="14342" name="22 CuadroTexto"/>
            <p:cNvSpPr txBox="1">
              <a:spLocks noChangeArrowheads="1"/>
            </p:cNvSpPr>
            <p:nvPr/>
          </p:nvSpPr>
          <p:spPr bwMode="auto">
            <a:xfrm>
              <a:off x="2559469" y="1832173"/>
              <a:ext cx="3994484" cy="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s-MX" altLang="es-MX" sz="3200" b="1"/>
                <a:t>CASIC</a:t>
              </a:r>
            </a:p>
          </p:txBody>
        </p:sp>
      </p:grpSp>
      <p:sp>
        <p:nvSpPr>
          <p:cNvPr id="14340" name="5 CuadroTexto"/>
          <p:cNvSpPr txBox="1">
            <a:spLocks noChangeArrowheads="1"/>
          </p:cNvSpPr>
          <p:nvPr/>
        </p:nvSpPr>
        <p:spPr bwMode="auto">
          <a:xfrm>
            <a:off x="525463" y="5465763"/>
            <a:ext cx="81930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ctr" eaLnBrk="1" hangingPunct="1">
              <a:lnSpc>
                <a:spcPct val="150000"/>
              </a:lnSpc>
              <a:spcBef>
                <a:spcPct val="0"/>
              </a:spcBef>
              <a:buFont typeface="Arial" charset="0"/>
              <a:buNone/>
            </a:pPr>
            <a:r>
              <a:rPr lang="es-MX" altLang="es-MX" sz="2000" b="1">
                <a:latin typeface="Soberana Sans" pitchFamily="50" charset="0"/>
              </a:rPr>
              <a:t>Esto es normal dada la situación anormal que están pasando.</a:t>
            </a:r>
          </a:p>
        </p:txBody>
      </p:sp>
    </p:spTree>
    <p:extLst>
      <p:ext uri="{BB962C8B-B14F-4D97-AF65-F5344CB8AC3E}">
        <p14:creationId xmlns:p14="http://schemas.microsoft.com/office/powerpoint/2010/main" val="2467829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uadroTexto 2"/>
          <p:cNvSpPr txBox="1">
            <a:spLocks noChangeArrowheads="1"/>
          </p:cNvSpPr>
          <p:nvPr/>
        </p:nvSpPr>
        <p:spPr bwMode="auto">
          <a:xfrm>
            <a:off x="833438" y="1082675"/>
            <a:ext cx="758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spcBef>
                <a:spcPct val="20000"/>
              </a:spcBef>
              <a:buFont typeface="Arial" charset="0"/>
              <a:buChar char="•"/>
              <a:defRPr sz="3200">
                <a:solidFill>
                  <a:schemeClr val="tx1"/>
                </a:solidFill>
                <a:latin typeface="Calibri" pitchFamily="34" charset="0"/>
                <a:ea typeface="ヒラギノ角ゴ Pro W3" pitchFamily="-106" charset="-128"/>
              </a:defRPr>
            </a:lvl1pPr>
            <a:lvl2pPr>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ctr" eaLnBrk="1" hangingPunct="1">
              <a:spcBef>
                <a:spcPct val="0"/>
              </a:spcBef>
              <a:buFontTx/>
              <a:buNone/>
            </a:pPr>
            <a:r>
              <a:rPr lang="es-MX" altLang="es-MX" sz="1800">
                <a:latin typeface="Trajan Pro" pitchFamily="18" charset="0"/>
              </a:rPr>
              <a:t>Respuestas normales en el CASIC</a:t>
            </a:r>
          </a:p>
        </p:txBody>
      </p:sp>
      <p:pic>
        <p:nvPicPr>
          <p:cNvPr id="1536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573213"/>
            <a:ext cx="6334125"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707898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uadroTexto 2"/>
          <p:cNvSpPr txBox="1">
            <a:spLocks noChangeArrowheads="1"/>
          </p:cNvSpPr>
          <p:nvPr/>
        </p:nvSpPr>
        <p:spPr bwMode="auto">
          <a:xfrm>
            <a:off x="762000" y="1203325"/>
            <a:ext cx="758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spcBef>
                <a:spcPct val="20000"/>
              </a:spcBef>
              <a:buFont typeface="Arial" charset="0"/>
              <a:buChar char="•"/>
              <a:defRPr sz="3200">
                <a:solidFill>
                  <a:schemeClr val="tx1"/>
                </a:solidFill>
                <a:latin typeface="Calibri" pitchFamily="34" charset="0"/>
                <a:ea typeface="ヒラギノ角ゴ Pro W3" pitchFamily="-106" charset="-128"/>
              </a:defRPr>
            </a:lvl1pPr>
            <a:lvl2pPr>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ctr" eaLnBrk="1" hangingPunct="1">
              <a:spcBef>
                <a:spcPct val="0"/>
              </a:spcBef>
              <a:buFontTx/>
              <a:buNone/>
            </a:pPr>
            <a:r>
              <a:rPr lang="es-MX" altLang="es-MX" sz="2000">
                <a:latin typeface="Trajan Pro" pitchFamily="18" charset="0"/>
              </a:rPr>
              <a:t>Desarrollo Temporal del Evento</a:t>
            </a:r>
          </a:p>
        </p:txBody>
      </p:sp>
      <p:graphicFrame>
        <p:nvGraphicFramePr>
          <p:cNvPr id="4" name="3 Diagrama"/>
          <p:cNvGraphicFramePr/>
          <p:nvPr/>
        </p:nvGraphicFramePr>
        <p:xfrm>
          <a:off x="4379494" y="2189746"/>
          <a:ext cx="4244515" cy="4379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8" name="5 CuadroTexto"/>
          <p:cNvSpPr txBox="1">
            <a:spLocks noChangeArrowheads="1"/>
          </p:cNvSpPr>
          <p:nvPr/>
        </p:nvSpPr>
        <p:spPr bwMode="auto">
          <a:xfrm>
            <a:off x="666750" y="2359025"/>
            <a:ext cx="2990850"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 typeface="Arial" charset="0"/>
              <a:buNone/>
            </a:pPr>
            <a:r>
              <a:rPr lang="es-MX" altLang="es-MX" sz="2000">
                <a:latin typeface="Soberana Sans" pitchFamily="50" charset="0"/>
              </a:rPr>
              <a:t>La respuesta emocional individual también se ve  influenciada por el marco comunitario de afrontamiento, que depende del contexto temporal del evento.</a:t>
            </a:r>
          </a:p>
        </p:txBody>
      </p:sp>
    </p:spTree>
    <p:extLst>
      <p:ext uri="{BB962C8B-B14F-4D97-AF65-F5344CB8AC3E}">
        <p14:creationId xmlns:p14="http://schemas.microsoft.com/office/powerpoint/2010/main" val="121050937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320800"/>
            <a:ext cx="88392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76720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5 CuadroTexto"/>
          <p:cNvSpPr txBox="1">
            <a:spLocks noChangeArrowheads="1"/>
          </p:cNvSpPr>
          <p:nvPr/>
        </p:nvSpPr>
        <p:spPr bwMode="auto">
          <a:xfrm>
            <a:off x="762000" y="5160963"/>
            <a:ext cx="7418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ctr" eaLnBrk="1" hangingPunct="1">
              <a:lnSpc>
                <a:spcPct val="150000"/>
              </a:lnSpc>
              <a:spcBef>
                <a:spcPct val="0"/>
              </a:spcBef>
              <a:buFont typeface="Arial" charset="0"/>
              <a:buNone/>
            </a:pPr>
            <a:r>
              <a:rPr lang="es-MX" altLang="es-MX" sz="1600">
                <a:latin typeface="Soberana Sans" pitchFamily="50" charset="0"/>
              </a:rPr>
              <a:t>La duración de cada fase dependerá del tipo de desastre, su intensidad, desarrollo socioeconómico, nivel de preparación, disponibilidad de recursos y tolerancia al estrés de los afectados.</a:t>
            </a:r>
          </a:p>
        </p:txBody>
      </p:sp>
      <p:pic>
        <p:nvPicPr>
          <p:cNvPr id="18435" name="0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1300163"/>
            <a:ext cx="7669212"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487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uadroTexto 2"/>
          <p:cNvSpPr txBox="1">
            <a:spLocks noChangeArrowheads="1"/>
          </p:cNvSpPr>
          <p:nvPr/>
        </p:nvSpPr>
        <p:spPr bwMode="auto">
          <a:xfrm>
            <a:off x="762000" y="1203325"/>
            <a:ext cx="7581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spcBef>
                <a:spcPct val="20000"/>
              </a:spcBef>
              <a:buFont typeface="Arial" charset="0"/>
              <a:buChar char="•"/>
              <a:defRPr sz="3200">
                <a:solidFill>
                  <a:schemeClr val="tx1"/>
                </a:solidFill>
                <a:latin typeface="Calibri" pitchFamily="34" charset="0"/>
                <a:ea typeface="ヒラギノ角ゴ Pro W3" pitchFamily="-106" charset="-128"/>
              </a:defRPr>
            </a:lvl1pPr>
            <a:lvl2pPr>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marL="0" lvl="1" algn="ctr" eaLnBrk="1" hangingPunct="1">
              <a:spcBef>
                <a:spcPct val="0"/>
              </a:spcBef>
              <a:buFontTx/>
              <a:buNone/>
            </a:pPr>
            <a:r>
              <a:rPr lang="es-MX" altLang="es-MX" sz="2400">
                <a:latin typeface="Trajan Pro" pitchFamily="18" charset="0"/>
              </a:rPr>
              <a:t>PRINCIPIOS DE ACTUACIÓN </a:t>
            </a:r>
          </a:p>
        </p:txBody>
      </p:sp>
      <p:graphicFrame>
        <p:nvGraphicFramePr>
          <p:cNvPr id="7" name="6 Diagrama"/>
          <p:cNvGraphicFramePr/>
          <p:nvPr/>
        </p:nvGraphicFramePr>
        <p:xfrm>
          <a:off x="481263" y="1857793"/>
          <a:ext cx="8133348" cy="4473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141031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Plantilla ATT Maxim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Plantilla ATT Maximus.thmx</Template>
  <TotalTime>9746</TotalTime>
  <Words>970</Words>
  <Application>Microsoft Office PowerPoint</Application>
  <PresentationFormat>Carta (216 x 279 mm)</PresentationFormat>
  <Paragraphs>137</Paragraphs>
  <Slides>35</Slides>
  <Notes>0</Notes>
  <HiddenSlides>0</HiddenSlides>
  <MMClips>0</MMClips>
  <ScaleCrop>false</ScaleCrop>
  <HeadingPairs>
    <vt:vector size="4" baseType="variant">
      <vt:variant>
        <vt:lpstr>Tema</vt:lpstr>
      </vt:variant>
      <vt:variant>
        <vt:i4>2</vt:i4>
      </vt:variant>
      <vt:variant>
        <vt:lpstr>Títulos de diapositiva</vt:lpstr>
      </vt:variant>
      <vt:variant>
        <vt:i4>35</vt:i4>
      </vt:variant>
    </vt:vector>
  </HeadingPairs>
  <TitlesOfParts>
    <vt:vector size="37" baseType="lpstr">
      <vt:lpstr>Plantilla ATT Maximus</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Editorial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Lic. Maria de los Angeles Fonseca</dc:creator>
  <cp:lastModifiedBy>Gloria</cp:lastModifiedBy>
  <cp:revision>552</cp:revision>
  <dcterms:created xsi:type="dcterms:W3CDTF">2013-07-17T19:44:21Z</dcterms:created>
  <dcterms:modified xsi:type="dcterms:W3CDTF">2018-03-21T16:43:42Z</dcterms:modified>
</cp:coreProperties>
</file>