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746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932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50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63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85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914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256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236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76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66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711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38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19036-58C3-49D2-97B7-92C3C77670AD}" type="datetimeFigureOut">
              <a:rPr lang="es-MX" smtClean="0"/>
              <a:t>30/08/2018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28D6-30EC-472E-903D-3A998C54BC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952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2"/>
          <a:stretch/>
        </p:blipFill>
        <p:spPr bwMode="auto">
          <a:xfrm>
            <a:off x="0" y="6388101"/>
            <a:ext cx="121920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1">
            <a:extLst>
              <a:ext uri="{FF2B5EF4-FFF2-40B4-BE49-F238E27FC236}">
                <a16:creationId xmlns="" xmlns:a16="http://schemas.microsoft.com/office/drawing/2014/main" id="{0CE7E242-6147-064D-A12D-4CE726AF8640}"/>
              </a:ext>
            </a:extLst>
          </p:cNvPr>
          <p:cNvSpPr txBox="1"/>
          <p:nvPr/>
        </p:nvSpPr>
        <p:spPr>
          <a:xfrm>
            <a:off x="4932376" y="5699458"/>
            <a:ext cx="575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http://www.atlasnacionalderiesgos.gob.mx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-1" y="1136630"/>
            <a:ext cx="32775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Plataforma </a:t>
            </a:r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 en permanente actualización</a:t>
            </a: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Integración de los 32 atlas </a:t>
            </a: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estatales y </a:t>
            </a:r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380 municipales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Monitoreo </a:t>
            </a:r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constante y dinámico de </a:t>
            </a:r>
            <a:r>
              <a:rPr lang="es-MX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fenómenos</a:t>
            </a:r>
            <a:endParaRPr lang="es-MX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Análisis de sistema expuesto para escenarios de riesgo</a:t>
            </a: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64577" y="143817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ATLAS NACIONAL DE RIESGOS</a:t>
            </a:r>
          </a:p>
        </p:txBody>
      </p:sp>
      <p:pic>
        <p:nvPicPr>
          <p:cNvPr id="10" name="Imagen 6" descr="logoSEGOB_ho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8452"/>
            <a:ext cx="1523999" cy="498298"/>
          </a:xfrm>
          <a:prstGeom prst="rect">
            <a:avLst/>
          </a:prstGeom>
        </p:spPr>
      </p:pic>
      <p:pic>
        <p:nvPicPr>
          <p:cNvPr id="11" name="Imagen 7" descr="AVATARCORDINACIO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795" y="82550"/>
            <a:ext cx="609600" cy="584200"/>
          </a:xfrm>
          <a:prstGeom prst="rect">
            <a:avLst/>
          </a:prstGeom>
        </p:spPr>
      </p:pic>
      <p:pic>
        <p:nvPicPr>
          <p:cNvPr id="2" name="wmvMultimed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0333" y="663586"/>
            <a:ext cx="8364062" cy="45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35</Words>
  <Application>Microsoft Office PowerPoint</Application>
  <PresentationFormat>Personalizado</PresentationFormat>
  <Paragraphs>9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Espinosa Hernández Luis Ángel Salvador</dc:creator>
  <cp:lastModifiedBy>Barrera Burrola Héctor Alonso</cp:lastModifiedBy>
  <cp:revision>8</cp:revision>
  <dcterms:created xsi:type="dcterms:W3CDTF">2018-08-30T15:31:43Z</dcterms:created>
  <dcterms:modified xsi:type="dcterms:W3CDTF">2018-08-30T23:32:37Z</dcterms:modified>
</cp:coreProperties>
</file>