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935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808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217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349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939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028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18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144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721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353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422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42F44-6B50-4C78-B50B-532F260CE08C}" type="datetimeFigureOut">
              <a:rPr lang="es-MX" smtClean="0"/>
              <a:t>06/11/2018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08E15-54DF-4459-8D69-D939E388BA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655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2018-11-06 13-02-5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751" t="10526" r="5176" b="352"/>
          <a:stretch/>
        </p:blipFill>
        <p:spPr>
          <a:xfrm>
            <a:off x="931491" y="2076628"/>
            <a:ext cx="7246833" cy="4033615"/>
          </a:xfrm>
        </p:spPr>
      </p:pic>
    </p:spTree>
    <p:extLst>
      <p:ext uri="{BB962C8B-B14F-4D97-AF65-F5344CB8AC3E}">
        <p14:creationId xmlns:p14="http://schemas.microsoft.com/office/powerpoint/2010/main" val="285707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2018-11-06 13-17-5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953" t="11218" r="5514"/>
          <a:stretch/>
        </p:blipFill>
        <p:spPr>
          <a:xfrm>
            <a:off x="452926" y="1341690"/>
            <a:ext cx="8186871" cy="456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Presentación en pantalla (4:3)</PresentationFormat>
  <Paragraphs>0</Paragraphs>
  <Slides>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3" baseType="lpstr"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Barrera Burrola Héctor Alonso</dc:creator>
  <cp:lastModifiedBy>Barrera Burrola Héctor Alonso</cp:lastModifiedBy>
  <cp:revision>2</cp:revision>
  <dcterms:created xsi:type="dcterms:W3CDTF">2018-11-06T19:24:31Z</dcterms:created>
  <dcterms:modified xsi:type="dcterms:W3CDTF">2018-11-06T19:39:52Z</dcterms:modified>
</cp:coreProperties>
</file>